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0890-0FD5-4EEB-A1DF-8B2E6BB55789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AE60-1D79-4763-AB77-39A090CE3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97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0890-0FD5-4EEB-A1DF-8B2E6BB55789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AE60-1D79-4763-AB77-39A090CE3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58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0890-0FD5-4EEB-A1DF-8B2E6BB55789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AE60-1D79-4763-AB77-39A090CE392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559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0890-0FD5-4EEB-A1DF-8B2E6BB55789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AE60-1D79-4763-AB77-39A090CE3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333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0890-0FD5-4EEB-A1DF-8B2E6BB55789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AE60-1D79-4763-AB77-39A090CE392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7698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0890-0FD5-4EEB-A1DF-8B2E6BB55789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AE60-1D79-4763-AB77-39A090CE3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405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0890-0FD5-4EEB-A1DF-8B2E6BB55789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AE60-1D79-4763-AB77-39A090CE3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062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0890-0FD5-4EEB-A1DF-8B2E6BB55789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AE60-1D79-4763-AB77-39A090CE3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34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0890-0FD5-4EEB-A1DF-8B2E6BB55789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AE60-1D79-4763-AB77-39A090CE3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33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0890-0FD5-4EEB-A1DF-8B2E6BB55789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AE60-1D79-4763-AB77-39A090CE3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02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0890-0FD5-4EEB-A1DF-8B2E6BB55789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AE60-1D79-4763-AB77-39A090CE3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90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0890-0FD5-4EEB-A1DF-8B2E6BB55789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AE60-1D79-4763-AB77-39A090CE3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00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0890-0FD5-4EEB-A1DF-8B2E6BB55789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AE60-1D79-4763-AB77-39A090CE3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20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0890-0FD5-4EEB-A1DF-8B2E6BB55789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AE60-1D79-4763-AB77-39A090CE3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0890-0FD5-4EEB-A1DF-8B2E6BB55789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AE60-1D79-4763-AB77-39A090CE3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18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AE60-1D79-4763-AB77-39A090CE3921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0890-0FD5-4EEB-A1DF-8B2E6BB55789}" type="datetimeFigureOut">
              <a:rPr lang="ru-RU" smtClean="0"/>
              <a:t>23.02.2021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74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0890-0FD5-4EEB-A1DF-8B2E6BB55789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2CAE60-1D79-4763-AB77-39A090CE3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65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05697" y="2001796"/>
            <a:ext cx="9111506" cy="1801906"/>
          </a:xfrm>
        </p:spPr>
        <p:txBody>
          <a:bodyPr>
            <a:normAutofit/>
          </a:bodyPr>
          <a:lstStyle/>
          <a:p>
            <a:pPr algn="ctr"/>
            <a:r>
              <a:rPr lang="ru-RU" sz="5500" b="1" i="1" dirty="0" smtClean="0">
                <a:solidFill>
                  <a:schemeClr val="accent2">
                    <a:lumMod val="50000"/>
                  </a:schemeClr>
                </a:solidFill>
              </a:rPr>
              <a:t>Весёлый тренажёр для детей в виде загадок.</a:t>
            </a:r>
            <a:endParaRPr lang="ru-RU" sz="55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431735"/>
            <a:ext cx="2825578" cy="426265"/>
          </a:xfrm>
        </p:spPr>
        <p:txBody>
          <a:bodyPr>
            <a:normAutofit/>
          </a:bodyPr>
          <a:lstStyle/>
          <a:p>
            <a:pPr algn="l"/>
            <a:r>
              <a:rPr lang="ru-RU" sz="2000" i="1" dirty="0" smtClean="0">
                <a:solidFill>
                  <a:schemeClr val="accent1">
                    <a:lumMod val="50000"/>
                  </a:schemeClr>
                </a:solidFill>
              </a:rPr>
              <a:t>Соловова Ульяна</a:t>
            </a:r>
            <a:endParaRPr lang="ru-RU" sz="2000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3929" y="345990"/>
            <a:ext cx="9829801" cy="50662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u="sng" dirty="0" smtClean="0">
                <a:solidFill>
                  <a:schemeClr val="accent2">
                    <a:lumMod val="50000"/>
                  </a:schemeClr>
                </a:solidFill>
              </a:rPr>
              <a:t>Идея проекта: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Проект – это игра, которая позволяет детям тренироваться в изучении новых букв и запоминании новых слов и загадок.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2500" u="sng" dirty="0" smtClean="0">
                <a:solidFill>
                  <a:schemeClr val="accent2">
                    <a:lumMod val="50000"/>
                  </a:schemeClr>
                </a:solidFill>
              </a:rPr>
              <a:t>Пример: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На экране выводится текст и перемешанные буквы. Из перемешанных букв ребёнку необходимо составить слово – ответ. В случае ошибки или неверного ответа у ребёнка есть возможность исправить слово, удалив буквы, начиная с последней. Вырвать букву из середины слова нельзя.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Далее, если ребёнок верно отгадал и составил слово, у него появляется возможность перейти к следующей загадке.</a:t>
            </a:r>
          </a:p>
        </p:txBody>
      </p:sp>
    </p:spTree>
    <p:extLst>
      <p:ext uri="{BB962C8B-B14F-4D97-AF65-F5344CB8AC3E}">
        <p14:creationId xmlns:p14="http://schemas.microsoft.com/office/powerpoint/2010/main" val="205987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3930" y="321276"/>
            <a:ext cx="10515600" cy="5559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u="sng" dirty="0" smtClean="0">
                <a:solidFill>
                  <a:schemeClr val="accent2">
                    <a:lumMod val="50000"/>
                  </a:schemeClr>
                </a:solidFill>
              </a:rPr>
              <a:t>Описание реализации: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В коде используются такие технологии, как: работа с базой данных, временем, загрузкой изображений и т.д.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Из особенностей можно отметить запоминание процесса выбора букв. Если была допущена ошибка, есть возможность исправить её. Игрок может убрать последнюю букву или полностью разобрать слово.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Ниже представлен код с проверкой удаления букв:</a:t>
            </a:r>
          </a:p>
          <a:p>
            <a:pPr marL="0" indent="0">
              <a:buNone/>
            </a:pPr>
            <a:endParaRPr lang="ru-RU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3" y="3431445"/>
            <a:ext cx="5382526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4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059" y="255373"/>
            <a:ext cx="8596668" cy="5794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u="sng" dirty="0" smtClean="0">
                <a:solidFill>
                  <a:schemeClr val="accent2">
                    <a:lumMod val="50000"/>
                  </a:schemeClr>
                </a:solidFill>
              </a:rPr>
              <a:t>Заключение: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Данный проект, как и предыдущий, является достаточно универсальным. Игру можно использовать для отгадывания загадок на других языках или же, например, исключительно на определённые тематики.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Для более интересной и захватывающей игры можно дополнить программу функциями, которые позволят показывать ребёнку его собственные рекорды, затраченное время или количество отгаданных загадок.</a:t>
            </a:r>
          </a:p>
          <a:p>
            <a:pPr marL="0" indent="0">
              <a:buNone/>
            </a:pPr>
            <a:endParaRPr lang="ru-RU" sz="25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276371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217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Грань</vt:lpstr>
      <vt:lpstr>Весёлый тренажёр для детей в виде загадок.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Весёлый тренажёр для детей в виде загадок.</dc:title>
  <dc:creator>Ульяна Соловова</dc:creator>
  <cp:lastModifiedBy>Ульяна Соловова</cp:lastModifiedBy>
  <cp:revision>7</cp:revision>
  <dcterms:created xsi:type="dcterms:W3CDTF">2021-02-23T19:41:11Z</dcterms:created>
  <dcterms:modified xsi:type="dcterms:W3CDTF">2021-02-23T21:19:48Z</dcterms:modified>
</cp:coreProperties>
</file>