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3"/>
  </p:notesMasterIdLst>
  <p:sldIdLst>
    <p:sldId id="257" r:id="rId2"/>
    <p:sldId id="258" r:id="rId3"/>
    <p:sldId id="334" r:id="rId4"/>
    <p:sldId id="313" r:id="rId5"/>
    <p:sldId id="318" r:id="rId6"/>
    <p:sldId id="329" r:id="rId7"/>
    <p:sldId id="331" r:id="rId8"/>
    <p:sldId id="321" r:id="rId9"/>
    <p:sldId id="315" r:id="rId10"/>
    <p:sldId id="333" r:id="rId11"/>
    <p:sldId id="292"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76AA"/>
    <a:srgbClr val="2C94A9"/>
    <a:srgbClr val="BED0E1"/>
    <a:srgbClr val="768395"/>
    <a:srgbClr val="0F25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06" autoAdjust="0"/>
    <p:restoredTop sz="95220" autoAdjust="0"/>
  </p:normalViewPr>
  <p:slideViewPr>
    <p:cSldViewPr snapToGrid="0">
      <p:cViewPr varScale="1">
        <p:scale>
          <a:sx n="94" d="100"/>
          <a:sy n="94" d="100"/>
        </p:scale>
        <p:origin x="496" y="68"/>
      </p:cViewPr>
      <p:guideLst/>
    </p:cSldViewPr>
  </p:slid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6A1CF4-3141-438E-B544-9DC661E2D46F}" type="datetimeFigureOut">
              <a:rPr lang="zh-CN" altLang="en-US" smtClean="0"/>
              <a:t>2020/6/25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16CC2-40E4-42C6-B045-BDBA59AC99A2}" type="slidenum">
              <a:rPr lang="zh-CN" altLang="en-US" smtClean="0"/>
              <a:t>‹#›</a:t>
            </a:fld>
            <a:endParaRPr lang="zh-CN" altLang="en-US"/>
          </a:p>
        </p:txBody>
      </p:sp>
    </p:spTree>
    <p:extLst>
      <p:ext uri="{BB962C8B-B14F-4D97-AF65-F5344CB8AC3E}">
        <p14:creationId xmlns:p14="http://schemas.microsoft.com/office/powerpoint/2010/main" val="292527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69925" y="2484783"/>
            <a:ext cx="10850563" cy="1025180"/>
          </a:xfrm>
          <a:prstGeom prst="rect">
            <a:avLst/>
          </a:prstGeom>
        </p:spPr>
        <p:txBody>
          <a:bodyPr anchor="b">
            <a:normAutofit/>
          </a:bodyPr>
          <a:lstStyle>
            <a:lvl1pPr algn="ctr">
              <a:defRPr sz="36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669925" y="3602038"/>
            <a:ext cx="10850563" cy="741362"/>
          </a:xfrm>
          <a:prstGeom prst="rect">
            <a:avLst/>
          </a:prstGeo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cxnSp>
        <p:nvCxnSpPr>
          <p:cNvPr id="4" name="直接连接符 3">
            <a:extLst>
              <a:ext uri="{FF2B5EF4-FFF2-40B4-BE49-F238E27FC236}">
                <a16:creationId xmlns:a16="http://schemas.microsoft.com/office/drawing/2014/main" id="{CF44B443-0A6C-4AD0-9491-18EAFB5A574F}"/>
              </a:ext>
            </a:extLst>
          </p:cNvPr>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930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7" name="流程图: 过程 6">
            <a:extLst>
              <a:ext uri="{FF2B5EF4-FFF2-40B4-BE49-F238E27FC236}">
                <a16:creationId xmlns:a16="http://schemas.microsoft.com/office/drawing/2014/main" id="{FD6E60E7-B92A-4970-897B-939B57A5E1F7}"/>
              </a:ext>
            </a:extLst>
          </p:cNvPr>
          <p:cNvSpPr/>
          <p:nvPr userDrawn="1"/>
        </p:nvSpPr>
        <p:spPr>
          <a:xfrm>
            <a:off x="0" y="0"/>
            <a:ext cx="2316682" cy="6858000"/>
          </a:xfrm>
          <a:prstGeom prst="flowChartProcess">
            <a:avLst/>
          </a:prstGeom>
          <a:solidFill>
            <a:srgbClr val="427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 name="矩形 2"/>
          <p:cNvSpPr/>
          <p:nvPr/>
        </p:nvSpPr>
        <p:spPr>
          <a:xfrm>
            <a:off x="216847" y="6027951"/>
            <a:ext cx="1882987" cy="415498"/>
          </a:xfrm>
          <a:prstGeom prst="rect">
            <a:avLst/>
          </a:prstGeom>
        </p:spPr>
        <p:txBody>
          <a:bodyPr wrap="square">
            <a:spAutoFit/>
          </a:bodyPr>
          <a:lstStyle/>
          <a:p>
            <a:pPr algn="ctr"/>
            <a:r>
              <a:rPr lang="en-US" altLang="zh-CN" sz="1050" kern="0" dirty="0">
                <a:solidFill>
                  <a:prstClr val="white"/>
                </a:solidFill>
                <a:ea typeface="微软雅黑" pitchFamily="34" charset="-122"/>
                <a:cs typeface="Arial" pitchFamily="34" charset="0"/>
              </a:rPr>
              <a:t>DART1200</a:t>
            </a:r>
          </a:p>
          <a:p>
            <a:pPr algn="ctr"/>
            <a:r>
              <a:rPr lang="en-US" altLang="zh-CN" sz="1050" kern="0" dirty="0">
                <a:solidFill>
                  <a:prstClr val="white"/>
                </a:solidFill>
                <a:ea typeface="微软雅黑" pitchFamily="34" charset="-122"/>
                <a:cs typeface="Arial" pitchFamily="34" charset="0"/>
              </a:rPr>
              <a:t>Assessment 1</a:t>
            </a:r>
          </a:p>
        </p:txBody>
      </p:sp>
    </p:spTree>
    <p:extLst>
      <p:ext uri="{BB962C8B-B14F-4D97-AF65-F5344CB8AC3E}">
        <p14:creationId xmlns:p14="http://schemas.microsoft.com/office/powerpoint/2010/main" val="308650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2068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矩形 5"/>
          <p:cNvSpPr/>
          <p:nvPr/>
        </p:nvSpPr>
        <p:spPr>
          <a:xfrm>
            <a:off x="9776085" y="6015741"/>
            <a:ext cx="1882987" cy="41549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050" kern="0">
                <a:ea typeface="微软雅黑" pitchFamily="34" charset="-122"/>
                <a:cs typeface="Arial" pitchFamily="34" charset="0"/>
              </a:rPr>
              <a:t>Lorem ipsum dolor sit amet consectetur adipisicing</a:t>
            </a:r>
          </a:p>
        </p:txBody>
      </p:sp>
      <p:sp>
        <p:nvSpPr>
          <p:cNvPr id="7" name="矩形 6"/>
          <p:cNvSpPr/>
          <p:nvPr/>
        </p:nvSpPr>
        <p:spPr>
          <a:xfrm>
            <a:off x="11659072" y="6015741"/>
            <a:ext cx="131136" cy="5770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p>
        </p:txBody>
      </p:sp>
      <p:sp>
        <p:nvSpPr>
          <p:cNvPr id="2" name="标题 1">
            <a:extLst>
              <a:ext uri="{FF2B5EF4-FFF2-40B4-BE49-F238E27FC236}">
                <a16:creationId xmlns:a16="http://schemas.microsoft.com/office/drawing/2014/main" id="{1EB46F9D-9714-4BBC-9A88-4F501EEFF4D4}"/>
              </a:ext>
            </a:extLst>
          </p:cNvPr>
          <p:cNvSpPr>
            <a:spLocks noGrp="1"/>
          </p:cNvSpPr>
          <p:nvPr>
            <p:ph type="title"/>
          </p:nvPr>
        </p:nvSpPr>
        <p:spPr>
          <a:xfrm>
            <a:off x="669925" y="365125"/>
            <a:ext cx="10850564" cy="663575"/>
          </a:xfrm>
          <a:prstGeom prst="rect">
            <a:avLst/>
          </a:prstGeom>
        </p:spPr>
        <p:txBody>
          <a:bodyPr/>
          <a:lstStyle/>
          <a:p>
            <a:r>
              <a:rPr lang="zh-CN" altLang="en-US"/>
              <a:t>单击此处编辑母版标题样式</a:t>
            </a:r>
          </a:p>
        </p:txBody>
      </p:sp>
      <p:sp>
        <p:nvSpPr>
          <p:cNvPr id="5" name="文本占位符 2"/>
          <p:cNvSpPr>
            <a:spLocks noGrp="1"/>
          </p:cNvSpPr>
          <p:nvPr>
            <p:ph idx="1"/>
          </p:nvPr>
        </p:nvSpPr>
        <p:spPr>
          <a:xfrm>
            <a:off x="669924" y="1130299"/>
            <a:ext cx="10850563" cy="5006975"/>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42707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2632E975-C0BB-4CB3-A07A-5F0229802781}"/>
              </a:ext>
            </a:extLst>
          </p:cNvPr>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497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副标题 2"/>
          <p:cNvSpPr>
            <a:spLocks noGrp="1"/>
          </p:cNvSpPr>
          <p:nvPr>
            <p:ph type="subTitle" idx="1"/>
          </p:nvPr>
        </p:nvSpPr>
        <p:spPr>
          <a:xfrm>
            <a:off x="669925" y="3053633"/>
            <a:ext cx="10850563" cy="558799"/>
          </a:xfrm>
        </p:spPr>
        <p:txBody>
          <a:bodyPr anchor="ctr">
            <a:normAutofit/>
          </a:bodyPr>
          <a:lstStyle>
            <a:lvl1pPr marL="0" indent="0" algn="ctr">
              <a:buNone/>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5" name="标题 1"/>
          <p:cNvSpPr>
            <a:spLocks noGrp="1"/>
          </p:cNvSpPr>
          <p:nvPr>
            <p:ph type="ctrTitle"/>
          </p:nvPr>
        </p:nvSpPr>
        <p:spPr>
          <a:xfrm>
            <a:off x="669925" y="2355042"/>
            <a:ext cx="10850563" cy="698591"/>
          </a:xfrm>
          <a:prstGeom prst="rect">
            <a:avLst/>
          </a:prstGeom>
        </p:spPr>
        <p:txBody>
          <a:bodyPr anchor="ctr">
            <a:normAutofit/>
          </a:bodyPr>
          <a:lstStyle>
            <a:lvl1pPr algn="ctr">
              <a:defRPr sz="3600">
                <a:solidFill>
                  <a:schemeClr val="tx1"/>
                </a:solidFill>
              </a:defRPr>
            </a:lvl1pPr>
          </a:lstStyle>
          <a:p>
            <a:endParaRPr lang="zh-CN" altLang="en-US" dirty="0"/>
          </a:p>
        </p:txBody>
      </p:sp>
      <p:sp>
        <p:nvSpPr>
          <p:cNvPr id="6" name="文本占位符 13"/>
          <p:cNvSpPr>
            <a:spLocks noGrp="1"/>
          </p:cNvSpPr>
          <p:nvPr>
            <p:ph type="body" sz="quarter" idx="10" hasCustomPrompt="1"/>
          </p:nvPr>
        </p:nvSpPr>
        <p:spPr>
          <a:xfrm>
            <a:off x="669925" y="3775990"/>
            <a:ext cx="10850563" cy="371475"/>
          </a:xfrm>
        </p:spPr>
        <p:txBody>
          <a:bodyPr anchor="ctr">
            <a:normAutofit/>
          </a:bodyPr>
          <a:lstStyle>
            <a:lvl1pPr marL="0" indent="0" algn="ctr">
              <a:buNone/>
              <a:defRPr sz="1200" b="1">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署名</a:t>
            </a:r>
          </a:p>
        </p:txBody>
      </p:sp>
      <p:sp>
        <p:nvSpPr>
          <p:cNvPr id="7" name="文本占位符 13"/>
          <p:cNvSpPr>
            <a:spLocks noGrp="1"/>
          </p:cNvSpPr>
          <p:nvPr>
            <p:ph type="body" sz="quarter" idx="11" hasCustomPrompt="1"/>
          </p:nvPr>
        </p:nvSpPr>
        <p:spPr>
          <a:xfrm>
            <a:off x="669925" y="4147465"/>
            <a:ext cx="10850563" cy="371475"/>
          </a:xfrm>
        </p:spPr>
        <p:txBody>
          <a:bodyPr anchor="ctr">
            <a:normAutofit/>
          </a:bodyPr>
          <a:lstStyle>
            <a:lvl1pPr marL="0" indent="0" algn="ctr">
              <a:buNone/>
              <a:defRPr sz="1200" b="1">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日期</a:t>
            </a:r>
          </a:p>
        </p:txBody>
      </p:sp>
    </p:spTree>
    <p:extLst>
      <p:ext uri="{BB962C8B-B14F-4D97-AF65-F5344CB8AC3E}">
        <p14:creationId xmlns:p14="http://schemas.microsoft.com/office/powerpoint/2010/main" val="1246073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B580E-BC83-4580-80AB-D2D335C51A7A}"/>
              </a:ext>
            </a:extLst>
          </p:cNvPr>
          <p:cNvSpPr>
            <a:spLocks noGrp="1"/>
          </p:cNvSpPr>
          <p:nvPr>
            <p:ph type="title"/>
          </p:nvPr>
        </p:nvSpPr>
        <p:spPr>
          <a:xfrm>
            <a:off x="669925" y="365125"/>
            <a:ext cx="10850564" cy="663575"/>
          </a:xfrm>
          <a:prstGeom prst="rect">
            <a:avLst/>
          </a:prstGeom>
        </p:spPr>
        <p:txBody>
          <a:bodyPr/>
          <a:lstStyle/>
          <a:p>
            <a:r>
              <a:rPr lang="zh-CN" altLang="en-US"/>
              <a:t>单击此处编辑母版标题样式</a:t>
            </a:r>
          </a:p>
        </p:txBody>
      </p:sp>
      <p:cxnSp>
        <p:nvCxnSpPr>
          <p:cNvPr id="3" name="直接连接符 2">
            <a:extLst>
              <a:ext uri="{FF2B5EF4-FFF2-40B4-BE49-F238E27FC236}">
                <a16:creationId xmlns:a16="http://schemas.microsoft.com/office/drawing/2014/main" id="{70915775-C643-4BCD-9D85-628ED47D674E}"/>
              </a:ext>
            </a:extLst>
          </p:cNvPr>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7179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99C0A92-1BD6-4110-A3D2-C2199F23DFE1}"/>
              </a:ext>
            </a:extLst>
          </p:cNvPr>
          <p:cNvSpPr>
            <a:spLocks noGrp="1"/>
          </p:cNvSpPr>
          <p:nvPr>
            <p:ph type="title"/>
          </p:nvPr>
        </p:nvSpPr>
        <p:spPr>
          <a:xfrm>
            <a:off x="669925" y="365125"/>
            <a:ext cx="10850564" cy="66357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69925" y="1130299"/>
            <a:ext cx="10850562" cy="5006975"/>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5929817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10" r:id="rId3"/>
    <p:sldLayoutId id="2147483708" r:id="rId4"/>
    <p:sldLayoutId id="2147483705" r:id="rId5"/>
    <p:sldLayoutId id="2147483707" r:id="rId6"/>
    <p:sldLayoutId id="2147483709" r:id="rId7"/>
  </p:sldLayoutIdLst>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6" Type="http://schemas.openxmlformats.org/officeDocument/2006/relationships/tags" Target="../tags/tag32.xml"/><Relationship Id="rId21" Type="http://schemas.openxmlformats.org/officeDocument/2006/relationships/tags" Target="../tags/tag27.xml"/><Relationship Id="rId42" Type="http://schemas.openxmlformats.org/officeDocument/2006/relationships/tags" Target="../tags/tag48.xml"/><Relationship Id="rId47" Type="http://schemas.openxmlformats.org/officeDocument/2006/relationships/tags" Target="../tags/tag53.xml"/><Relationship Id="rId63" Type="http://schemas.openxmlformats.org/officeDocument/2006/relationships/tags" Target="../tags/tag69.xml"/><Relationship Id="rId68" Type="http://schemas.openxmlformats.org/officeDocument/2006/relationships/tags" Target="../tags/tag74.xml"/><Relationship Id="rId2" Type="http://schemas.openxmlformats.org/officeDocument/2006/relationships/tags" Target="../tags/tag8.xml"/><Relationship Id="rId16" Type="http://schemas.openxmlformats.org/officeDocument/2006/relationships/tags" Target="../tags/tag22.xml"/><Relationship Id="rId29" Type="http://schemas.openxmlformats.org/officeDocument/2006/relationships/tags" Target="../tags/tag35.xml"/><Relationship Id="rId11" Type="http://schemas.openxmlformats.org/officeDocument/2006/relationships/tags" Target="../tags/tag17.xml"/><Relationship Id="rId24" Type="http://schemas.openxmlformats.org/officeDocument/2006/relationships/tags" Target="../tags/tag30.xml"/><Relationship Id="rId32" Type="http://schemas.openxmlformats.org/officeDocument/2006/relationships/tags" Target="../tags/tag38.xml"/><Relationship Id="rId37" Type="http://schemas.openxmlformats.org/officeDocument/2006/relationships/tags" Target="../tags/tag43.xml"/><Relationship Id="rId40" Type="http://schemas.openxmlformats.org/officeDocument/2006/relationships/tags" Target="../tags/tag46.xml"/><Relationship Id="rId45" Type="http://schemas.openxmlformats.org/officeDocument/2006/relationships/tags" Target="../tags/tag51.xml"/><Relationship Id="rId53" Type="http://schemas.openxmlformats.org/officeDocument/2006/relationships/tags" Target="../tags/tag59.xml"/><Relationship Id="rId58" Type="http://schemas.openxmlformats.org/officeDocument/2006/relationships/tags" Target="../tags/tag64.xml"/><Relationship Id="rId66" Type="http://schemas.openxmlformats.org/officeDocument/2006/relationships/tags" Target="../tags/tag72.xml"/><Relationship Id="rId74" Type="http://schemas.openxmlformats.org/officeDocument/2006/relationships/tags" Target="../tags/tag80.xml"/><Relationship Id="rId5" Type="http://schemas.openxmlformats.org/officeDocument/2006/relationships/tags" Target="../tags/tag11.xml"/><Relationship Id="rId61" Type="http://schemas.openxmlformats.org/officeDocument/2006/relationships/tags" Target="../tags/tag67.xml"/><Relationship Id="rId19" Type="http://schemas.openxmlformats.org/officeDocument/2006/relationships/tags" Target="../tags/tag25.xml"/><Relationship Id="rId14" Type="http://schemas.openxmlformats.org/officeDocument/2006/relationships/tags" Target="../tags/tag20.xml"/><Relationship Id="rId22" Type="http://schemas.openxmlformats.org/officeDocument/2006/relationships/tags" Target="../tags/tag28.xml"/><Relationship Id="rId27" Type="http://schemas.openxmlformats.org/officeDocument/2006/relationships/tags" Target="../tags/tag33.xml"/><Relationship Id="rId30" Type="http://schemas.openxmlformats.org/officeDocument/2006/relationships/tags" Target="../tags/tag36.xml"/><Relationship Id="rId35" Type="http://schemas.openxmlformats.org/officeDocument/2006/relationships/tags" Target="../tags/tag41.xml"/><Relationship Id="rId43" Type="http://schemas.openxmlformats.org/officeDocument/2006/relationships/tags" Target="../tags/tag49.xml"/><Relationship Id="rId48" Type="http://schemas.openxmlformats.org/officeDocument/2006/relationships/tags" Target="../tags/tag54.xml"/><Relationship Id="rId56" Type="http://schemas.openxmlformats.org/officeDocument/2006/relationships/tags" Target="../tags/tag62.xml"/><Relationship Id="rId64" Type="http://schemas.openxmlformats.org/officeDocument/2006/relationships/tags" Target="../tags/tag70.xml"/><Relationship Id="rId69" Type="http://schemas.openxmlformats.org/officeDocument/2006/relationships/tags" Target="../tags/tag75.xml"/><Relationship Id="rId8" Type="http://schemas.openxmlformats.org/officeDocument/2006/relationships/tags" Target="../tags/tag14.xml"/><Relationship Id="rId51" Type="http://schemas.openxmlformats.org/officeDocument/2006/relationships/tags" Target="../tags/tag57.xml"/><Relationship Id="rId72" Type="http://schemas.openxmlformats.org/officeDocument/2006/relationships/tags" Target="../tags/tag78.xml"/><Relationship Id="rId3" Type="http://schemas.openxmlformats.org/officeDocument/2006/relationships/tags" Target="../tags/tag9.xml"/><Relationship Id="rId12" Type="http://schemas.openxmlformats.org/officeDocument/2006/relationships/tags" Target="../tags/tag18.xml"/><Relationship Id="rId17" Type="http://schemas.openxmlformats.org/officeDocument/2006/relationships/tags" Target="../tags/tag23.xml"/><Relationship Id="rId25" Type="http://schemas.openxmlformats.org/officeDocument/2006/relationships/tags" Target="../tags/tag31.xml"/><Relationship Id="rId33" Type="http://schemas.openxmlformats.org/officeDocument/2006/relationships/tags" Target="../tags/tag39.xml"/><Relationship Id="rId38" Type="http://schemas.openxmlformats.org/officeDocument/2006/relationships/tags" Target="../tags/tag44.xml"/><Relationship Id="rId46" Type="http://schemas.openxmlformats.org/officeDocument/2006/relationships/tags" Target="../tags/tag52.xml"/><Relationship Id="rId59" Type="http://schemas.openxmlformats.org/officeDocument/2006/relationships/tags" Target="../tags/tag65.xml"/><Relationship Id="rId67" Type="http://schemas.openxmlformats.org/officeDocument/2006/relationships/tags" Target="../tags/tag73.xml"/><Relationship Id="rId20" Type="http://schemas.openxmlformats.org/officeDocument/2006/relationships/tags" Target="../tags/tag26.xml"/><Relationship Id="rId41" Type="http://schemas.openxmlformats.org/officeDocument/2006/relationships/tags" Target="../tags/tag47.xml"/><Relationship Id="rId54" Type="http://schemas.openxmlformats.org/officeDocument/2006/relationships/tags" Target="../tags/tag60.xml"/><Relationship Id="rId62" Type="http://schemas.openxmlformats.org/officeDocument/2006/relationships/tags" Target="../tags/tag68.xml"/><Relationship Id="rId70" Type="http://schemas.openxmlformats.org/officeDocument/2006/relationships/tags" Target="../tags/tag76.xml"/><Relationship Id="rId75" Type="http://schemas.openxmlformats.org/officeDocument/2006/relationships/tags" Target="../tags/tag81.xml"/><Relationship Id="rId1" Type="http://schemas.openxmlformats.org/officeDocument/2006/relationships/tags" Target="../tags/tag7.xml"/><Relationship Id="rId6" Type="http://schemas.openxmlformats.org/officeDocument/2006/relationships/tags" Target="../tags/tag12.xml"/><Relationship Id="rId15" Type="http://schemas.openxmlformats.org/officeDocument/2006/relationships/tags" Target="../tags/tag21.xml"/><Relationship Id="rId23" Type="http://schemas.openxmlformats.org/officeDocument/2006/relationships/tags" Target="../tags/tag29.xml"/><Relationship Id="rId28" Type="http://schemas.openxmlformats.org/officeDocument/2006/relationships/tags" Target="../tags/tag34.xml"/><Relationship Id="rId36" Type="http://schemas.openxmlformats.org/officeDocument/2006/relationships/tags" Target="../tags/tag42.xml"/><Relationship Id="rId49" Type="http://schemas.openxmlformats.org/officeDocument/2006/relationships/tags" Target="../tags/tag55.xml"/><Relationship Id="rId57" Type="http://schemas.openxmlformats.org/officeDocument/2006/relationships/tags" Target="../tags/tag63.xml"/><Relationship Id="rId10" Type="http://schemas.openxmlformats.org/officeDocument/2006/relationships/tags" Target="../tags/tag16.xml"/><Relationship Id="rId31" Type="http://schemas.openxmlformats.org/officeDocument/2006/relationships/tags" Target="../tags/tag37.xml"/><Relationship Id="rId44" Type="http://schemas.openxmlformats.org/officeDocument/2006/relationships/tags" Target="../tags/tag50.xml"/><Relationship Id="rId52" Type="http://schemas.openxmlformats.org/officeDocument/2006/relationships/tags" Target="../tags/tag58.xml"/><Relationship Id="rId60" Type="http://schemas.openxmlformats.org/officeDocument/2006/relationships/tags" Target="../tags/tag66.xml"/><Relationship Id="rId65" Type="http://schemas.openxmlformats.org/officeDocument/2006/relationships/tags" Target="../tags/tag71.xml"/><Relationship Id="rId73" Type="http://schemas.openxmlformats.org/officeDocument/2006/relationships/tags" Target="../tags/tag79.xml"/><Relationship Id="rId4" Type="http://schemas.openxmlformats.org/officeDocument/2006/relationships/tags" Target="../tags/tag10.xml"/><Relationship Id="rId9" Type="http://schemas.openxmlformats.org/officeDocument/2006/relationships/tags" Target="../tags/tag15.xml"/><Relationship Id="rId13" Type="http://schemas.openxmlformats.org/officeDocument/2006/relationships/tags" Target="../tags/tag19.xml"/><Relationship Id="rId18" Type="http://schemas.openxmlformats.org/officeDocument/2006/relationships/tags" Target="../tags/tag24.xml"/><Relationship Id="rId39" Type="http://schemas.openxmlformats.org/officeDocument/2006/relationships/tags" Target="../tags/tag45.xml"/><Relationship Id="rId34" Type="http://schemas.openxmlformats.org/officeDocument/2006/relationships/tags" Target="../tags/tag40.xml"/><Relationship Id="rId50" Type="http://schemas.openxmlformats.org/officeDocument/2006/relationships/tags" Target="../tags/tag56.xml"/><Relationship Id="rId55" Type="http://schemas.openxmlformats.org/officeDocument/2006/relationships/tags" Target="../tags/tag61.xml"/><Relationship Id="rId76" Type="http://schemas.openxmlformats.org/officeDocument/2006/relationships/slideLayout" Target="../slideLayouts/slideLayout5.xml"/><Relationship Id="rId7" Type="http://schemas.openxmlformats.org/officeDocument/2006/relationships/tags" Target="../tags/tag13.xml"/><Relationship Id="rId71" Type="http://schemas.openxmlformats.org/officeDocument/2006/relationships/tags" Target="../tags/tag7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www.youtube.com/watch?v=ENILK_Jstv0" TargetMode="External"/><Relationship Id="rId1" Type="http://schemas.openxmlformats.org/officeDocument/2006/relationships/slideLayout" Target="../slideLayouts/slideLayout3.xml"/><Relationship Id="rId4" Type="http://schemas.openxmlformats.org/officeDocument/2006/relationships/hyperlink" Target="https://vimeo.com/171152845"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12.png"/><Relationship Id="rId4" Type="http://schemas.openxmlformats.org/officeDocument/2006/relationships/image" Target="../media/image9.png"/><Relationship Id="rId9" Type="http://schemas.microsoft.com/office/2007/relationships/hdphoto" Target="../media/hdphoto4.wdp"/></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CF5B539F-BFF9-48F7-A096-7240D608014D}"/>
              </a:ext>
            </a:extLst>
          </p:cNvPr>
          <p:cNvGrpSpPr/>
          <p:nvPr/>
        </p:nvGrpSpPr>
        <p:grpSpPr>
          <a:xfrm>
            <a:off x="2542309" y="1600603"/>
            <a:ext cx="7107381" cy="3455567"/>
            <a:chOff x="2542310" y="1600603"/>
            <a:chExt cx="7107381" cy="3455567"/>
          </a:xfrm>
          <a:solidFill>
            <a:schemeClr val="tx2">
              <a:lumMod val="50000"/>
            </a:schemeClr>
          </a:solidFill>
        </p:grpSpPr>
        <p:sp>
          <p:nvSpPr>
            <p:cNvPr id="2" name="矩形 1"/>
            <p:cNvSpPr/>
            <p:nvPr/>
          </p:nvSpPr>
          <p:spPr>
            <a:xfrm>
              <a:off x="2542310" y="1600603"/>
              <a:ext cx="7107381" cy="3455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TextBox 75"/>
            <p:cNvSpPr txBox="1"/>
            <p:nvPr/>
          </p:nvSpPr>
          <p:spPr>
            <a:xfrm>
              <a:off x="3777370" y="2217381"/>
              <a:ext cx="4895422" cy="923330"/>
            </a:xfrm>
            <a:prstGeom prst="rect">
              <a:avLst/>
            </a:prstGeom>
            <a:grpFill/>
            <a:effectLst>
              <a:outerShdw dist="50800" dir="2700000" algn="tl" rotWithShape="0">
                <a:prstClr val="black">
                  <a:alpha val="6000"/>
                </a:prstClr>
              </a:outerShdw>
            </a:effectLst>
          </p:spPr>
          <p:txBody>
            <a:bodyPr wrap="square" rtlCol="0">
              <a:spAutoFit/>
            </a:bodyPr>
            <a:lstStyle>
              <a:defPPr>
                <a:defRPr lang="zh-CN"/>
              </a:defPPr>
              <a:lvl1pPr>
                <a:defRPr sz="4000" b="1">
                  <a:solidFill>
                    <a:schemeClr val="bg1"/>
                  </a:solidFill>
                  <a:latin typeface="微软雅黑" pitchFamily="34" charset="-122"/>
                  <a:ea typeface="微软雅黑" pitchFamily="34" charset="-122"/>
                </a:defRPr>
              </a:lvl1pPr>
            </a:lstStyle>
            <a:p>
              <a:r>
                <a:rPr lang="en-US" altLang="zh-CN" sz="5400" dirty="0"/>
                <a:t>Assessment 1</a:t>
              </a:r>
              <a:endParaRPr lang="zh-CN" altLang="en-US" sz="5400" b="0" dirty="0">
                <a:latin typeface="+mn-lt"/>
                <a:ea typeface="+mn-ea"/>
                <a:cs typeface="+mn-ea"/>
                <a:sym typeface="+mn-lt"/>
              </a:endParaRPr>
            </a:p>
          </p:txBody>
        </p:sp>
        <p:cxnSp>
          <p:nvCxnSpPr>
            <p:cNvPr id="7" name="直接连接符 6"/>
            <p:cNvCxnSpPr>
              <a:cxnSpLocks/>
            </p:cNvCxnSpPr>
            <p:nvPr/>
          </p:nvCxnSpPr>
          <p:spPr>
            <a:xfrm>
              <a:off x="3777370" y="3132133"/>
              <a:ext cx="4757031"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968524" y="3958542"/>
              <a:ext cx="6230649" cy="384721"/>
            </a:xfrm>
            <a:prstGeom prst="rect">
              <a:avLst/>
            </a:prstGeom>
            <a:grpFill/>
          </p:spPr>
          <p:txBody>
            <a:bodyPr wrap="square">
              <a:spAutoFit/>
            </a:bodyPr>
            <a:lstStyle/>
            <a:p>
              <a:pPr algn="ctr"/>
              <a:r>
                <a:rPr lang="en-US" altLang="zh-CN" sz="1900" kern="0" dirty="0">
                  <a:solidFill>
                    <a:prstClr val="white"/>
                  </a:solidFill>
                  <a:cs typeface="+mn-ea"/>
                  <a:sym typeface="+mn-lt"/>
                </a:rPr>
                <a:t>ADAD3402 Interactive Generative </a:t>
              </a:r>
              <a:r>
                <a:rPr lang="en-US" altLang="zh-CN" sz="1900" kern="0" dirty="0" err="1">
                  <a:solidFill>
                    <a:prstClr val="white"/>
                  </a:solidFill>
                  <a:cs typeface="+mn-ea"/>
                  <a:sym typeface="+mn-lt"/>
                </a:rPr>
                <a:t>Visualisations</a:t>
              </a:r>
              <a:endParaRPr lang="en-US" altLang="zh-CN" sz="1900" kern="0" dirty="0">
                <a:solidFill>
                  <a:prstClr val="white"/>
                </a:solidFill>
                <a:cs typeface="+mn-ea"/>
                <a:sym typeface="+mn-lt"/>
              </a:endParaRPr>
            </a:p>
          </p:txBody>
        </p:sp>
      </p:grpSp>
      <p:cxnSp>
        <p:nvCxnSpPr>
          <p:cNvPr id="24" name="直接连接符 23"/>
          <p:cNvCxnSpPr/>
          <p:nvPr/>
        </p:nvCxnSpPr>
        <p:spPr>
          <a:xfrm>
            <a:off x="6096000" y="5724419"/>
            <a:ext cx="0" cy="426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536720" y="5768502"/>
            <a:ext cx="1430200" cy="338554"/>
          </a:xfrm>
          <a:prstGeom prst="rect">
            <a:avLst/>
          </a:prstGeom>
          <a:noFill/>
        </p:spPr>
        <p:txBody>
          <a:bodyPr wrap="none" rtlCol="0">
            <a:spAutoFit/>
          </a:bodyPr>
          <a:lstStyle/>
          <a:p>
            <a:pPr marL="342900" indent="-342900">
              <a:buClr>
                <a:schemeClr val="accent5"/>
              </a:buClr>
              <a:buFont typeface="Wingdings" panose="05000000000000000000" pitchFamily="2" charset="2"/>
              <a:buChar char="n"/>
            </a:pPr>
            <a:r>
              <a:rPr lang="en-AU" altLang="zh-CN" sz="1600" dirty="0">
                <a:solidFill>
                  <a:schemeClr val="bg1">
                    <a:lumMod val="50000"/>
                  </a:schemeClr>
                </a:solidFill>
                <a:cs typeface="+mn-ea"/>
                <a:sym typeface="+mn-lt"/>
              </a:rPr>
              <a:t>z5158177</a:t>
            </a:r>
            <a:endParaRPr lang="zh-CN" altLang="en-US" sz="1600" dirty="0">
              <a:solidFill>
                <a:schemeClr val="bg1">
                  <a:lumMod val="50000"/>
                </a:schemeClr>
              </a:solidFill>
              <a:cs typeface="+mn-ea"/>
              <a:sym typeface="+mn-lt"/>
            </a:endParaRPr>
          </a:p>
        </p:txBody>
      </p:sp>
      <p:sp>
        <p:nvSpPr>
          <p:cNvPr id="18" name="文本框 17">
            <a:extLst>
              <a:ext uri="{FF2B5EF4-FFF2-40B4-BE49-F238E27FC236}">
                <a16:creationId xmlns:a16="http://schemas.microsoft.com/office/drawing/2014/main" id="{52AF6A88-0ADD-4978-BACF-62B90FFF1880}"/>
              </a:ext>
            </a:extLst>
          </p:cNvPr>
          <p:cNvSpPr txBox="1"/>
          <p:nvPr/>
        </p:nvSpPr>
        <p:spPr>
          <a:xfrm>
            <a:off x="6225081" y="5768502"/>
            <a:ext cx="1724703" cy="338554"/>
          </a:xfrm>
          <a:prstGeom prst="rect">
            <a:avLst/>
          </a:prstGeom>
          <a:noFill/>
        </p:spPr>
        <p:txBody>
          <a:bodyPr wrap="none" rtlCol="0">
            <a:spAutoFit/>
          </a:bodyPr>
          <a:lstStyle/>
          <a:p>
            <a:pPr marL="342900" indent="-342900">
              <a:buClr>
                <a:schemeClr val="accent5"/>
              </a:buClr>
              <a:buFont typeface="Wingdings" panose="05000000000000000000" pitchFamily="2" charset="2"/>
              <a:buChar char="n"/>
            </a:pPr>
            <a:r>
              <a:rPr lang="en-US" altLang="zh-CN" sz="1600" dirty="0" err="1">
                <a:solidFill>
                  <a:schemeClr val="bg1">
                    <a:lumMod val="50000"/>
                  </a:schemeClr>
                </a:solidFill>
                <a:cs typeface="+mn-ea"/>
                <a:sym typeface="+mn-lt"/>
              </a:rPr>
              <a:t>Yicheng</a:t>
            </a:r>
            <a:r>
              <a:rPr lang="en-US" altLang="zh-CN" sz="1600" dirty="0">
                <a:solidFill>
                  <a:schemeClr val="bg1">
                    <a:lumMod val="50000"/>
                  </a:schemeClr>
                </a:solidFill>
                <a:cs typeface="+mn-ea"/>
                <a:sym typeface="+mn-lt"/>
              </a:rPr>
              <a:t> PAN</a:t>
            </a:r>
            <a:endParaRPr lang="zh-CN" altLang="en-US" sz="1600" dirty="0">
              <a:solidFill>
                <a:schemeClr val="bg1">
                  <a:lumMod val="50000"/>
                </a:schemeClr>
              </a:solidFill>
              <a:cs typeface="+mn-ea"/>
              <a:sym typeface="+mn-lt"/>
            </a:endParaRPr>
          </a:p>
        </p:txBody>
      </p:sp>
    </p:spTree>
    <p:extLst>
      <p:ext uri="{BB962C8B-B14F-4D97-AF65-F5344CB8AC3E}">
        <p14:creationId xmlns:p14="http://schemas.microsoft.com/office/powerpoint/2010/main" val="2187472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LSHAPE_TB_00000000000000000000000000000000_LeftEndCaps" hidden="1">
            <a:extLst>
              <a:ext uri="{FF2B5EF4-FFF2-40B4-BE49-F238E27FC236}">
                <a16:creationId xmlns:a16="http://schemas.microsoft.com/office/drawing/2014/main" id="{2311F448-F4EE-45DC-AD4F-6C4F17565F2B}"/>
              </a:ext>
            </a:extLst>
          </p:cNvPr>
          <p:cNvSpPr txBox="1"/>
          <p:nvPr>
            <p:custDataLst>
              <p:tags r:id="rId2"/>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zh-CN" altLang="en-US"/>
          </a:p>
        </p:txBody>
      </p:sp>
      <p:sp>
        <p:nvSpPr>
          <p:cNvPr id="3" name="OTLSHAPE_TB_00000000000000000000000000000000_RightEndCaps">
            <a:extLst>
              <a:ext uri="{FF2B5EF4-FFF2-40B4-BE49-F238E27FC236}">
                <a16:creationId xmlns:a16="http://schemas.microsoft.com/office/drawing/2014/main" id="{D2850B98-DA26-4687-B4CF-1A197A8D072F}"/>
              </a:ext>
            </a:extLst>
          </p:cNvPr>
          <p:cNvSpPr txBox="1"/>
          <p:nvPr>
            <p:custDataLst>
              <p:tags r:id="rId3"/>
            </p:custDataLst>
          </p:nvPr>
        </p:nvSpPr>
        <p:spPr>
          <a:xfrm>
            <a:off x="10992753" y="5681575"/>
            <a:ext cx="451662" cy="279061"/>
          </a:xfrm>
          <a:prstGeom prst="rect">
            <a:avLst/>
          </a:prstGeom>
          <a:noFill/>
        </p:spPr>
        <p:txBody>
          <a:bodyPr vert="horz" wrap="none" lIns="0" tIns="0" rIns="0" bIns="0" rtlCol="0" anchor="ctr" anchorCtr="0">
            <a:spAutoFit/>
          </a:bodyPr>
          <a:lstStyle/>
          <a:p>
            <a:pPr algn="ctr"/>
            <a:r>
              <a:rPr lang="en-US" altLang="zh-CN" b="1" spc="-38">
                <a:solidFill>
                  <a:srgbClr val="ED7D31"/>
                </a:solidFill>
                <a:latin typeface="Calibri" panose="020F0502020204030204" pitchFamily="34" charset="0"/>
              </a:rPr>
              <a:t>2020</a:t>
            </a:r>
            <a:endParaRPr lang="zh-CN" altLang="en-US" b="1" spc="-38">
              <a:solidFill>
                <a:srgbClr val="ED7D31"/>
              </a:solidFill>
              <a:latin typeface="Calibri" panose="020F0502020204030204" pitchFamily="34" charset="0"/>
            </a:endParaRPr>
          </a:p>
        </p:txBody>
      </p:sp>
      <p:cxnSp>
        <p:nvCxnSpPr>
          <p:cNvPr id="12" name="OTLSHAPE_M_8415160661924390a194f4cce172c7bb_Connector1">
            <a:extLst>
              <a:ext uri="{FF2B5EF4-FFF2-40B4-BE49-F238E27FC236}">
                <a16:creationId xmlns:a16="http://schemas.microsoft.com/office/drawing/2014/main" id="{C75A631D-C6F0-4C82-A25B-A467941921C8}"/>
              </a:ext>
            </a:extLst>
          </p:cNvPr>
          <p:cNvCxnSpPr/>
          <p:nvPr>
            <p:custDataLst>
              <p:tags r:id="rId4"/>
            </p:custDataLst>
          </p:nvPr>
        </p:nvCxnSpPr>
        <p:spPr>
          <a:xfrm>
            <a:off x="3960641" y="5245584"/>
            <a:ext cx="0" cy="448522"/>
          </a:xfrm>
          <a:prstGeom prst="line">
            <a:avLst/>
          </a:prstGeom>
          <a:ln w="7620"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OTLSHAPE_M_326f71610f2d45d9bef27a9c11eecde6_Connector1">
            <a:extLst>
              <a:ext uri="{FF2B5EF4-FFF2-40B4-BE49-F238E27FC236}">
                <a16:creationId xmlns:a16="http://schemas.microsoft.com/office/drawing/2014/main" id="{29E51320-AFC7-41FA-B71E-0922C95463C2}"/>
              </a:ext>
            </a:extLst>
          </p:cNvPr>
          <p:cNvCxnSpPr/>
          <p:nvPr>
            <p:custDataLst>
              <p:tags r:id="rId5"/>
            </p:custDataLst>
          </p:nvPr>
        </p:nvCxnSpPr>
        <p:spPr>
          <a:xfrm>
            <a:off x="10755323" y="5245584"/>
            <a:ext cx="0" cy="448522"/>
          </a:xfrm>
          <a:prstGeom prst="line">
            <a:avLst/>
          </a:prstGeom>
          <a:ln w="7620"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OTLSHAPE_TB_00000000000000000000000000000000_ScaleContainer">
            <a:extLst>
              <a:ext uri="{FF2B5EF4-FFF2-40B4-BE49-F238E27FC236}">
                <a16:creationId xmlns:a16="http://schemas.microsoft.com/office/drawing/2014/main" id="{88B88104-5518-411D-B15D-849C39C0C83F}"/>
              </a:ext>
            </a:extLst>
          </p:cNvPr>
          <p:cNvSpPr/>
          <p:nvPr>
            <p:custDataLst>
              <p:tags r:id="rId6"/>
            </p:custDataLst>
          </p:nvPr>
        </p:nvSpPr>
        <p:spPr>
          <a:xfrm>
            <a:off x="362684" y="5694106"/>
            <a:ext cx="10515600" cy="254000"/>
          </a:xfrm>
          <a:prstGeom prst="roundRect">
            <a:avLst>
              <a:gd name="adj" fmla="val 16667"/>
            </a:avLst>
          </a:prstGeom>
          <a:gradFill flip="none" rotWithShape="1">
            <a:gsLst>
              <a:gs pos="0">
                <a:srgbClr val="44546A"/>
              </a:gs>
              <a:gs pos="100000">
                <a:srgbClr val="52667F"/>
              </a:gs>
            </a:gsLst>
            <a:lin ang="5400000" scaled="1"/>
            <a:tileRect/>
          </a:gradFill>
          <a:ln>
            <a:noFill/>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AF507438-7753-43E0-B8FC-AC1667EBCBE1}">
              <a14:hiddenEffects xmlns:a14="http://schemas.microsoft.com/office/drawing/2010/main">
                <a:effectLst>
                  <a:outerShdw blurRad="50800" dist="25400" dir="2700000" algn="tl" rotWithShape="0">
                    <a:prstClr val="black">
                      <a:alpha val="33000"/>
                    </a:prstClr>
                  </a:outerShdw>
                  <a:reflection blurRad="6350" stA="50000" endA="300" endPos="55500" dist="50800" dir="5400000" sy="-100000" algn="bl" rotWithShape="0"/>
                </a:effectLst>
              </a14:hiddenEffects>
            </a:ext>
          </a:ex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wrap="none" rtlCol="0" anchor="ctr"/>
          <a:lstStyle/>
          <a:p>
            <a:pPr algn="ctr"/>
            <a:endParaRPr lang="zh-CN" altLang="en-US" sz="1050"/>
          </a:p>
        </p:txBody>
      </p:sp>
      <p:sp>
        <p:nvSpPr>
          <p:cNvPr id="5" name="OTLSHAPE_TB_00000000000000000000000000000000_ElapsedTime" hidden="1">
            <a:extLst>
              <a:ext uri="{FF2B5EF4-FFF2-40B4-BE49-F238E27FC236}">
                <a16:creationId xmlns:a16="http://schemas.microsoft.com/office/drawing/2014/main" id="{F2DF602F-7874-4D1E-8BA4-A544813A7BB9}"/>
              </a:ext>
            </a:extLst>
          </p:cNvPr>
          <p:cNvSpPr/>
          <p:nvPr>
            <p:custDataLst>
              <p:tags r:id="rId7"/>
            </p:custDataLst>
          </p:nvPr>
        </p:nvSpPr>
        <p:spPr>
          <a:xfrm>
            <a:off x="844465" y="5346700"/>
            <a:ext cx="3797300" cy="50800"/>
          </a:xfrm>
          <a:prstGeom prst="roundRect">
            <a:avLst/>
          </a:prstGeom>
          <a:solidFill>
            <a:srgbClr val="FF0000">
              <a:alpha val="74902"/>
            </a:srgbClr>
          </a:solidFill>
          <a:ln>
            <a:noFill/>
          </a:ln>
          <a:effectLst/>
          <a:scene3d>
            <a:camera prst="orthographicFront"/>
            <a:lightRig rig="threePt" dir="t"/>
          </a:scene3d>
          <a:sp3d>
            <a:bevelT w="12700" h="139700"/>
          </a:sp3d>
          <a:extLst>
            <a:ext uri="{AF507438-7753-43E0-B8FC-AC1667EBCBE1}">
              <a14:hiddenEffects xmlns:a14="http://schemas.microsoft.com/office/drawing/2010/main">
                <a:effectLst>
                  <a:outerShdw blurRad="50800" dist="25400" dir="2700000" algn="tl" rotWithShape="0">
                    <a:prstClr val="black">
                      <a:alpha val="33000"/>
                    </a:prstClr>
                  </a:outerShdw>
                </a:effectLst>
              </a14:hiddenEffects>
            </a:ext>
          </a:ex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wrap="none" rtlCol="0" anchor="ctr"/>
          <a:lstStyle/>
          <a:p>
            <a:pPr algn="ctr"/>
            <a:endParaRPr lang="zh-CN" altLang="en-US" sz="1050"/>
          </a:p>
        </p:txBody>
      </p:sp>
      <p:sp>
        <p:nvSpPr>
          <p:cNvPr id="6" name="OTLSHAPE_TB_00000000000000000000000000000000_TodayMarkerShape" hidden="1">
            <a:extLst>
              <a:ext uri="{FF2B5EF4-FFF2-40B4-BE49-F238E27FC236}">
                <a16:creationId xmlns:a16="http://schemas.microsoft.com/office/drawing/2014/main" id="{4253D9E8-9344-4794-8DC3-770C596E9B43}"/>
              </a:ext>
            </a:extLst>
          </p:cNvPr>
          <p:cNvSpPr/>
          <p:nvPr>
            <p:custDataLst>
              <p:tags r:id="rId8"/>
            </p:custDataLst>
          </p:nvPr>
        </p:nvSpPr>
        <p:spPr>
          <a:xfrm>
            <a:off x="4595278" y="5397500"/>
            <a:ext cx="76200" cy="84667"/>
          </a:xfrm>
          <a:prstGeom prst="triangle">
            <a:avLst/>
          </a:prstGeom>
          <a:solidFill>
            <a:srgbClr val="FF0000"/>
          </a:solidFill>
          <a:ln>
            <a:noFill/>
          </a:ln>
          <a:effectLst/>
          <a:extLst>
            <a:ext uri="{AF507438-7753-43E0-B8FC-AC1667EBCBE1}">
              <a14:hiddenEffects xmlns:a14="http://schemas.microsoft.com/office/drawing/2010/main">
                <a:effectLst>
                  <a:outerShdw blurRad="50800" dist="25400" dir="2700000" algn="tl" rotWithShape="0">
                    <a:prstClr val="black">
                      <a:alpha val="33000"/>
                    </a:prstClr>
                  </a:outerShdw>
                </a:effectLst>
              </a14:hiddenEffects>
            </a:ext>
          </a:ex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wrap="none" rtlCol="0" anchor="ctr"/>
          <a:lstStyle/>
          <a:p>
            <a:pPr algn="ctr"/>
            <a:endParaRPr lang="zh-CN" altLang="en-US" sz="1050"/>
          </a:p>
        </p:txBody>
      </p:sp>
      <p:sp>
        <p:nvSpPr>
          <p:cNvPr id="7" name="OTLSHAPE_TB_00000000000000000000000000000000_TodayMarkerText" hidden="1">
            <a:extLst>
              <a:ext uri="{FF2B5EF4-FFF2-40B4-BE49-F238E27FC236}">
                <a16:creationId xmlns:a16="http://schemas.microsoft.com/office/drawing/2014/main" id="{B4268878-4AAD-4D82-B9A3-3E38C14FA679}"/>
              </a:ext>
            </a:extLst>
          </p:cNvPr>
          <p:cNvSpPr txBox="1"/>
          <p:nvPr>
            <p:custDataLst>
              <p:tags r:id="rId9"/>
            </p:custDataLst>
          </p:nvPr>
        </p:nvSpPr>
        <p:spPr>
          <a:xfrm>
            <a:off x="4451435" y="5482167"/>
            <a:ext cx="368300" cy="186055"/>
          </a:xfrm>
          <a:prstGeom prst="rect">
            <a:avLst/>
          </a:prstGeom>
          <a:noFill/>
        </p:spPr>
        <p:txBody>
          <a:bodyPr vert="horz" wrap="none" lIns="0" tIns="0" rIns="0" bIns="0" rtlCol="0" anchor="ctr" anchorCtr="0">
            <a:spAutoFit/>
          </a:bodyPr>
          <a:lstStyle/>
          <a:p>
            <a:pPr algn="ctr"/>
            <a:r>
              <a:rPr lang="en-US" altLang="zh-CN" sz="1200" spc="-12" dirty="0">
                <a:solidFill>
                  <a:schemeClr val="dk1"/>
                </a:solidFill>
                <a:latin typeface="Calibri" panose="020F0502020204030204" pitchFamily="34" charset="0"/>
              </a:rPr>
              <a:t>Today</a:t>
            </a:r>
            <a:endParaRPr lang="zh-CN" altLang="en-US" sz="1200" spc="-12" dirty="0">
              <a:solidFill>
                <a:schemeClr val="dk1"/>
              </a:solidFill>
              <a:latin typeface="Calibri" panose="020F0502020204030204" pitchFamily="34" charset="0"/>
            </a:endParaRPr>
          </a:p>
        </p:txBody>
      </p:sp>
      <p:sp>
        <p:nvSpPr>
          <p:cNvPr id="8" name="OTLSHAPE_TB_00000000000000000000000000000000_TimescaleInterval1">
            <a:extLst>
              <a:ext uri="{FF2B5EF4-FFF2-40B4-BE49-F238E27FC236}">
                <a16:creationId xmlns:a16="http://schemas.microsoft.com/office/drawing/2014/main" id="{4A69932C-DCE2-4919-8390-6FC611E14650}"/>
              </a:ext>
            </a:extLst>
          </p:cNvPr>
          <p:cNvSpPr txBox="1"/>
          <p:nvPr>
            <p:custDataLst>
              <p:tags r:id="rId10"/>
            </p:custDataLst>
          </p:nvPr>
        </p:nvSpPr>
        <p:spPr>
          <a:xfrm>
            <a:off x="426184" y="5732206"/>
            <a:ext cx="225383" cy="177800"/>
          </a:xfrm>
          <a:prstGeom prst="rect">
            <a:avLst/>
          </a:prstGeom>
          <a:noFill/>
        </p:spPr>
        <p:txBody>
          <a:bodyPr vert="horz" wrap="none" lIns="0" tIns="0" rIns="0" bIns="0" rtlCol="0" anchor="ctr" anchorCtr="0">
            <a:noAutofit/>
          </a:bodyPr>
          <a:lstStyle/>
          <a:p>
            <a:r>
              <a:rPr lang="en-US" altLang="zh-CN" sz="1200" spc="-18" dirty="0">
                <a:solidFill>
                  <a:schemeClr val="lt1"/>
                </a:solidFill>
                <a:latin typeface="Calibri" panose="020F0502020204030204" pitchFamily="34" charset="0"/>
              </a:rPr>
              <a:t>May</a:t>
            </a:r>
            <a:endParaRPr lang="zh-CN" altLang="en-US" sz="1200" spc="-18" dirty="0">
              <a:solidFill>
                <a:schemeClr val="lt1"/>
              </a:solidFill>
              <a:latin typeface="Calibri" panose="020F0502020204030204" pitchFamily="34" charset="0"/>
            </a:endParaRPr>
          </a:p>
        </p:txBody>
      </p:sp>
      <p:sp>
        <p:nvSpPr>
          <p:cNvPr id="9" name="OTLSHAPE_TB_00000000000000000000000000000000_TimescaleInterval2">
            <a:extLst>
              <a:ext uri="{FF2B5EF4-FFF2-40B4-BE49-F238E27FC236}">
                <a16:creationId xmlns:a16="http://schemas.microsoft.com/office/drawing/2014/main" id="{4719B1E5-71A9-495E-B651-F27C194BAD1B}"/>
              </a:ext>
            </a:extLst>
          </p:cNvPr>
          <p:cNvSpPr txBox="1"/>
          <p:nvPr>
            <p:custDataLst>
              <p:tags r:id="rId11"/>
            </p:custDataLst>
          </p:nvPr>
        </p:nvSpPr>
        <p:spPr>
          <a:xfrm>
            <a:off x="3810507" y="5732206"/>
            <a:ext cx="258084" cy="177800"/>
          </a:xfrm>
          <a:prstGeom prst="rect">
            <a:avLst/>
          </a:prstGeom>
          <a:noFill/>
        </p:spPr>
        <p:txBody>
          <a:bodyPr vert="horz" wrap="none" lIns="0" tIns="0" rIns="0" bIns="0" rtlCol="0" anchor="ctr" anchorCtr="0">
            <a:noAutofit/>
          </a:bodyPr>
          <a:lstStyle/>
          <a:p>
            <a:r>
              <a:rPr lang="en-US" altLang="zh-CN" sz="1200" spc="-18" dirty="0">
                <a:solidFill>
                  <a:schemeClr val="lt1"/>
                </a:solidFill>
                <a:latin typeface="Calibri" panose="020F0502020204030204" pitchFamily="34" charset="0"/>
              </a:rPr>
              <a:t>June</a:t>
            </a:r>
            <a:endParaRPr lang="zh-CN" altLang="en-US" sz="1200" spc="-18" dirty="0">
              <a:solidFill>
                <a:schemeClr val="lt1"/>
              </a:solidFill>
              <a:latin typeface="Calibri" panose="020F0502020204030204" pitchFamily="34" charset="0"/>
            </a:endParaRPr>
          </a:p>
        </p:txBody>
      </p:sp>
      <p:sp>
        <p:nvSpPr>
          <p:cNvPr id="10" name="OTLSHAPE_TB_00000000000000000000000000000000_TimescaleInterval3">
            <a:extLst>
              <a:ext uri="{FF2B5EF4-FFF2-40B4-BE49-F238E27FC236}">
                <a16:creationId xmlns:a16="http://schemas.microsoft.com/office/drawing/2014/main" id="{01DE9D1F-C400-44B1-A7A9-6B9EBA4CBB09}"/>
              </a:ext>
            </a:extLst>
          </p:cNvPr>
          <p:cNvSpPr txBox="1"/>
          <p:nvPr>
            <p:custDataLst>
              <p:tags r:id="rId12"/>
            </p:custDataLst>
          </p:nvPr>
        </p:nvSpPr>
        <p:spPr>
          <a:xfrm>
            <a:off x="7428232" y="5732206"/>
            <a:ext cx="222818" cy="177800"/>
          </a:xfrm>
          <a:prstGeom prst="rect">
            <a:avLst/>
          </a:prstGeom>
          <a:noFill/>
        </p:spPr>
        <p:txBody>
          <a:bodyPr vert="horz" wrap="none" lIns="0" tIns="0" rIns="0" bIns="0" rtlCol="0" anchor="ctr" anchorCtr="0">
            <a:noAutofit/>
          </a:bodyPr>
          <a:lstStyle/>
          <a:p>
            <a:r>
              <a:rPr lang="en-US" altLang="zh-CN" sz="1200" spc="-18" dirty="0">
                <a:solidFill>
                  <a:schemeClr val="lt1"/>
                </a:solidFill>
                <a:latin typeface="Calibri" panose="020F0502020204030204" pitchFamily="34" charset="0"/>
              </a:rPr>
              <a:t>July</a:t>
            </a:r>
            <a:endParaRPr lang="zh-CN" altLang="en-US" sz="1200" spc="-18" dirty="0">
              <a:solidFill>
                <a:schemeClr val="lt1"/>
              </a:solidFill>
              <a:latin typeface="Calibri" panose="020F0502020204030204" pitchFamily="34" charset="0"/>
            </a:endParaRPr>
          </a:p>
        </p:txBody>
      </p:sp>
      <p:sp>
        <p:nvSpPr>
          <p:cNvPr id="11" name="OTLSHAPE_TB_00000000000000000000000000000000_ScaleMarking1">
            <a:extLst>
              <a:ext uri="{FF2B5EF4-FFF2-40B4-BE49-F238E27FC236}">
                <a16:creationId xmlns:a16="http://schemas.microsoft.com/office/drawing/2014/main" id="{E1644496-1268-4217-9F57-5FE6F39813FC}"/>
              </a:ext>
            </a:extLst>
          </p:cNvPr>
          <p:cNvSpPr txBox="1"/>
          <p:nvPr>
            <p:custDataLst>
              <p:tags r:id="rId13"/>
            </p:custDataLst>
          </p:nvPr>
        </p:nvSpPr>
        <p:spPr>
          <a:xfrm>
            <a:off x="426184" y="5508051"/>
            <a:ext cx="304955" cy="186055"/>
          </a:xfrm>
          <a:prstGeom prst="rect">
            <a:avLst/>
          </a:prstGeom>
          <a:noFill/>
        </p:spPr>
        <p:txBody>
          <a:bodyPr vert="horz" wrap="none" lIns="0" tIns="0" rIns="0" bIns="0" rtlCol="0" anchor="ctr" anchorCtr="0">
            <a:noAutofit/>
          </a:bodyPr>
          <a:lstStyle/>
          <a:p>
            <a:r>
              <a:rPr lang="en-US" altLang="zh-CN" sz="1200" spc="-20">
                <a:solidFill>
                  <a:srgbClr val="44546A"/>
                </a:solidFill>
                <a:latin typeface="Calibri" panose="020F0502020204030204" pitchFamily="34" charset="0"/>
              </a:rPr>
              <a:t>2020</a:t>
            </a:r>
            <a:endParaRPr lang="zh-CN" altLang="en-US" sz="1200" spc="-20">
              <a:solidFill>
                <a:srgbClr val="44546A"/>
              </a:solidFill>
              <a:latin typeface="Calibri" panose="020F0502020204030204" pitchFamily="34" charset="0"/>
            </a:endParaRPr>
          </a:p>
        </p:txBody>
      </p:sp>
      <p:sp>
        <p:nvSpPr>
          <p:cNvPr id="20" name="OTLSHAPE_T_0944ff2076b64b68b9c1957b8217c72a_Shape">
            <a:extLst>
              <a:ext uri="{FF2B5EF4-FFF2-40B4-BE49-F238E27FC236}">
                <a16:creationId xmlns:a16="http://schemas.microsoft.com/office/drawing/2014/main" id="{251639B5-CF51-4939-A74F-7608009FA4DA}"/>
              </a:ext>
            </a:extLst>
          </p:cNvPr>
          <p:cNvSpPr/>
          <p:nvPr>
            <p:custDataLst>
              <p:tags r:id="rId14"/>
            </p:custDataLst>
          </p:nvPr>
        </p:nvSpPr>
        <p:spPr>
          <a:xfrm>
            <a:off x="3863627" y="2177561"/>
            <a:ext cx="355600" cy="127000"/>
          </a:xfrm>
          <a:prstGeom prst="rect">
            <a:avLst/>
          </a:prstGeom>
          <a:solidFill>
            <a:schemeClr val="dk2"/>
          </a:solidFill>
          <a:ln>
            <a:noFill/>
          </a:ln>
          <a:effectLst/>
          <a:scene3d>
            <a:camera prst="orthographicFront"/>
            <a:lightRig rig="balanced" dir="t">
              <a:rot lat="0" lon="0" rev="8700000"/>
            </a:lightRig>
          </a:scene3d>
          <a:sp3d>
            <a:bevelT w="165100" h="12700"/>
          </a:sp3d>
          <a:extLst>
            <a:ext uri="{AF507438-7753-43E0-B8FC-AC1667EBCBE1}">
              <a14:hiddenEffects xmlns:a14="http://schemas.microsoft.com/office/drawing/2010/main">
                <a:effectLst>
                  <a:outerShdw blurRad="50800" dist="25400" dir="2700000" algn="tl" rotWithShape="0">
                    <a:prstClr val="black">
                      <a:alpha val="33000"/>
                    </a:prstClr>
                  </a:outerShdw>
                </a:effectLst>
              </a14:hiddenEffects>
            </a:ext>
          </a:ex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wrap="none" rtlCol="0" anchor="ctr"/>
          <a:lstStyle/>
          <a:p>
            <a:pPr algn="ctr"/>
            <a:endParaRPr lang="zh-CN" altLang="en-US" sz="1050"/>
          </a:p>
        </p:txBody>
      </p:sp>
      <p:sp>
        <p:nvSpPr>
          <p:cNvPr id="28" name="OTLSHAPE_T_b58f6f091b6d4bf0995f9622863f1fdb_Shape">
            <a:extLst>
              <a:ext uri="{FF2B5EF4-FFF2-40B4-BE49-F238E27FC236}">
                <a16:creationId xmlns:a16="http://schemas.microsoft.com/office/drawing/2014/main" id="{D84DEEB0-2110-4D8A-95B8-2D6F8519E7AB}"/>
              </a:ext>
            </a:extLst>
          </p:cNvPr>
          <p:cNvSpPr/>
          <p:nvPr>
            <p:custDataLst>
              <p:tags r:id="rId15"/>
            </p:custDataLst>
          </p:nvPr>
        </p:nvSpPr>
        <p:spPr>
          <a:xfrm>
            <a:off x="4680532" y="2411579"/>
            <a:ext cx="939800" cy="127000"/>
          </a:xfrm>
          <a:prstGeom prst="rect">
            <a:avLst/>
          </a:prstGeom>
          <a:solidFill>
            <a:schemeClr val="dk2"/>
          </a:solidFill>
          <a:ln>
            <a:noFill/>
          </a:ln>
          <a:effectLst/>
          <a:scene3d>
            <a:camera prst="orthographicFront"/>
            <a:lightRig rig="balanced" dir="t">
              <a:rot lat="0" lon="0" rev="8700000"/>
            </a:lightRig>
          </a:scene3d>
          <a:sp3d>
            <a:bevelT w="165100" h="12700"/>
          </a:sp3d>
          <a:extLst>
            <a:ext uri="{AF507438-7753-43E0-B8FC-AC1667EBCBE1}">
              <a14:hiddenEffects xmlns:a14="http://schemas.microsoft.com/office/drawing/2010/main">
                <a:effectLst>
                  <a:outerShdw blurRad="50800" dist="25400" dir="2700000" algn="tl" rotWithShape="0">
                    <a:prstClr val="black">
                      <a:alpha val="33000"/>
                    </a:prstClr>
                  </a:outerShdw>
                </a:effectLst>
              </a14:hiddenEffects>
            </a:ext>
          </a:ex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wrap="none" rtlCol="0" anchor="ctr"/>
          <a:lstStyle/>
          <a:p>
            <a:pPr algn="ctr"/>
            <a:endParaRPr lang="zh-CN" altLang="en-US" sz="1050"/>
          </a:p>
        </p:txBody>
      </p:sp>
      <p:sp>
        <p:nvSpPr>
          <p:cNvPr id="36" name="OTLSHAPE_T_4a5dcd14b103452381da163c9d55ef9a_Shape">
            <a:extLst>
              <a:ext uri="{FF2B5EF4-FFF2-40B4-BE49-F238E27FC236}">
                <a16:creationId xmlns:a16="http://schemas.microsoft.com/office/drawing/2014/main" id="{F020321D-EC91-4080-AD4C-9A48114E7F37}"/>
              </a:ext>
            </a:extLst>
          </p:cNvPr>
          <p:cNvSpPr/>
          <p:nvPr>
            <p:custDataLst>
              <p:tags r:id="rId16"/>
            </p:custDataLst>
          </p:nvPr>
        </p:nvSpPr>
        <p:spPr>
          <a:xfrm>
            <a:off x="5497438" y="2645598"/>
            <a:ext cx="2451100" cy="127000"/>
          </a:xfrm>
          <a:prstGeom prst="rect">
            <a:avLst/>
          </a:prstGeom>
          <a:solidFill>
            <a:schemeClr val="dk2"/>
          </a:solidFill>
          <a:ln>
            <a:noFill/>
          </a:ln>
          <a:effectLst/>
          <a:scene3d>
            <a:camera prst="orthographicFront"/>
            <a:lightRig rig="balanced" dir="t">
              <a:rot lat="0" lon="0" rev="8700000"/>
            </a:lightRig>
          </a:scene3d>
          <a:sp3d>
            <a:bevelT w="165100" h="12700"/>
          </a:sp3d>
          <a:extLst>
            <a:ext uri="{AF507438-7753-43E0-B8FC-AC1667EBCBE1}">
              <a14:hiddenEffects xmlns:a14="http://schemas.microsoft.com/office/drawing/2010/main">
                <a:effectLst>
                  <a:outerShdw blurRad="50800" dist="25400" dir="2700000" algn="tl" rotWithShape="0">
                    <a:prstClr val="black">
                      <a:alpha val="33000"/>
                    </a:prstClr>
                  </a:outerShdw>
                </a:effectLst>
              </a14:hiddenEffects>
            </a:ext>
          </a:ex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wrap="none" rtlCol="0" anchor="ctr"/>
          <a:lstStyle/>
          <a:p>
            <a:pPr algn="ctr"/>
            <a:endParaRPr lang="zh-CN" altLang="en-US" sz="1050"/>
          </a:p>
        </p:txBody>
      </p:sp>
      <p:sp>
        <p:nvSpPr>
          <p:cNvPr id="44" name="OTLSHAPE_T_998d4dd0b4b646ae8148526a12dbf793_Shape">
            <a:extLst>
              <a:ext uri="{FF2B5EF4-FFF2-40B4-BE49-F238E27FC236}">
                <a16:creationId xmlns:a16="http://schemas.microsoft.com/office/drawing/2014/main" id="{2DA4CB8B-C32B-4746-B000-877DC93047EE}"/>
              </a:ext>
            </a:extLst>
          </p:cNvPr>
          <p:cNvSpPr/>
          <p:nvPr>
            <p:custDataLst>
              <p:tags r:id="rId17"/>
            </p:custDataLst>
          </p:nvPr>
        </p:nvSpPr>
        <p:spPr>
          <a:xfrm>
            <a:off x="7481352" y="2879617"/>
            <a:ext cx="1168400" cy="127000"/>
          </a:xfrm>
          <a:prstGeom prst="rect">
            <a:avLst/>
          </a:prstGeom>
          <a:solidFill>
            <a:schemeClr val="dk2"/>
          </a:solidFill>
          <a:ln>
            <a:noFill/>
          </a:ln>
          <a:effectLst/>
          <a:scene3d>
            <a:camera prst="orthographicFront"/>
            <a:lightRig rig="balanced" dir="t">
              <a:rot lat="0" lon="0" rev="8700000"/>
            </a:lightRig>
          </a:scene3d>
          <a:sp3d>
            <a:bevelT w="165100" h="12700"/>
          </a:sp3d>
          <a:extLst>
            <a:ext uri="{AF507438-7753-43E0-B8FC-AC1667EBCBE1}">
              <a14:hiddenEffects xmlns:a14="http://schemas.microsoft.com/office/drawing/2010/main">
                <a:effectLst>
                  <a:outerShdw blurRad="50800" dist="25400" dir="2700000" algn="tl" rotWithShape="0">
                    <a:prstClr val="black">
                      <a:alpha val="33000"/>
                    </a:prstClr>
                  </a:outerShdw>
                </a:effectLst>
              </a14:hiddenEffects>
            </a:ext>
          </a:ex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wrap="none" rtlCol="0" anchor="ctr"/>
          <a:lstStyle/>
          <a:p>
            <a:pPr algn="ctr"/>
            <a:endParaRPr lang="zh-CN" altLang="en-US" sz="1050"/>
          </a:p>
        </p:txBody>
      </p:sp>
      <p:sp>
        <p:nvSpPr>
          <p:cNvPr id="52" name="OTLSHAPE_T_1ebed10c4a304c79bf2af82b4cc992c9_Shape">
            <a:extLst>
              <a:ext uri="{FF2B5EF4-FFF2-40B4-BE49-F238E27FC236}">
                <a16:creationId xmlns:a16="http://schemas.microsoft.com/office/drawing/2014/main" id="{2D58401F-E4FD-4520-9897-77BF2981F843}"/>
              </a:ext>
            </a:extLst>
          </p:cNvPr>
          <p:cNvSpPr/>
          <p:nvPr>
            <p:custDataLst>
              <p:tags r:id="rId18"/>
            </p:custDataLst>
          </p:nvPr>
        </p:nvSpPr>
        <p:spPr>
          <a:xfrm>
            <a:off x="9698666" y="3284154"/>
            <a:ext cx="825500" cy="127000"/>
          </a:xfrm>
          <a:prstGeom prst="rect">
            <a:avLst/>
          </a:prstGeom>
          <a:solidFill>
            <a:schemeClr val="dk2"/>
          </a:solidFill>
          <a:ln>
            <a:noFill/>
          </a:ln>
          <a:effectLst/>
          <a:scene3d>
            <a:camera prst="orthographicFront"/>
            <a:lightRig rig="balanced" dir="t">
              <a:rot lat="0" lon="0" rev="8700000"/>
            </a:lightRig>
          </a:scene3d>
          <a:sp3d>
            <a:bevelT w="165100" h="12700"/>
          </a:sp3d>
          <a:extLst>
            <a:ext uri="{AF507438-7753-43E0-B8FC-AC1667EBCBE1}">
              <a14:hiddenEffects xmlns:a14="http://schemas.microsoft.com/office/drawing/2010/main">
                <a:effectLst>
                  <a:outerShdw blurRad="50800" dist="25400" dir="2700000" algn="tl" rotWithShape="0">
                    <a:prstClr val="black">
                      <a:alpha val="33000"/>
                    </a:prstClr>
                  </a:outerShdw>
                </a:effectLst>
              </a14:hiddenEffects>
            </a:ext>
          </a:ex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wrap="none" rtlCol="0" anchor="ctr"/>
          <a:lstStyle/>
          <a:p>
            <a:pPr algn="ctr"/>
            <a:endParaRPr lang="zh-CN" altLang="en-US" sz="1050"/>
          </a:p>
        </p:txBody>
      </p:sp>
      <p:sp>
        <p:nvSpPr>
          <p:cNvPr id="60" name="OTLSHAPE_T_7e9d2deaa3ad4eb3969501c6a5cf8b52_Shape">
            <a:extLst>
              <a:ext uri="{FF2B5EF4-FFF2-40B4-BE49-F238E27FC236}">
                <a16:creationId xmlns:a16="http://schemas.microsoft.com/office/drawing/2014/main" id="{1D778958-0FBB-4F7D-94D8-C1F0D688CFCF}"/>
              </a:ext>
            </a:extLst>
          </p:cNvPr>
          <p:cNvSpPr/>
          <p:nvPr>
            <p:custDataLst>
              <p:tags r:id="rId19"/>
            </p:custDataLst>
          </p:nvPr>
        </p:nvSpPr>
        <p:spPr>
          <a:xfrm>
            <a:off x="7481352" y="3944469"/>
            <a:ext cx="3276600" cy="127000"/>
          </a:xfrm>
          <a:prstGeom prst="rect">
            <a:avLst/>
          </a:prstGeom>
          <a:solidFill>
            <a:schemeClr val="dk2"/>
          </a:solidFill>
          <a:ln>
            <a:noFill/>
          </a:ln>
          <a:effectLst/>
          <a:scene3d>
            <a:camera prst="orthographicFront"/>
            <a:lightRig rig="balanced" dir="t">
              <a:rot lat="0" lon="0" rev="8700000"/>
            </a:lightRig>
          </a:scene3d>
          <a:sp3d>
            <a:bevelT w="165100" h="12700"/>
          </a:sp3d>
          <a:extLst>
            <a:ext uri="{AF507438-7753-43E0-B8FC-AC1667EBCBE1}">
              <a14:hiddenEffects xmlns:a14="http://schemas.microsoft.com/office/drawing/2010/main">
                <a:effectLst>
                  <a:outerShdw blurRad="50800" dist="25400" dir="2700000" algn="tl" rotWithShape="0">
                    <a:prstClr val="black">
                      <a:alpha val="33000"/>
                    </a:prstClr>
                  </a:outerShdw>
                </a:effectLst>
              </a14:hiddenEffects>
            </a:ext>
          </a:ex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wrap="none" rtlCol="0" anchor="ctr"/>
          <a:lstStyle/>
          <a:p>
            <a:pPr algn="ctr"/>
            <a:endParaRPr lang="zh-CN" altLang="en-US" sz="1050"/>
          </a:p>
        </p:txBody>
      </p:sp>
      <p:sp>
        <p:nvSpPr>
          <p:cNvPr id="68" name="OTLSHAPE_T_80829b0301cf4b7492433edd1dc6472b_Shape">
            <a:extLst>
              <a:ext uri="{FF2B5EF4-FFF2-40B4-BE49-F238E27FC236}">
                <a16:creationId xmlns:a16="http://schemas.microsoft.com/office/drawing/2014/main" id="{712A9B14-FB73-40C8-AC76-9A8C9C1B7778}"/>
              </a:ext>
            </a:extLst>
          </p:cNvPr>
          <p:cNvSpPr/>
          <p:nvPr>
            <p:custDataLst>
              <p:tags r:id="rId20"/>
            </p:custDataLst>
          </p:nvPr>
        </p:nvSpPr>
        <p:spPr>
          <a:xfrm>
            <a:off x="6897848" y="4604785"/>
            <a:ext cx="3860800" cy="127000"/>
          </a:xfrm>
          <a:prstGeom prst="rect">
            <a:avLst/>
          </a:prstGeom>
          <a:solidFill>
            <a:schemeClr val="dk2"/>
          </a:solidFill>
          <a:ln>
            <a:noFill/>
          </a:ln>
          <a:effectLst/>
          <a:scene3d>
            <a:camera prst="orthographicFront"/>
            <a:lightRig rig="balanced" dir="t">
              <a:rot lat="0" lon="0" rev="8700000"/>
            </a:lightRig>
          </a:scene3d>
          <a:sp3d>
            <a:bevelT w="165100" h="12700"/>
          </a:sp3d>
          <a:extLst>
            <a:ext uri="{AF507438-7753-43E0-B8FC-AC1667EBCBE1}">
              <a14:hiddenEffects xmlns:a14="http://schemas.microsoft.com/office/drawing/2010/main">
                <a:effectLst>
                  <a:outerShdw blurRad="50800" dist="25400" dir="2700000" algn="tl" rotWithShape="0">
                    <a:prstClr val="black">
                      <a:alpha val="33000"/>
                    </a:prstClr>
                  </a:outerShdw>
                </a:effectLst>
              </a14:hiddenEffects>
            </a:ext>
          </a:ex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wrap="none" rtlCol="0" anchor="ctr"/>
          <a:lstStyle/>
          <a:p>
            <a:pPr algn="ctr"/>
            <a:endParaRPr lang="zh-CN" altLang="en-US" sz="1050"/>
          </a:p>
        </p:txBody>
      </p:sp>
      <p:sp>
        <p:nvSpPr>
          <p:cNvPr id="21" name="OTLSHAPE_T_0944ff2076b64b68b9c1957b8217c72a_ShapePercentage" hidden="1">
            <a:extLst>
              <a:ext uri="{FF2B5EF4-FFF2-40B4-BE49-F238E27FC236}">
                <a16:creationId xmlns:a16="http://schemas.microsoft.com/office/drawing/2014/main" id="{6D9950B1-F449-42E0-A438-86C1B374A206}"/>
              </a:ext>
            </a:extLst>
          </p:cNvPr>
          <p:cNvSpPr/>
          <p:nvPr>
            <p:custDataLst>
              <p:tags r:id="rId21"/>
            </p:custDataLst>
          </p:nvPr>
        </p:nvSpPr>
        <p:spPr>
          <a:xfrm>
            <a:off x="12700" y="12700"/>
            <a:ext cx="0" cy="0"/>
          </a:xfrm>
          <a:prstGeom prst="rect">
            <a:avLst/>
          </a:prstGeom>
          <a:solidFill>
            <a:schemeClr val="accent5"/>
          </a:solidFill>
          <a:ln>
            <a:noFill/>
          </a:ln>
          <a:effectLst>
            <a:outerShdw blurRad="50800" dist="25400" dir="2700000" algn="tl" rotWithShape="0">
              <a:prstClr val="black">
                <a:alpha val="33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wrap="none" rtlCol="0" anchor="ctr"/>
          <a:lstStyle/>
          <a:p>
            <a:pPr algn="ctr"/>
            <a:endParaRPr lang="zh-CN" altLang="en-US" sz="1050"/>
          </a:p>
        </p:txBody>
      </p:sp>
      <p:sp>
        <p:nvSpPr>
          <p:cNvPr id="29" name="OTLSHAPE_T_b58f6f091b6d4bf0995f9622863f1fdb_ShapePercentage" hidden="1">
            <a:extLst>
              <a:ext uri="{FF2B5EF4-FFF2-40B4-BE49-F238E27FC236}">
                <a16:creationId xmlns:a16="http://schemas.microsoft.com/office/drawing/2014/main" id="{8D84699F-4D9E-4E38-B66D-0A86FF74132E}"/>
              </a:ext>
            </a:extLst>
          </p:cNvPr>
          <p:cNvSpPr/>
          <p:nvPr>
            <p:custDataLst>
              <p:tags r:id="rId22"/>
            </p:custDataLst>
          </p:nvPr>
        </p:nvSpPr>
        <p:spPr>
          <a:xfrm>
            <a:off x="12700" y="12700"/>
            <a:ext cx="0" cy="0"/>
          </a:xfrm>
          <a:prstGeom prst="rect">
            <a:avLst/>
          </a:prstGeom>
          <a:solidFill>
            <a:schemeClr val="accent5"/>
          </a:solidFill>
          <a:ln>
            <a:noFill/>
          </a:ln>
          <a:effectLst>
            <a:outerShdw blurRad="50800" dist="25400" dir="2700000" algn="tl" rotWithShape="0">
              <a:prstClr val="black">
                <a:alpha val="33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wrap="none" rtlCol="0" anchor="ctr"/>
          <a:lstStyle/>
          <a:p>
            <a:pPr algn="ctr"/>
            <a:endParaRPr lang="zh-CN" altLang="en-US" sz="1050"/>
          </a:p>
        </p:txBody>
      </p:sp>
      <p:sp>
        <p:nvSpPr>
          <p:cNvPr id="37" name="OTLSHAPE_T_4a5dcd14b103452381da163c9d55ef9a_ShapePercentage" hidden="1">
            <a:extLst>
              <a:ext uri="{FF2B5EF4-FFF2-40B4-BE49-F238E27FC236}">
                <a16:creationId xmlns:a16="http://schemas.microsoft.com/office/drawing/2014/main" id="{09918295-A497-4268-B9A5-365215C9C02E}"/>
              </a:ext>
            </a:extLst>
          </p:cNvPr>
          <p:cNvSpPr/>
          <p:nvPr>
            <p:custDataLst>
              <p:tags r:id="rId23"/>
            </p:custDataLst>
          </p:nvPr>
        </p:nvSpPr>
        <p:spPr>
          <a:xfrm>
            <a:off x="12700" y="12700"/>
            <a:ext cx="0" cy="0"/>
          </a:xfrm>
          <a:prstGeom prst="rect">
            <a:avLst/>
          </a:prstGeom>
          <a:solidFill>
            <a:schemeClr val="accent5"/>
          </a:solidFill>
          <a:ln>
            <a:noFill/>
          </a:ln>
          <a:effectLst>
            <a:outerShdw blurRad="50800" dist="25400" dir="2700000" algn="tl" rotWithShape="0">
              <a:prstClr val="black">
                <a:alpha val="33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wrap="none" rtlCol="0" anchor="ctr"/>
          <a:lstStyle/>
          <a:p>
            <a:pPr algn="ctr"/>
            <a:endParaRPr lang="zh-CN" altLang="en-US" sz="1050"/>
          </a:p>
        </p:txBody>
      </p:sp>
      <p:sp>
        <p:nvSpPr>
          <p:cNvPr id="45" name="OTLSHAPE_T_998d4dd0b4b646ae8148526a12dbf793_ShapePercentage" hidden="1">
            <a:extLst>
              <a:ext uri="{FF2B5EF4-FFF2-40B4-BE49-F238E27FC236}">
                <a16:creationId xmlns:a16="http://schemas.microsoft.com/office/drawing/2014/main" id="{14D1DAA7-5257-46B5-80E6-34CB6BBE3763}"/>
              </a:ext>
            </a:extLst>
          </p:cNvPr>
          <p:cNvSpPr/>
          <p:nvPr>
            <p:custDataLst>
              <p:tags r:id="rId24"/>
            </p:custDataLst>
          </p:nvPr>
        </p:nvSpPr>
        <p:spPr>
          <a:xfrm>
            <a:off x="12700" y="12700"/>
            <a:ext cx="0" cy="0"/>
          </a:xfrm>
          <a:prstGeom prst="rect">
            <a:avLst/>
          </a:prstGeom>
          <a:solidFill>
            <a:schemeClr val="accent5"/>
          </a:solidFill>
          <a:ln>
            <a:noFill/>
          </a:ln>
          <a:effectLst>
            <a:outerShdw blurRad="50800" dist="25400" dir="2700000" algn="tl" rotWithShape="0">
              <a:prstClr val="black">
                <a:alpha val="33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wrap="none" rtlCol="0" anchor="ctr"/>
          <a:lstStyle/>
          <a:p>
            <a:pPr algn="ctr"/>
            <a:endParaRPr lang="zh-CN" altLang="en-US" sz="1050"/>
          </a:p>
        </p:txBody>
      </p:sp>
      <p:sp>
        <p:nvSpPr>
          <p:cNvPr id="53" name="OTLSHAPE_T_1ebed10c4a304c79bf2af82b4cc992c9_ShapePercentage" hidden="1">
            <a:extLst>
              <a:ext uri="{FF2B5EF4-FFF2-40B4-BE49-F238E27FC236}">
                <a16:creationId xmlns:a16="http://schemas.microsoft.com/office/drawing/2014/main" id="{C175F7E8-AA83-4D74-BE63-B49B36A95A54}"/>
              </a:ext>
            </a:extLst>
          </p:cNvPr>
          <p:cNvSpPr/>
          <p:nvPr>
            <p:custDataLst>
              <p:tags r:id="rId25"/>
            </p:custDataLst>
          </p:nvPr>
        </p:nvSpPr>
        <p:spPr>
          <a:xfrm>
            <a:off x="12700" y="12700"/>
            <a:ext cx="0" cy="0"/>
          </a:xfrm>
          <a:prstGeom prst="rect">
            <a:avLst/>
          </a:prstGeom>
          <a:solidFill>
            <a:schemeClr val="accent5"/>
          </a:solidFill>
          <a:ln>
            <a:noFill/>
          </a:ln>
          <a:effectLst>
            <a:outerShdw blurRad="50800" dist="25400" dir="2700000" algn="tl" rotWithShape="0">
              <a:prstClr val="black">
                <a:alpha val="33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wrap="none" rtlCol="0" anchor="ctr"/>
          <a:lstStyle/>
          <a:p>
            <a:pPr algn="ctr"/>
            <a:endParaRPr lang="zh-CN" altLang="en-US" sz="1050"/>
          </a:p>
        </p:txBody>
      </p:sp>
      <p:sp>
        <p:nvSpPr>
          <p:cNvPr id="61" name="OTLSHAPE_T_7e9d2deaa3ad4eb3969501c6a5cf8b52_ShapePercentage" hidden="1">
            <a:extLst>
              <a:ext uri="{FF2B5EF4-FFF2-40B4-BE49-F238E27FC236}">
                <a16:creationId xmlns:a16="http://schemas.microsoft.com/office/drawing/2014/main" id="{9D98EAE9-C0EE-4E7C-99D6-ABFE698A1FFA}"/>
              </a:ext>
            </a:extLst>
          </p:cNvPr>
          <p:cNvSpPr/>
          <p:nvPr>
            <p:custDataLst>
              <p:tags r:id="rId26"/>
            </p:custDataLst>
          </p:nvPr>
        </p:nvSpPr>
        <p:spPr>
          <a:xfrm>
            <a:off x="12700" y="12700"/>
            <a:ext cx="0" cy="0"/>
          </a:xfrm>
          <a:prstGeom prst="rect">
            <a:avLst/>
          </a:prstGeom>
          <a:solidFill>
            <a:schemeClr val="accent5"/>
          </a:solidFill>
          <a:ln>
            <a:noFill/>
          </a:ln>
          <a:effectLst>
            <a:outerShdw blurRad="50800" dist="25400" dir="2700000" algn="tl" rotWithShape="0">
              <a:prstClr val="black">
                <a:alpha val="33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wrap="none" rtlCol="0" anchor="ctr"/>
          <a:lstStyle/>
          <a:p>
            <a:pPr algn="ctr"/>
            <a:endParaRPr lang="zh-CN" altLang="en-US" sz="1050"/>
          </a:p>
        </p:txBody>
      </p:sp>
      <p:sp>
        <p:nvSpPr>
          <p:cNvPr id="69" name="OTLSHAPE_T_80829b0301cf4b7492433edd1dc6472b_ShapePercentage" hidden="1">
            <a:extLst>
              <a:ext uri="{FF2B5EF4-FFF2-40B4-BE49-F238E27FC236}">
                <a16:creationId xmlns:a16="http://schemas.microsoft.com/office/drawing/2014/main" id="{B57CBE3F-D28A-4299-9E4E-48EAE7E892BE}"/>
              </a:ext>
            </a:extLst>
          </p:cNvPr>
          <p:cNvSpPr/>
          <p:nvPr>
            <p:custDataLst>
              <p:tags r:id="rId27"/>
            </p:custDataLst>
          </p:nvPr>
        </p:nvSpPr>
        <p:spPr>
          <a:xfrm>
            <a:off x="12700" y="12700"/>
            <a:ext cx="0" cy="0"/>
          </a:xfrm>
          <a:prstGeom prst="rect">
            <a:avLst/>
          </a:prstGeom>
          <a:solidFill>
            <a:schemeClr val="accent5"/>
          </a:solidFill>
          <a:ln>
            <a:noFill/>
          </a:ln>
          <a:effectLst>
            <a:outerShdw blurRad="50800" dist="25400" dir="2700000" algn="tl" rotWithShape="0">
              <a:prstClr val="black">
                <a:alpha val="33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wrap="none" rtlCol="0" anchor="ctr"/>
          <a:lstStyle/>
          <a:p>
            <a:pPr algn="ctr"/>
            <a:endParaRPr lang="zh-CN" altLang="en-US" sz="1050"/>
          </a:p>
        </p:txBody>
      </p:sp>
      <p:sp>
        <p:nvSpPr>
          <p:cNvPr id="22" name="OTLSHAPE_T_0944ff2076b64b68b9c1957b8217c72a_Duration" hidden="1">
            <a:extLst>
              <a:ext uri="{FF2B5EF4-FFF2-40B4-BE49-F238E27FC236}">
                <a16:creationId xmlns:a16="http://schemas.microsoft.com/office/drawing/2014/main" id="{1B7B302E-E9F1-4A67-8459-7C787848295A}"/>
              </a:ext>
            </a:extLst>
          </p:cNvPr>
          <p:cNvSpPr txBox="1"/>
          <p:nvPr>
            <p:custDataLst>
              <p:tags r:id="rId28"/>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zh-CN" altLang="en-US"/>
          </a:p>
        </p:txBody>
      </p:sp>
      <p:sp>
        <p:nvSpPr>
          <p:cNvPr id="23" name="OTLSHAPE_T_0944ff2076b64b68b9c1957b8217c72a_TextPercentage" hidden="1">
            <a:extLst>
              <a:ext uri="{FF2B5EF4-FFF2-40B4-BE49-F238E27FC236}">
                <a16:creationId xmlns:a16="http://schemas.microsoft.com/office/drawing/2014/main" id="{427DD89C-7A9D-4AA1-A11E-DD8EBE2CA8A7}"/>
              </a:ext>
            </a:extLst>
          </p:cNvPr>
          <p:cNvSpPr txBox="1"/>
          <p:nvPr>
            <p:custDataLst>
              <p:tags r:id="rId29"/>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zh-CN" altLang="en-US"/>
          </a:p>
        </p:txBody>
      </p:sp>
      <p:sp>
        <p:nvSpPr>
          <p:cNvPr id="24" name="OTLSHAPE_T_0944ff2076b64b68b9c1957b8217c72a_StartDate" hidden="1">
            <a:extLst>
              <a:ext uri="{FF2B5EF4-FFF2-40B4-BE49-F238E27FC236}">
                <a16:creationId xmlns:a16="http://schemas.microsoft.com/office/drawing/2014/main" id="{B41826A4-4B70-478B-972A-5BEE64A2A663}"/>
              </a:ext>
            </a:extLst>
          </p:cNvPr>
          <p:cNvSpPr txBox="1"/>
          <p:nvPr>
            <p:custDataLst>
              <p:tags r:id="rId30"/>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zh-CN" altLang="en-US"/>
          </a:p>
        </p:txBody>
      </p:sp>
      <p:sp>
        <p:nvSpPr>
          <p:cNvPr id="25" name="OTLSHAPE_T_0944ff2076b64b68b9c1957b8217c72a_EndDate" hidden="1">
            <a:extLst>
              <a:ext uri="{FF2B5EF4-FFF2-40B4-BE49-F238E27FC236}">
                <a16:creationId xmlns:a16="http://schemas.microsoft.com/office/drawing/2014/main" id="{29070708-F00C-4B93-AB41-BED9CFC088D7}"/>
              </a:ext>
            </a:extLst>
          </p:cNvPr>
          <p:cNvSpPr txBox="1"/>
          <p:nvPr>
            <p:custDataLst>
              <p:tags r:id="rId31"/>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zh-CN" altLang="en-US"/>
          </a:p>
        </p:txBody>
      </p:sp>
      <p:sp>
        <p:nvSpPr>
          <p:cNvPr id="26" name="OTLSHAPE_T_0944ff2076b64b68b9c1957b8217c72a_JoinedDate">
            <a:extLst>
              <a:ext uri="{FF2B5EF4-FFF2-40B4-BE49-F238E27FC236}">
                <a16:creationId xmlns:a16="http://schemas.microsoft.com/office/drawing/2014/main" id="{5F6B53F3-AA41-4ACB-9892-E76E267145F7}"/>
              </a:ext>
            </a:extLst>
          </p:cNvPr>
          <p:cNvSpPr txBox="1"/>
          <p:nvPr>
            <p:custDataLst>
              <p:tags r:id="rId32"/>
            </p:custDataLst>
          </p:nvPr>
        </p:nvSpPr>
        <p:spPr>
          <a:xfrm>
            <a:off x="3102982" y="2163548"/>
            <a:ext cx="711200" cy="155025"/>
          </a:xfrm>
          <a:prstGeom prst="rect">
            <a:avLst/>
          </a:prstGeom>
          <a:noFill/>
        </p:spPr>
        <p:txBody>
          <a:bodyPr vert="horz" wrap="square" lIns="0" tIns="0" rIns="0" bIns="0" rtlCol="0" anchor="ctr" anchorCtr="0">
            <a:spAutoFit/>
          </a:bodyPr>
          <a:lstStyle/>
          <a:p>
            <a:pPr algn="r"/>
            <a:r>
              <a:rPr lang="en-US" altLang="zh-CN" sz="1000" spc="-2" dirty="0">
                <a:solidFill>
                  <a:srgbClr val="44546A"/>
                </a:solidFill>
                <a:latin typeface="Calibri" panose="020F0502020204030204" pitchFamily="34" charset="0"/>
              </a:rPr>
              <a:t>Jun 1 - Jun 4</a:t>
            </a:r>
            <a:endParaRPr lang="zh-CN" altLang="en-US" sz="1000" spc="-2" dirty="0">
              <a:solidFill>
                <a:srgbClr val="44546A"/>
              </a:solidFill>
              <a:latin typeface="Calibri" panose="020F0502020204030204" pitchFamily="34" charset="0"/>
            </a:endParaRPr>
          </a:p>
        </p:txBody>
      </p:sp>
      <p:sp>
        <p:nvSpPr>
          <p:cNvPr id="27" name="OTLSHAPE_T_0944ff2076b64b68b9c1957b8217c72a_Title">
            <a:extLst>
              <a:ext uri="{FF2B5EF4-FFF2-40B4-BE49-F238E27FC236}">
                <a16:creationId xmlns:a16="http://schemas.microsoft.com/office/drawing/2014/main" id="{5B0A0010-6EE6-46E0-8FFB-493B664862E6}"/>
              </a:ext>
            </a:extLst>
          </p:cNvPr>
          <p:cNvSpPr txBox="1"/>
          <p:nvPr>
            <p:custDataLst>
              <p:tags r:id="rId33"/>
            </p:custDataLst>
          </p:nvPr>
        </p:nvSpPr>
        <p:spPr>
          <a:xfrm>
            <a:off x="4264529" y="2155801"/>
            <a:ext cx="1193800" cy="170519"/>
          </a:xfrm>
          <a:prstGeom prst="rect">
            <a:avLst/>
          </a:prstGeom>
          <a:noFill/>
        </p:spPr>
        <p:txBody>
          <a:bodyPr vert="horz" wrap="square" lIns="0" tIns="0" rIns="0" bIns="0" rtlCol="0" anchor="ctr" anchorCtr="0">
            <a:spAutoFit/>
          </a:bodyPr>
          <a:lstStyle/>
          <a:p>
            <a:r>
              <a:rPr lang="en-US" altLang="zh-CN" sz="1100" b="1" spc="-6">
                <a:solidFill>
                  <a:schemeClr val="dk1"/>
                </a:solidFill>
                <a:latin typeface="Calibri" panose="020F0502020204030204" pitchFamily="34" charset="0"/>
              </a:rPr>
              <a:t>Installation Proposal</a:t>
            </a:r>
            <a:endParaRPr lang="zh-CN" altLang="en-US" sz="1100" b="1" spc="-6">
              <a:solidFill>
                <a:schemeClr val="dk1"/>
              </a:solidFill>
              <a:latin typeface="Calibri" panose="020F0502020204030204" pitchFamily="34" charset="0"/>
            </a:endParaRPr>
          </a:p>
        </p:txBody>
      </p:sp>
      <p:sp>
        <p:nvSpPr>
          <p:cNvPr id="30" name="OTLSHAPE_T_b58f6f091b6d4bf0995f9622863f1fdb_Duration" hidden="1">
            <a:extLst>
              <a:ext uri="{FF2B5EF4-FFF2-40B4-BE49-F238E27FC236}">
                <a16:creationId xmlns:a16="http://schemas.microsoft.com/office/drawing/2014/main" id="{2D903B9D-B459-49C1-986E-D2B7F5797B1D}"/>
              </a:ext>
            </a:extLst>
          </p:cNvPr>
          <p:cNvSpPr txBox="1"/>
          <p:nvPr>
            <p:custDataLst>
              <p:tags r:id="rId34"/>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zh-CN" altLang="en-US"/>
          </a:p>
        </p:txBody>
      </p:sp>
      <p:sp>
        <p:nvSpPr>
          <p:cNvPr id="31" name="OTLSHAPE_T_b58f6f091b6d4bf0995f9622863f1fdb_TextPercentage" hidden="1">
            <a:extLst>
              <a:ext uri="{FF2B5EF4-FFF2-40B4-BE49-F238E27FC236}">
                <a16:creationId xmlns:a16="http://schemas.microsoft.com/office/drawing/2014/main" id="{62F2A1CD-85A8-4BA5-9323-9DD36C590CA8}"/>
              </a:ext>
            </a:extLst>
          </p:cNvPr>
          <p:cNvSpPr txBox="1"/>
          <p:nvPr>
            <p:custDataLst>
              <p:tags r:id="rId35"/>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zh-CN" altLang="en-US"/>
          </a:p>
        </p:txBody>
      </p:sp>
      <p:sp>
        <p:nvSpPr>
          <p:cNvPr id="32" name="OTLSHAPE_T_b58f6f091b6d4bf0995f9622863f1fdb_StartDate" hidden="1">
            <a:extLst>
              <a:ext uri="{FF2B5EF4-FFF2-40B4-BE49-F238E27FC236}">
                <a16:creationId xmlns:a16="http://schemas.microsoft.com/office/drawing/2014/main" id="{81BC32A4-FFB3-4D94-B12C-0567C0DAAA80}"/>
              </a:ext>
            </a:extLst>
          </p:cNvPr>
          <p:cNvSpPr txBox="1"/>
          <p:nvPr>
            <p:custDataLst>
              <p:tags r:id="rId36"/>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zh-CN" altLang="en-US"/>
          </a:p>
        </p:txBody>
      </p:sp>
      <p:sp>
        <p:nvSpPr>
          <p:cNvPr id="33" name="OTLSHAPE_T_b58f6f091b6d4bf0995f9622863f1fdb_EndDate" hidden="1">
            <a:extLst>
              <a:ext uri="{FF2B5EF4-FFF2-40B4-BE49-F238E27FC236}">
                <a16:creationId xmlns:a16="http://schemas.microsoft.com/office/drawing/2014/main" id="{E11F6B4D-FE40-43D6-8D78-F9622848A333}"/>
              </a:ext>
            </a:extLst>
          </p:cNvPr>
          <p:cNvSpPr txBox="1"/>
          <p:nvPr>
            <p:custDataLst>
              <p:tags r:id="rId37"/>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zh-CN" altLang="en-US"/>
          </a:p>
        </p:txBody>
      </p:sp>
      <p:sp>
        <p:nvSpPr>
          <p:cNvPr id="34" name="OTLSHAPE_T_b58f6f091b6d4bf0995f9622863f1fdb_JoinedDate">
            <a:extLst>
              <a:ext uri="{FF2B5EF4-FFF2-40B4-BE49-F238E27FC236}">
                <a16:creationId xmlns:a16="http://schemas.microsoft.com/office/drawing/2014/main" id="{7F51A18A-A0C7-4043-88CA-8E5B96EFE16B}"/>
              </a:ext>
            </a:extLst>
          </p:cNvPr>
          <p:cNvSpPr txBox="1"/>
          <p:nvPr>
            <p:custDataLst>
              <p:tags r:id="rId38"/>
            </p:custDataLst>
          </p:nvPr>
        </p:nvSpPr>
        <p:spPr>
          <a:xfrm>
            <a:off x="3855498" y="2397567"/>
            <a:ext cx="774700" cy="155025"/>
          </a:xfrm>
          <a:prstGeom prst="rect">
            <a:avLst/>
          </a:prstGeom>
          <a:noFill/>
        </p:spPr>
        <p:txBody>
          <a:bodyPr vert="horz" wrap="square" lIns="0" tIns="0" rIns="0" bIns="0" rtlCol="0" anchor="ctr" anchorCtr="0">
            <a:spAutoFit/>
          </a:bodyPr>
          <a:lstStyle/>
          <a:p>
            <a:pPr algn="r"/>
            <a:r>
              <a:rPr lang="en-US" altLang="zh-CN" sz="1000" spc="-2" dirty="0">
                <a:solidFill>
                  <a:srgbClr val="44546A"/>
                </a:solidFill>
                <a:latin typeface="Calibri" panose="020F0502020204030204" pitchFamily="34" charset="0"/>
              </a:rPr>
              <a:t>Jun 8 - Jun 16</a:t>
            </a:r>
            <a:endParaRPr lang="zh-CN" altLang="en-US" sz="1000" spc="-2" dirty="0">
              <a:solidFill>
                <a:srgbClr val="44546A"/>
              </a:solidFill>
              <a:latin typeface="Calibri" panose="020F0502020204030204" pitchFamily="34" charset="0"/>
            </a:endParaRPr>
          </a:p>
        </p:txBody>
      </p:sp>
      <p:sp>
        <p:nvSpPr>
          <p:cNvPr id="35" name="OTLSHAPE_T_b58f6f091b6d4bf0995f9622863f1fdb_Title">
            <a:extLst>
              <a:ext uri="{FF2B5EF4-FFF2-40B4-BE49-F238E27FC236}">
                <a16:creationId xmlns:a16="http://schemas.microsoft.com/office/drawing/2014/main" id="{5361B347-4AC2-4521-A618-89354E60DE47}"/>
              </a:ext>
            </a:extLst>
          </p:cNvPr>
          <p:cNvSpPr txBox="1"/>
          <p:nvPr>
            <p:custDataLst>
              <p:tags r:id="rId39"/>
            </p:custDataLst>
          </p:nvPr>
        </p:nvSpPr>
        <p:spPr>
          <a:xfrm>
            <a:off x="5664939" y="2389820"/>
            <a:ext cx="2616200" cy="170519"/>
          </a:xfrm>
          <a:prstGeom prst="rect">
            <a:avLst/>
          </a:prstGeom>
          <a:noFill/>
        </p:spPr>
        <p:txBody>
          <a:bodyPr vert="horz" wrap="square" lIns="0" tIns="0" rIns="0" bIns="0" rtlCol="0" anchor="ctr" anchorCtr="0">
            <a:spAutoFit/>
          </a:bodyPr>
          <a:lstStyle/>
          <a:p>
            <a:r>
              <a:rPr lang="en-US" altLang="zh-CN" sz="1100" b="1" spc="-2" dirty="0">
                <a:solidFill>
                  <a:schemeClr val="dk1"/>
                </a:solidFill>
                <a:latin typeface="Calibri" panose="020F0502020204030204" pitchFamily="34" charset="0"/>
              </a:rPr>
              <a:t>Connect Raspberry Pi</a:t>
            </a:r>
            <a:endParaRPr lang="zh-CN" altLang="en-US" sz="1100" b="1" spc="-2" dirty="0">
              <a:solidFill>
                <a:schemeClr val="dk1"/>
              </a:solidFill>
              <a:latin typeface="Calibri" panose="020F0502020204030204" pitchFamily="34" charset="0"/>
            </a:endParaRPr>
          </a:p>
        </p:txBody>
      </p:sp>
      <p:sp>
        <p:nvSpPr>
          <p:cNvPr id="38" name="OTLSHAPE_T_4a5dcd14b103452381da163c9d55ef9a_Duration" hidden="1">
            <a:extLst>
              <a:ext uri="{FF2B5EF4-FFF2-40B4-BE49-F238E27FC236}">
                <a16:creationId xmlns:a16="http://schemas.microsoft.com/office/drawing/2014/main" id="{CAF80007-7BCA-41B2-B924-1B9E6030F724}"/>
              </a:ext>
            </a:extLst>
          </p:cNvPr>
          <p:cNvSpPr txBox="1"/>
          <p:nvPr>
            <p:custDataLst>
              <p:tags r:id="rId40"/>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zh-CN" altLang="en-US"/>
          </a:p>
        </p:txBody>
      </p:sp>
      <p:sp>
        <p:nvSpPr>
          <p:cNvPr id="39" name="OTLSHAPE_T_4a5dcd14b103452381da163c9d55ef9a_TextPercentage" hidden="1">
            <a:extLst>
              <a:ext uri="{FF2B5EF4-FFF2-40B4-BE49-F238E27FC236}">
                <a16:creationId xmlns:a16="http://schemas.microsoft.com/office/drawing/2014/main" id="{55F80656-5131-47D4-B8D2-7E58EAAC0CEF}"/>
              </a:ext>
            </a:extLst>
          </p:cNvPr>
          <p:cNvSpPr txBox="1"/>
          <p:nvPr>
            <p:custDataLst>
              <p:tags r:id="rId41"/>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zh-CN" altLang="en-US"/>
          </a:p>
        </p:txBody>
      </p:sp>
      <p:sp>
        <p:nvSpPr>
          <p:cNvPr id="40" name="OTLSHAPE_T_4a5dcd14b103452381da163c9d55ef9a_StartDate" hidden="1">
            <a:extLst>
              <a:ext uri="{FF2B5EF4-FFF2-40B4-BE49-F238E27FC236}">
                <a16:creationId xmlns:a16="http://schemas.microsoft.com/office/drawing/2014/main" id="{AC874748-59ED-4985-865F-36D96E36A1BD}"/>
              </a:ext>
            </a:extLst>
          </p:cNvPr>
          <p:cNvSpPr txBox="1"/>
          <p:nvPr>
            <p:custDataLst>
              <p:tags r:id="rId42"/>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zh-CN" altLang="en-US"/>
          </a:p>
        </p:txBody>
      </p:sp>
      <p:sp>
        <p:nvSpPr>
          <p:cNvPr id="41" name="OTLSHAPE_T_4a5dcd14b103452381da163c9d55ef9a_EndDate" hidden="1">
            <a:extLst>
              <a:ext uri="{FF2B5EF4-FFF2-40B4-BE49-F238E27FC236}">
                <a16:creationId xmlns:a16="http://schemas.microsoft.com/office/drawing/2014/main" id="{2720A174-03AD-4F89-85EE-A25004822D6A}"/>
              </a:ext>
            </a:extLst>
          </p:cNvPr>
          <p:cNvSpPr txBox="1"/>
          <p:nvPr>
            <p:custDataLst>
              <p:tags r:id="rId43"/>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zh-CN" altLang="en-US"/>
          </a:p>
        </p:txBody>
      </p:sp>
      <p:sp>
        <p:nvSpPr>
          <p:cNvPr id="42" name="OTLSHAPE_T_4a5dcd14b103452381da163c9d55ef9a_JoinedDate">
            <a:extLst>
              <a:ext uri="{FF2B5EF4-FFF2-40B4-BE49-F238E27FC236}">
                <a16:creationId xmlns:a16="http://schemas.microsoft.com/office/drawing/2014/main" id="{1C6B34E4-3B3D-4EF3-ADA6-EAE36494D0A3}"/>
              </a:ext>
            </a:extLst>
          </p:cNvPr>
          <p:cNvSpPr txBox="1"/>
          <p:nvPr>
            <p:custDataLst>
              <p:tags r:id="rId44"/>
            </p:custDataLst>
          </p:nvPr>
        </p:nvSpPr>
        <p:spPr>
          <a:xfrm>
            <a:off x="4701613" y="2631586"/>
            <a:ext cx="749300" cy="155025"/>
          </a:xfrm>
          <a:prstGeom prst="rect">
            <a:avLst/>
          </a:prstGeom>
          <a:noFill/>
        </p:spPr>
        <p:txBody>
          <a:bodyPr vert="horz" wrap="square" lIns="0" tIns="0" rIns="0" bIns="0" rtlCol="0" anchor="ctr" anchorCtr="0">
            <a:spAutoFit/>
          </a:bodyPr>
          <a:lstStyle/>
          <a:p>
            <a:pPr algn="r"/>
            <a:r>
              <a:rPr lang="en-US" altLang="zh-CN" sz="1000" spc="-2" dirty="0">
                <a:solidFill>
                  <a:srgbClr val="44546A"/>
                </a:solidFill>
                <a:latin typeface="Calibri" panose="020F0502020204030204" pitchFamily="34" charset="0"/>
              </a:rPr>
              <a:t>Jun 15 - Jul 5</a:t>
            </a:r>
            <a:endParaRPr lang="zh-CN" altLang="en-US" sz="1000" spc="-2" dirty="0">
              <a:solidFill>
                <a:srgbClr val="44546A"/>
              </a:solidFill>
              <a:latin typeface="Calibri" panose="020F0502020204030204" pitchFamily="34" charset="0"/>
            </a:endParaRPr>
          </a:p>
        </p:txBody>
      </p:sp>
      <p:sp>
        <p:nvSpPr>
          <p:cNvPr id="43" name="OTLSHAPE_T_4a5dcd14b103452381da163c9d55ef9a_Title">
            <a:extLst>
              <a:ext uri="{FF2B5EF4-FFF2-40B4-BE49-F238E27FC236}">
                <a16:creationId xmlns:a16="http://schemas.microsoft.com/office/drawing/2014/main" id="{7E12C632-E9B2-4933-99C9-9AE6C6F1CD3F}"/>
              </a:ext>
            </a:extLst>
          </p:cNvPr>
          <p:cNvSpPr txBox="1"/>
          <p:nvPr>
            <p:custDataLst>
              <p:tags r:id="rId45"/>
            </p:custDataLst>
          </p:nvPr>
        </p:nvSpPr>
        <p:spPr>
          <a:xfrm>
            <a:off x="7998954" y="2623839"/>
            <a:ext cx="2755900" cy="170519"/>
          </a:xfrm>
          <a:prstGeom prst="rect">
            <a:avLst/>
          </a:prstGeom>
          <a:noFill/>
        </p:spPr>
        <p:txBody>
          <a:bodyPr vert="horz" wrap="square" lIns="0" tIns="0" rIns="0" bIns="0" rtlCol="0" anchor="ctr" anchorCtr="0">
            <a:spAutoFit/>
          </a:bodyPr>
          <a:lstStyle/>
          <a:p>
            <a:r>
              <a:rPr lang="en-US" altLang="zh-CN" sz="1100" b="1" spc="-6" dirty="0">
                <a:solidFill>
                  <a:schemeClr val="dk1"/>
                </a:solidFill>
                <a:latin typeface="Calibri" panose="020F0502020204030204" pitchFamily="34" charset="0"/>
              </a:rPr>
              <a:t>Write the main program and graphical interface</a:t>
            </a:r>
            <a:endParaRPr lang="zh-CN" altLang="en-US" sz="1100" b="1" spc="-6" dirty="0">
              <a:solidFill>
                <a:schemeClr val="dk1"/>
              </a:solidFill>
              <a:latin typeface="Calibri" panose="020F0502020204030204" pitchFamily="34" charset="0"/>
            </a:endParaRPr>
          </a:p>
        </p:txBody>
      </p:sp>
      <p:sp>
        <p:nvSpPr>
          <p:cNvPr id="46" name="OTLSHAPE_T_998d4dd0b4b646ae8148526a12dbf793_Duration" hidden="1">
            <a:extLst>
              <a:ext uri="{FF2B5EF4-FFF2-40B4-BE49-F238E27FC236}">
                <a16:creationId xmlns:a16="http://schemas.microsoft.com/office/drawing/2014/main" id="{0B4C4DEE-12EC-4D48-B97C-B720BF831914}"/>
              </a:ext>
            </a:extLst>
          </p:cNvPr>
          <p:cNvSpPr txBox="1"/>
          <p:nvPr>
            <p:custDataLst>
              <p:tags r:id="rId46"/>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zh-CN" altLang="en-US"/>
          </a:p>
        </p:txBody>
      </p:sp>
      <p:sp>
        <p:nvSpPr>
          <p:cNvPr id="47" name="OTLSHAPE_T_998d4dd0b4b646ae8148526a12dbf793_TextPercentage" hidden="1">
            <a:extLst>
              <a:ext uri="{FF2B5EF4-FFF2-40B4-BE49-F238E27FC236}">
                <a16:creationId xmlns:a16="http://schemas.microsoft.com/office/drawing/2014/main" id="{285E0382-ED68-40FF-8DEC-7487C3794164}"/>
              </a:ext>
            </a:extLst>
          </p:cNvPr>
          <p:cNvSpPr txBox="1"/>
          <p:nvPr>
            <p:custDataLst>
              <p:tags r:id="rId47"/>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zh-CN" altLang="en-US"/>
          </a:p>
        </p:txBody>
      </p:sp>
      <p:sp>
        <p:nvSpPr>
          <p:cNvPr id="48" name="OTLSHAPE_T_998d4dd0b4b646ae8148526a12dbf793_StartDate" hidden="1">
            <a:extLst>
              <a:ext uri="{FF2B5EF4-FFF2-40B4-BE49-F238E27FC236}">
                <a16:creationId xmlns:a16="http://schemas.microsoft.com/office/drawing/2014/main" id="{7FA0DBAC-AC5F-40CA-BFBE-72B2C110BADC}"/>
              </a:ext>
            </a:extLst>
          </p:cNvPr>
          <p:cNvSpPr txBox="1"/>
          <p:nvPr>
            <p:custDataLst>
              <p:tags r:id="rId48"/>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zh-CN" altLang="en-US"/>
          </a:p>
        </p:txBody>
      </p:sp>
      <p:sp>
        <p:nvSpPr>
          <p:cNvPr id="49" name="OTLSHAPE_T_998d4dd0b4b646ae8148526a12dbf793_EndDate" hidden="1">
            <a:extLst>
              <a:ext uri="{FF2B5EF4-FFF2-40B4-BE49-F238E27FC236}">
                <a16:creationId xmlns:a16="http://schemas.microsoft.com/office/drawing/2014/main" id="{4ECD5F17-E28D-47C2-BB37-4A345FD7740B}"/>
              </a:ext>
            </a:extLst>
          </p:cNvPr>
          <p:cNvSpPr txBox="1"/>
          <p:nvPr>
            <p:custDataLst>
              <p:tags r:id="rId49"/>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zh-CN" altLang="en-US"/>
          </a:p>
        </p:txBody>
      </p:sp>
      <p:sp>
        <p:nvSpPr>
          <p:cNvPr id="50" name="OTLSHAPE_T_998d4dd0b4b646ae8148526a12dbf793_JoinedDate">
            <a:extLst>
              <a:ext uri="{FF2B5EF4-FFF2-40B4-BE49-F238E27FC236}">
                <a16:creationId xmlns:a16="http://schemas.microsoft.com/office/drawing/2014/main" id="{2CDBEAFE-AB9C-4235-8250-479709E080C2}"/>
              </a:ext>
            </a:extLst>
          </p:cNvPr>
          <p:cNvSpPr txBox="1"/>
          <p:nvPr>
            <p:custDataLst>
              <p:tags r:id="rId50"/>
            </p:custDataLst>
          </p:nvPr>
        </p:nvSpPr>
        <p:spPr>
          <a:xfrm>
            <a:off x="6714737" y="2865604"/>
            <a:ext cx="723900" cy="155025"/>
          </a:xfrm>
          <a:prstGeom prst="rect">
            <a:avLst/>
          </a:prstGeom>
          <a:noFill/>
        </p:spPr>
        <p:txBody>
          <a:bodyPr vert="horz" wrap="square" lIns="0" tIns="0" rIns="0" bIns="0" rtlCol="0" anchor="ctr" anchorCtr="0">
            <a:spAutoFit/>
          </a:bodyPr>
          <a:lstStyle/>
          <a:p>
            <a:pPr algn="r"/>
            <a:r>
              <a:rPr lang="en-US" altLang="zh-CN" sz="1000" spc="-2" dirty="0">
                <a:solidFill>
                  <a:srgbClr val="44546A"/>
                </a:solidFill>
                <a:latin typeface="Calibri" panose="020F0502020204030204" pitchFamily="34" charset="0"/>
              </a:rPr>
              <a:t>Jul 1 - Jul 11</a:t>
            </a:r>
            <a:endParaRPr lang="zh-CN" altLang="en-US" sz="1000" spc="-2" dirty="0">
              <a:solidFill>
                <a:srgbClr val="44546A"/>
              </a:solidFill>
              <a:latin typeface="Calibri" panose="020F0502020204030204" pitchFamily="34" charset="0"/>
            </a:endParaRPr>
          </a:p>
        </p:txBody>
      </p:sp>
      <p:sp>
        <p:nvSpPr>
          <p:cNvPr id="51" name="OTLSHAPE_T_998d4dd0b4b646ae8148526a12dbf793_Title">
            <a:extLst>
              <a:ext uri="{FF2B5EF4-FFF2-40B4-BE49-F238E27FC236}">
                <a16:creationId xmlns:a16="http://schemas.microsoft.com/office/drawing/2014/main" id="{6533F430-67C7-4F78-97EE-F0017B19385F}"/>
              </a:ext>
            </a:extLst>
          </p:cNvPr>
          <p:cNvSpPr txBox="1"/>
          <p:nvPr>
            <p:custDataLst>
              <p:tags r:id="rId51"/>
            </p:custDataLst>
          </p:nvPr>
        </p:nvSpPr>
        <p:spPr>
          <a:xfrm>
            <a:off x="8699159" y="2857857"/>
            <a:ext cx="2260600" cy="170519"/>
          </a:xfrm>
          <a:prstGeom prst="rect">
            <a:avLst/>
          </a:prstGeom>
          <a:noFill/>
        </p:spPr>
        <p:txBody>
          <a:bodyPr vert="horz" wrap="square" lIns="0" tIns="0" rIns="0" bIns="0" rtlCol="0" anchor="ctr" anchorCtr="0">
            <a:spAutoFit/>
          </a:bodyPr>
          <a:lstStyle/>
          <a:p>
            <a:r>
              <a:rPr lang="en-US" altLang="zh-CN" sz="1100" b="1" spc="-8">
                <a:solidFill>
                  <a:schemeClr val="dk1"/>
                </a:solidFill>
                <a:latin typeface="Calibri" panose="020F0502020204030204" pitchFamily="34" charset="0"/>
              </a:rPr>
              <a:t>Test program and hardware interaction</a:t>
            </a:r>
            <a:endParaRPr lang="zh-CN" altLang="en-US" sz="1100" b="1" spc="-8">
              <a:solidFill>
                <a:schemeClr val="dk1"/>
              </a:solidFill>
              <a:latin typeface="Calibri" panose="020F0502020204030204" pitchFamily="34" charset="0"/>
            </a:endParaRPr>
          </a:p>
        </p:txBody>
      </p:sp>
      <p:sp>
        <p:nvSpPr>
          <p:cNvPr id="54" name="OTLSHAPE_T_1ebed10c4a304c79bf2af82b4cc992c9_Duration" hidden="1">
            <a:extLst>
              <a:ext uri="{FF2B5EF4-FFF2-40B4-BE49-F238E27FC236}">
                <a16:creationId xmlns:a16="http://schemas.microsoft.com/office/drawing/2014/main" id="{324698DA-0477-454F-99D4-3DB4A793C413}"/>
              </a:ext>
            </a:extLst>
          </p:cNvPr>
          <p:cNvSpPr txBox="1"/>
          <p:nvPr>
            <p:custDataLst>
              <p:tags r:id="rId52"/>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zh-CN" altLang="en-US"/>
          </a:p>
        </p:txBody>
      </p:sp>
      <p:sp>
        <p:nvSpPr>
          <p:cNvPr id="55" name="OTLSHAPE_T_1ebed10c4a304c79bf2af82b4cc992c9_TextPercentage" hidden="1">
            <a:extLst>
              <a:ext uri="{FF2B5EF4-FFF2-40B4-BE49-F238E27FC236}">
                <a16:creationId xmlns:a16="http://schemas.microsoft.com/office/drawing/2014/main" id="{EF1B34A0-6433-4D64-A922-47A9958C6F78}"/>
              </a:ext>
            </a:extLst>
          </p:cNvPr>
          <p:cNvSpPr txBox="1"/>
          <p:nvPr>
            <p:custDataLst>
              <p:tags r:id="rId53"/>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zh-CN" altLang="en-US"/>
          </a:p>
        </p:txBody>
      </p:sp>
      <p:sp>
        <p:nvSpPr>
          <p:cNvPr id="56" name="OTLSHAPE_T_1ebed10c4a304c79bf2af82b4cc992c9_StartDate" hidden="1">
            <a:extLst>
              <a:ext uri="{FF2B5EF4-FFF2-40B4-BE49-F238E27FC236}">
                <a16:creationId xmlns:a16="http://schemas.microsoft.com/office/drawing/2014/main" id="{92CD0853-B535-4D26-9FE5-E49181556160}"/>
              </a:ext>
            </a:extLst>
          </p:cNvPr>
          <p:cNvSpPr txBox="1"/>
          <p:nvPr>
            <p:custDataLst>
              <p:tags r:id="rId54"/>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zh-CN" altLang="en-US"/>
          </a:p>
        </p:txBody>
      </p:sp>
      <p:sp>
        <p:nvSpPr>
          <p:cNvPr id="57" name="OTLSHAPE_T_1ebed10c4a304c79bf2af82b4cc992c9_EndDate" hidden="1">
            <a:extLst>
              <a:ext uri="{FF2B5EF4-FFF2-40B4-BE49-F238E27FC236}">
                <a16:creationId xmlns:a16="http://schemas.microsoft.com/office/drawing/2014/main" id="{B9A81AFB-8BE5-40A7-89AB-958EC88997CD}"/>
              </a:ext>
            </a:extLst>
          </p:cNvPr>
          <p:cNvSpPr txBox="1"/>
          <p:nvPr>
            <p:custDataLst>
              <p:tags r:id="rId55"/>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zh-CN" altLang="en-US"/>
          </a:p>
        </p:txBody>
      </p:sp>
      <p:sp>
        <p:nvSpPr>
          <p:cNvPr id="58" name="OTLSHAPE_T_1ebed10c4a304c79bf2af82b4cc992c9_JoinedDate">
            <a:extLst>
              <a:ext uri="{FF2B5EF4-FFF2-40B4-BE49-F238E27FC236}">
                <a16:creationId xmlns:a16="http://schemas.microsoft.com/office/drawing/2014/main" id="{3E118854-F5FD-46DC-A6F9-FC06614A134F}"/>
              </a:ext>
            </a:extLst>
          </p:cNvPr>
          <p:cNvSpPr txBox="1"/>
          <p:nvPr>
            <p:custDataLst>
              <p:tags r:id="rId56"/>
            </p:custDataLst>
          </p:nvPr>
        </p:nvSpPr>
        <p:spPr>
          <a:xfrm>
            <a:off x="8867663" y="3270142"/>
            <a:ext cx="787400" cy="155025"/>
          </a:xfrm>
          <a:prstGeom prst="rect">
            <a:avLst/>
          </a:prstGeom>
          <a:noFill/>
        </p:spPr>
        <p:txBody>
          <a:bodyPr vert="horz" wrap="square" lIns="0" tIns="0" rIns="0" bIns="0" rtlCol="0" anchor="ctr" anchorCtr="0">
            <a:spAutoFit/>
          </a:bodyPr>
          <a:lstStyle/>
          <a:p>
            <a:pPr algn="r"/>
            <a:r>
              <a:rPr lang="en-US" altLang="zh-CN" sz="1000" spc="-2" dirty="0">
                <a:solidFill>
                  <a:srgbClr val="44546A"/>
                </a:solidFill>
                <a:latin typeface="Calibri" panose="020F0502020204030204" pitchFamily="34" charset="0"/>
              </a:rPr>
              <a:t>Jul 20 - Jul 27</a:t>
            </a:r>
            <a:endParaRPr lang="zh-CN" altLang="en-US" sz="1000" spc="-2" dirty="0">
              <a:solidFill>
                <a:srgbClr val="44546A"/>
              </a:solidFill>
              <a:latin typeface="Calibri" panose="020F0502020204030204" pitchFamily="34" charset="0"/>
            </a:endParaRPr>
          </a:p>
        </p:txBody>
      </p:sp>
      <p:sp>
        <p:nvSpPr>
          <p:cNvPr id="59" name="OTLSHAPE_T_1ebed10c4a304c79bf2af82b4cc992c9_Title">
            <a:extLst>
              <a:ext uri="{FF2B5EF4-FFF2-40B4-BE49-F238E27FC236}">
                <a16:creationId xmlns:a16="http://schemas.microsoft.com/office/drawing/2014/main" id="{B55E56D0-4765-44D5-9285-D2B20DACE0FF}"/>
              </a:ext>
            </a:extLst>
          </p:cNvPr>
          <p:cNvSpPr txBox="1"/>
          <p:nvPr>
            <p:custDataLst>
              <p:tags r:id="rId57"/>
            </p:custDataLst>
          </p:nvPr>
        </p:nvSpPr>
        <p:spPr>
          <a:xfrm>
            <a:off x="10566372" y="3263015"/>
            <a:ext cx="1155700" cy="169277"/>
          </a:xfrm>
          <a:prstGeom prst="rect">
            <a:avLst/>
          </a:prstGeom>
          <a:noFill/>
        </p:spPr>
        <p:txBody>
          <a:bodyPr vert="horz" wrap="square" lIns="0" tIns="0" rIns="0" bIns="0" rtlCol="0" anchor="ctr" anchorCtr="0">
            <a:spAutoFit/>
          </a:bodyPr>
          <a:lstStyle/>
          <a:p>
            <a:r>
              <a:rPr lang="en-US" altLang="zh-CN" sz="1100" b="1" dirty="0">
                <a:solidFill>
                  <a:schemeClr val="dk1"/>
                </a:solidFill>
                <a:latin typeface="Calibri" panose="020F0502020204030204" pitchFamily="34" charset="0"/>
              </a:rPr>
              <a:t>Debug</a:t>
            </a:r>
            <a:endParaRPr lang="zh-CN" altLang="en-US" sz="1100" b="1" dirty="0">
              <a:solidFill>
                <a:schemeClr val="dk1"/>
              </a:solidFill>
              <a:latin typeface="Calibri" panose="020F0502020204030204" pitchFamily="34" charset="0"/>
            </a:endParaRPr>
          </a:p>
        </p:txBody>
      </p:sp>
      <p:sp>
        <p:nvSpPr>
          <p:cNvPr id="62" name="OTLSHAPE_T_7e9d2deaa3ad4eb3969501c6a5cf8b52_Duration" hidden="1">
            <a:extLst>
              <a:ext uri="{FF2B5EF4-FFF2-40B4-BE49-F238E27FC236}">
                <a16:creationId xmlns:a16="http://schemas.microsoft.com/office/drawing/2014/main" id="{1DADD2DD-8775-4A7D-BF79-BCA92084D905}"/>
              </a:ext>
            </a:extLst>
          </p:cNvPr>
          <p:cNvSpPr txBox="1"/>
          <p:nvPr>
            <p:custDataLst>
              <p:tags r:id="rId58"/>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zh-CN" altLang="en-US"/>
          </a:p>
        </p:txBody>
      </p:sp>
      <p:sp>
        <p:nvSpPr>
          <p:cNvPr id="63" name="OTLSHAPE_T_7e9d2deaa3ad4eb3969501c6a5cf8b52_TextPercentage" hidden="1">
            <a:extLst>
              <a:ext uri="{FF2B5EF4-FFF2-40B4-BE49-F238E27FC236}">
                <a16:creationId xmlns:a16="http://schemas.microsoft.com/office/drawing/2014/main" id="{EC75934C-7EF9-4783-958B-DE150D5F0932}"/>
              </a:ext>
            </a:extLst>
          </p:cNvPr>
          <p:cNvSpPr txBox="1"/>
          <p:nvPr>
            <p:custDataLst>
              <p:tags r:id="rId59"/>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zh-CN" altLang="en-US"/>
          </a:p>
        </p:txBody>
      </p:sp>
      <p:sp>
        <p:nvSpPr>
          <p:cNvPr id="64" name="OTLSHAPE_T_7e9d2deaa3ad4eb3969501c6a5cf8b52_StartDate" hidden="1">
            <a:extLst>
              <a:ext uri="{FF2B5EF4-FFF2-40B4-BE49-F238E27FC236}">
                <a16:creationId xmlns:a16="http://schemas.microsoft.com/office/drawing/2014/main" id="{1BBCE68E-E9E0-4D74-9047-61AEAABBDD1C}"/>
              </a:ext>
            </a:extLst>
          </p:cNvPr>
          <p:cNvSpPr txBox="1"/>
          <p:nvPr>
            <p:custDataLst>
              <p:tags r:id="rId60"/>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zh-CN" altLang="en-US"/>
          </a:p>
        </p:txBody>
      </p:sp>
      <p:sp>
        <p:nvSpPr>
          <p:cNvPr id="65" name="OTLSHAPE_T_7e9d2deaa3ad4eb3969501c6a5cf8b52_EndDate" hidden="1">
            <a:extLst>
              <a:ext uri="{FF2B5EF4-FFF2-40B4-BE49-F238E27FC236}">
                <a16:creationId xmlns:a16="http://schemas.microsoft.com/office/drawing/2014/main" id="{6C153251-A78A-4E88-8AB0-BE231121F4E1}"/>
              </a:ext>
            </a:extLst>
          </p:cNvPr>
          <p:cNvSpPr txBox="1"/>
          <p:nvPr>
            <p:custDataLst>
              <p:tags r:id="rId61"/>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zh-CN" altLang="en-US"/>
          </a:p>
        </p:txBody>
      </p:sp>
      <p:sp>
        <p:nvSpPr>
          <p:cNvPr id="66" name="OTLSHAPE_T_7e9d2deaa3ad4eb3969501c6a5cf8b52_JoinedDate">
            <a:extLst>
              <a:ext uri="{FF2B5EF4-FFF2-40B4-BE49-F238E27FC236}">
                <a16:creationId xmlns:a16="http://schemas.microsoft.com/office/drawing/2014/main" id="{9A3A32D5-051D-48C7-8CD2-08CAAEE8E93A}"/>
              </a:ext>
            </a:extLst>
          </p:cNvPr>
          <p:cNvSpPr txBox="1"/>
          <p:nvPr>
            <p:custDataLst>
              <p:tags r:id="rId62"/>
            </p:custDataLst>
          </p:nvPr>
        </p:nvSpPr>
        <p:spPr>
          <a:xfrm>
            <a:off x="6714737" y="3930457"/>
            <a:ext cx="723900" cy="155025"/>
          </a:xfrm>
          <a:prstGeom prst="rect">
            <a:avLst/>
          </a:prstGeom>
          <a:noFill/>
        </p:spPr>
        <p:txBody>
          <a:bodyPr vert="horz" wrap="square" lIns="0" tIns="0" rIns="0" bIns="0" rtlCol="0" anchor="ctr" anchorCtr="0">
            <a:spAutoFit/>
          </a:bodyPr>
          <a:lstStyle/>
          <a:p>
            <a:pPr algn="r"/>
            <a:r>
              <a:rPr lang="en-US" altLang="zh-CN" sz="1000" spc="-2" dirty="0">
                <a:solidFill>
                  <a:srgbClr val="44546A"/>
                </a:solidFill>
                <a:latin typeface="Calibri" panose="020F0502020204030204" pitchFamily="34" charset="0"/>
              </a:rPr>
              <a:t>Jul 1 - Jul 29</a:t>
            </a:r>
            <a:endParaRPr lang="zh-CN" altLang="en-US" sz="1000" spc="-2" dirty="0">
              <a:solidFill>
                <a:srgbClr val="44546A"/>
              </a:solidFill>
              <a:latin typeface="Calibri" panose="020F0502020204030204" pitchFamily="34" charset="0"/>
            </a:endParaRPr>
          </a:p>
        </p:txBody>
      </p:sp>
      <p:sp>
        <p:nvSpPr>
          <p:cNvPr id="67" name="OTLSHAPE_T_7e9d2deaa3ad4eb3969501c6a5cf8b52_Title">
            <a:extLst>
              <a:ext uri="{FF2B5EF4-FFF2-40B4-BE49-F238E27FC236}">
                <a16:creationId xmlns:a16="http://schemas.microsoft.com/office/drawing/2014/main" id="{721A624E-60F0-4F94-8568-290B980FEA82}"/>
              </a:ext>
            </a:extLst>
          </p:cNvPr>
          <p:cNvSpPr txBox="1"/>
          <p:nvPr>
            <p:custDataLst>
              <p:tags r:id="rId63"/>
            </p:custDataLst>
          </p:nvPr>
        </p:nvSpPr>
        <p:spPr>
          <a:xfrm>
            <a:off x="10799773" y="3666932"/>
            <a:ext cx="876300" cy="682075"/>
          </a:xfrm>
          <a:prstGeom prst="rect">
            <a:avLst/>
          </a:prstGeom>
          <a:noFill/>
        </p:spPr>
        <p:txBody>
          <a:bodyPr vert="horz" wrap="square" lIns="0" tIns="0" rIns="0" bIns="0" rtlCol="0" anchor="ctr" anchorCtr="0">
            <a:spAutoFit/>
          </a:bodyPr>
          <a:lstStyle/>
          <a:p>
            <a:r>
              <a:rPr lang="en-US" altLang="zh-CN" sz="1100" b="1">
                <a:solidFill>
                  <a:schemeClr val="dk1"/>
                </a:solidFill>
                <a:latin typeface="Calibri" panose="020F0502020204030204" pitchFamily="34" charset="0"/>
              </a:rPr>
              <a:t>Final improvements and adjustments</a:t>
            </a:r>
            <a:endParaRPr lang="zh-CN" altLang="en-US" sz="1100" b="1">
              <a:solidFill>
                <a:schemeClr val="dk1"/>
              </a:solidFill>
              <a:latin typeface="Calibri" panose="020F0502020204030204" pitchFamily="34" charset="0"/>
            </a:endParaRPr>
          </a:p>
        </p:txBody>
      </p:sp>
      <p:sp>
        <p:nvSpPr>
          <p:cNvPr id="70" name="OTLSHAPE_T_80829b0301cf4b7492433edd1dc6472b_Duration" hidden="1">
            <a:extLst>
              <a:ext uri="{FF2B5EF4-FFF2-40B4-BE49-F238E27FC236}">
                <a16:creationId xmlns:a16="http://schemas.microsoft.com/office/drawing/2014/main" id="{C20E55AA-DA47-4308-8FF4-BF802749F0E3}"/>
              </a:ext>
            </a:extLst>
          </p:cNvPr>
          <p:cNvSpPr txBox="1"/>
          <p:nvPr>
            <p:custDataLst>
              <p:tags r:id="rId64"/>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zh-CN" altLang="en-US"/>
          </a:p>
        </p:txBody>
      </p:sp>
      <p:sp>
        <p:nvSpPr>
          <p:cNvPr id="71" name="OTLSHAPE_T_80829b0301cf4b7492433edd1dc6472b_TextPercentage" hidden="1">
            <a:extLst>
              <a:ext uri="{FF2B5EF4-FFF2-40B4-BE49-F238E27FC236}">
                <a16:creationId xmlns:a16="http://schemas.microsoft.com/office/drawing/2014/main" id="{073061FD-50BF-4662-82B6-015F81B9BDAF}"/>
              </a:ext>
            </a:extLst>
          </p:cNvPr>
          <p:cNvSpPr txBox="1"/>
          <p:nvPr>
            <p:custDataLst>
              <p:tags r:id="rId65"/>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zh-CN" altLang="en-US"/>
          </a:p>
        </p:txBody>
      </p:sp>
      <p:sp>
        <p:nvSpPr>
          <p:cNvPr id="72" name="OTLSHAPE_T_80829b0301cf4b7492433edd1dc6472b_StartDate" hidden="1">
            <a:extLst>
              <a:ext uri="{FF2B5EF4-FFF2-40B4-BE49-F238E27FC236}">
                <a16:creationId xmlns:a16="http://schemas.microsoft.com/office/drawing/2014/main" id="{6A33AC49-7D58-4EB9-8977-F04AC664903D}"/>
              </a:ext>
            </a:extLst>
          </p:cNvPr>
          <p:cNvSpPr txBox="1"/>
          <p:nvPr>
            <p:custDataLst>
              <p:tags r:id="rId66"/>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zh-CN" altLang="en-US"/>
          </a:p>
        </p:txBody>
      </p:sp>
      <p:sp>
        <p:nvSpPr>
          <p:cNvPr id="73" name="OTLSHAPE_T_80829b0301cf4b7492433edd1dc6472b_EndDate" hidden="1">
            <a:extLst>
              <a:ext uri="{FF2B5EF4-FFF2-40B4-BE49-F238E27FC236}">
                <a16:creationId xmlns:a16="http://schemas.microsoft.com/office/drawing/2014/main" id="{2F9B8235-1DF7-4818-8AB5-A2C0C87D416A}"/>
              </a:ext>
            </a:extLst>
          </p:cNvPr>
          <p:cNvSpPr txBox="1"/>
          <p:nvPr>
            <p:custDataLst>
              <p:tags r:id="rId67"/>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zh-CN" altLang="en-US"/>
          </a:p>
        </p:txBody>
      </p:sp>
      <p:sp>
        <p:nvSpPr>
          <p:cNvPr id="74" name="OTLSHAPE_T_80829b0301cf4b7492433edd1dc6472b_JoinedDate">
            <a:extLst>
              <a:ext uri="{FF2B5EF4-FFF2-40B4-BE49-F238E27FC236}">
                <a16:creationId xmlns:a16="http://schemas.microsoft.com/office/drawing/2014/main" id="{230A0C3E-36E6-476E-B498-48B439C711D8}"/>
              </a:ext>
            </a:extLst>
          </p:cNvPr>
          <p:cNvSpPr txBox="1"/>
          <p:nvPr>
            <p:custDataLst>
              <p:tags r:id="rId68"/>
            </p:custDataLst>
          </p:nvPr>
        </p:nvSpPr>
        <p:spPr>
          <a:xfrm>
            <a:off x="6037634" y="4590772"/>
            <a:ext cx="812800" cy="155025"/>
          </a:xfrm>
          <a:prstGeom prst="rect">
            <a:avLst/>
          </a:prstGeom>
          <a:noFill/>
        </p:spPr>
        <p:txBody>
          <a:bodyPr vert="horz" wrap="square" lIns="0" tIns="0" rIns="0" bIns="0" rtlCol="0" anchor="ctr" anchorCtr="0">
            <a:spAutoFit/>
          </a:bodyPr>
          <a:lstStyle/>
          <a:p>
            <a:pPr algn="r"/>
            <a:r>
              <a:rPr lang="en-US" altLang="zh-CN" sz="1000" spc="-2" dirty="0">
                <a:solidFill>
                  <a:srgbClr val="44546A"/>
                </a:solidFill>
                <a:latin typeface="Calibri" panose="020F0502020204030204" pitchFamily="34" charset="0"/>
              </a:rPr>
              <a:t>Jun 27 - Jul 29</a:t>
            </a:r>
            <a:endParaRPr lang="zh-CN" altLang="en-US" sz="1000" spc="-2" dirty="0">
              <a:solidFill>
                <a:srgbClr val="44546A"/>
              </a:solidFill>
              <a:latin typeface="Calibri" panose="020F0502020204030204" pitchFamily="34" charset="0"/>
            </a:endParaRPr>
          </a:p>
        </p:txBody>
      </p:sp>
      <p:sp>
        <p:nvSpPr>
          <p:cNvPr id="75" name="OTLSHAPE_T_80829b0301cf4b7492433edd1dc6472b_Title">
            <a:extLst>
              <a:ext uri="{FF2B5EF4-FFF2-40B4-BE49-F238E27FC236}">
                <a16:creationId xmlns:a16="http://schemas.microsoft.com/office/drawing/2014/main" id="{65270456-34A7-492D-ACB7-4D53FD2DF2E9}"/>
              </a:ext>
            </a:extLst>
          </p:cNvPr>
          <p:cNvSpPr txBox="1"/>
          <p:nvPr>
            <p:custDataLst>
              <p:tags r:id="rId69"/>
            </p:custDataLst>
          </p:nvPr>
        </p:nvSpPr>
        <p:spPr>
          <a:xfrm>
            <a:off x="10799773" y="4412507"/>
            <a:ext cx="723900" cy="511556"/>
          </a:xfrm>
          <a:prstGeom prst="rect">
            <a:avLst/>
          </a:prstGeom>
          <a:noFill/>
        </p:spPr>
        <p:txBody>
          <a:bodyPr vert="horz" wrap="square" lIns="0" tIns="0" rIns="0" bIns="0" rtlCol="0" anchor="ctr" anchorCtr="0">
            <a:spAutoFit/>
          </a:bodyPr>
          <a:lstStyle/>
          <a:p>
            <a:r>
              <a:rPr lang="en-US" altLang="zh-CN" sz="1100" b="1">
                <a:solidFill>
                  <a:schemeClr val="dk1"/>
                </a:solidFill>
                <a:latin typeface="Calibri" panose="020F0502020204030204" pitchFamily="34" charset="0"/>
              </a:rPr>
              <a:t>Record interactions and submit</a:t>
            </a:r>
            <a:endParaRPr lang="zh-CN" altLang="en-US" sz="1100" b="1">
              <a:solidFill>
                <a:schemeClr val="dk1"/>
              </a:solidFill>
              <a:latin typeface="Calibri" panose="020F0502020204030204" pitchFamily="34" charset="0"/>
            </a:endParaRPr>
          </a:p>
        </p:txBody>
      </p:sp>
      <p:sp>
        <p:nvSpPr>
          <p:cNvPr id="16" name="OTLSHAPE_M_8415160661924390a194f4cce172c7bb_Shape">
            <a:extLst>
              <a:ext uri="{FF2B5EF4-FFF2-40B4-BE49-F238E27FC236}">
                <a16:creationId xmlns:a16="http://schemas.microsoft.com/office/drawing/2014/main" id="{ED13AD27-9375-4A46-8D55-C30A0502E85B}"/>
              </a:ext>
            </a:extLst>
          </p:cNvPr>
          <p:cNvSpPr/>
          <p:nvPr>
            <p:custDataLst>
              <p:tags r:id="rId70"/>
            </p:custDataLst>
          </p:nvPr>
        </p:nvSpPr>
        <p:spPr>
          <a:xfrm>
            <a:off x="3986041" y="5245584"/>
            <a:ext cx="165100" cy="165100"/>
          </a:xfrm>
          <a:prstGeom prst="wave">
            <a:avLst/>
          </a:prstGeom>
          <a:solidFill>
            <a:schemeClr val="accent1"/>
          </a:solidFill>
          <a:ln>
            <a:noFill/>
          </a:ln>
          <a:effectLst/>
          <a:scene3d>
            <a:camera prst="orthographicFront"/>
            <a:lightRig rig="threePt" dir="t"/>
          </a:scene3d>
          <a:sp3d>
            <a:bevelT h="12700"/>
          </a:sp3d>
          <a:extLst>
            <a:ext uri="{AF507438-7753-43E0-B8FC-AC1667EBCBE1}">
              <a14:hiddenEffects xmlns:a14="http://schemas.microsoft.com/office/drawing/2010/main">
                <a:effectLst>
                  <a:outerShdw blurRad="50800" dist="25400" dir="2700000" algn="tl" rotWithShape="0">
                    <a:prstClr val="black">
                      <a:alpha val="33000"/>
                    </a:prstClr>
                  </a:outerShdw>
                </a:effectLst>
              </a14:hiddenEffects>
            </a:ext>
          </a:ex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wrap="none" rtlCol="0" anchor="ctr"/>
          <a:lstStyle/>
          <a:p>
            <a:pPr algn="ctr"/>
            <a:endParaRPr lang="zh-CN" altLang="en-US" sz="1050"/>
          </a:p>
        </p:txBody>
      </p:sp>
      <p:sp>
        <p:nvSpPr>
          <p:cNvPr id="19" name="OTLSHAPE_M_326f71610f2d45d9bef27a9c11eecde6_Shape">
            <a:extLst>
              <a:ext uri="{FF2B5EF4-FFF2-40B4-BE49-F238E27FC236}">
                <a16:creationId xmlns:a16="http://schemas.microsoft.com/office/drawing/2014/main" id="{77D33D74-A28D-4C53-92C2-6DC81849379A}"/>
              </a:ext>
            </a:extLst>
          </p:cNvPr>
          <p:cNvSpPr/>
          <p:nvPr>
            <p:custDataLst>
              <p:tags r:id="rId71"/>
            </p:custDataLst>
          </p:nvPr>
        </p:nvSpPr>
        <p:spPr>
          <a:xfrm>
            <a:off x="10780723" y="5245584"/>
            <a:ext cx="165100" cy="165100"/>
          </a:xfrm>
          <a:prstGeom prst="wave">
            <a:avLst/>
          </a:prstGeom>
          <a:solidFill>
            <a:schemeClr val="accent1"/>
          </a:solidFill>
          <a:ln>
            <a:noFill/>
          </a:ln>
          <a:effectLst/>
          <a:scene3d>
            <a:camera prst="orthographicFront"/>
            <a:lightRig rig="threePt" dir="t"/>
          </a:scene3d>
          <a:sp3d>
            <a:bevelT h="12700"/>
          </a:sp3d>
          <a:extLst>
            <a:ext uri="{AF507438-7753-43E0-B8FC-AC1667EBCBE1}">
              <a14:hiddenEffects xmlns:a14="http://schemas.microsoft.com/office/drawing/2010/main">
                <a:effectLst>
                  <a:outerShdw blurRad="50800" dist="25400" dir="2700000" algn="tl" rotWithShape="0">
                    <a:prstClr val="black">
                      <a:alpha val="33000"/>
                    </a:prstClr>
                  </a:outerShdw>
                </a:effectLst>
              </a14:hiddenEffects>
            </a:ext>
          </a:ex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wrap="none" rtlCol="0" anchor="ctr"/>
          <a:lstStyle/>
          <a:p>
            <a:pPr algn="ctr"/>
            <a:endParaRPr lang="zh-CN" altLang="en-US" sz="1050"/>
          </a:p>
        </p:txBody>
      </p:sp>
      <p:sp>
        <p:nvSpPr>
          <p:cNvPr id="14" name="OTLSHAPE_M_8415160661924390a194f4cce172c7bb_Title">
            <a:extLst>
              <a:ext uri="{FF2B5EF4-FFF2-40B4-BE49-F238E27FC236}">
                <a16:creationId xmlns:a16="http://schemas.microsoft.com/office/drawing/2014/main" id="{F32DD9B8-FDF3-43A1-94E3-5F67FAED52DD}"/>
              </a:ext>
            </a:extLst>
          </p:cNvPr>
          <p:cNvSpPr txBox="1"/>
          <p:nvPr>
            <p:custDataLst>
              <p:tags r:id="rId72"/>
            </p:custDataLst>
          </p:nvPr>
        </p:nvSpPr>
        <p:spPr>
          <a:xfrm>
            <a:off x="4182891" y="5127263"/>
            <a:ext cx="596900" cy="170519"/>
          </a:xfrm>
          <a:prstGeom prst="rect">
            <a:avLst/>
          </a:prstGeom>
          <a:noFill/>
        </p:spPr>
        <p:txBody>
          <a:bodyPr vert="horz" wrap="square" lIns="0" tIns="0" rIns="0" bIns="0" rtlCol="0" anchor="ctr" anchorCtr="0">
            <a:spAutoFit/>
          </a:bodyPr>
          <a:lstStyle/>
          <a:p>
            <a:r>
              <a:rPr lang="en-US" altLang="zh-CN" sz="1100" b="1" spc="-8">
                <a:solidFill>
                  <a:schemeClr val="dk1"/>
                </a:solidFill>
                <a:latin typeface="Calibri" panose="020F0502020204030204" pitchFamily="34" charset="0"/>
              </a:rPr>
              <a:t>Start Date</a:t>
            </a:r>
            <a:endParaRPr lang="zh-CN" altLang="en-US" sz="1100" b="1" spc="-8">
              <a:solidFill>
                <a:schemeClr val="dk1"/>
              </a:solidFill>
              <a:latin typeface="Calibri" panose="020F0502020204030204" pitchFamily="34" charset="0"/>
            </a:endParaRPr>
          </a:p>
        </p:txBody>
      </p:sp>
      <p:sp>
        <p:nvSpPr>
          <p:cNvPr id="15" name="OTLSHAPE_M_8415160661924390a194f4cce172c7bb_Date">
            <a:extLst>
              <a:ext uri="{FF2B5EF4-FFF2-40B4-BE49-F238E27FC236}">
                <a16:creationId xmlns:a16="http://schemas.microsoft.com/office/drawing/2014/main" id="{C145D837-4110-4179-B4BE-E732164FF388}"/>
              </a:ext>
            </a:extLst>
          </p:cNvPr>
          <p:cNvSpPr txBox="1"/>
          <p:nvPr>
            <p:custDataLst>
              <p:tags r:id="rId73"/>
            </p:custDataLst>
          </p:nvPr>
        </p:nvSpPr>
        <p:spPr>
          <a:xfrm>
            <a:off x="4182891" y="5323181"/>
            <a:ext cx="355600" cy="155025"/>
          </a:xfrm>
          <a:prstGeom prst="rect">
            <a:avLst/>
          </a:prstGeom>
          <a:noFill/>
        </p:spPr>
        <p:txBody>
          <a:bodyPr vert="horz" wrap="square" lIns="0" tIns="0" rIns="0" bIns="0" rtlCol="0" anchor="ctr" anchorCtr="0">
            <a:spAutoFit/>
          </a:bodyPr>
          <a:lstStyle/>
          <a:p>
            <a:r>
              <a:rPr lang="en-US" altLang="zh-CN" sz="1000" spc="-2" dirty="0">
                <a:solidFill>
                  <a:srgbClr val="44546A"/>
                </a:solidFill>
                <a:latin typeface="Calibri" panose="020F0502020204030204" pitchFamily="34" charset="0"/>
              </a:rPr>
              <a:t>Jun</a:t>
            </a:r>
            <a:r>
              <a:rPr lang="en-US" altLang="zh-CN" sz="1000" spc="-8" dirty="0">
                <a:solidFill>
                  <a:srgbClr val="44546A"/>
                </a:solidFill>
                <a:latin typeface="Calibri" panose="020F0502020204030204" pitchFamily="34" charset="0"/>
              </a:rPr>
              <a:t> 1</a:t>
            </a:r>
            <a:endParaRPr lang="zh-CN" altLang="en-US" sz="1000" spc="-8" dirty="0">
              <a:solidFill>
                <a:srgbClr val="44546A"/>
              </a:solidFill>
              <a:latin typeface="Calibri" panose="020F0502020204030204" pitchFamily="34" charset="0"/>
            </a:endParaRPr>
          </a:p>
        </p:txBody>
      </p:sp>
      <p:sp>
        <p:nvSpPr>
          <p:cNvPr id="17" name="OTLSHAPE_M_326f71610f2d45d9bef27a9c11eecde6_Title">
            <a:extLst>
              <a:ext uri="{FF2B5EF4-FFF2-40B4-BE49-F238E27FC236}">
                <a16:creationId xmlns:a16="http://schemas.microsoft.com/office/drawing/2014/main" id="{07EB8C0B-957E-47D3-83CF-A251FABE66AC}"/>
              </a:ext>
            </a:extLst>
          </p:cNvPr>
          <p:cNvSpPr txBox="1"/>
          <p:nvPr>
            <p:custDataLst>
              <p:tags r:id="rId74"/>
            </p:custDataLst>
          </p:nvPr>
        </p:nvSpPr>
        <p:spPr>
          <a:xfrm>
            <a:off x="10977573" y="5127263"/>
            <a:ext cx="546100" cy="170519"/>
          </a:xfrm>
          <a:prstGeom prst="rect">
            <a:avLst/>
          </a:prstGeom>
          <a:noFill/>
        </p:spPr>
        <p:txBody>
          <a:bodyPr vert="horz" wrap="square" lIns="0" tIns="0" rIns="0" bIns="0" rtlCol="0" anchor="ctr" anchorCtr="0">
            <a:spAutoFit/>
          </a:bodyPr>
          <a:lstStyle/>
          <a:p>
            <a:r>
              <a:rPr lang="en-US" altLang="zh-CN" sz="1100" b="1" spc="-6">
                <a:solidFill>
                  <a:schemeClr val="dk1"/>
                </a:solidFill>
                <a:latin typeface="Calibri" panose="020F0502020204030204" pitchFamily="34" charset="0"/>
              </a:rPr>
              <a:t>Due Date</a:t>
            </a:r>
            <a:endParaRPr lang="zh-CN" altLang="en-US" sz="1100" b="1" spc="-6">
              <a:solidFill>
                <a:schemeClr val="dk1"/>
              </a:solidFill>
              <a:latin typeface="Calibri" panose="020F0502020204030204" pitchFamily="34" charset="0"/>
            </a:endParaRPr>
          </a:p>
        </p:txBody>
      </p:sp>
      <p:sp>
        <p:nvSpPr>
          <p:cNvPr id="18" name="OTLSHAPE_M_326f71610f2d45d9bef27a9c11eecde6_Date">
            <a:extLst>
              <a:ext uri="{FF2B5EF4-FFF2-40B4-BE49-F238E27FC236}">
                <a16:creationId xmlns:a16="http://schemas.microsoft.com/office/drawing/2014/main" id="{B704F98D-75F7-4AE6-86AD-5CDA306D3010}"/>
              </a:ext>
            </a:extLst>
          </p:cNvPr>
          <p:cNvSpPr txBox="1"/>
          <p:nvPr>
            <p:custDataLst>
              <p:tags r:id="rId75"/>
            </p:custDataLst>
          </p:nvPr>
        </p:nvSpPr>
        <p:spPr>
          <a:xfrm>
            <a:off x="10977573" y="5323181"/>
            <a:ext cx="342900" cy="155025"/>
          </a:xfrm>
          <a:prstGeom prst="rect">
            <a:avLst/>
          </a:prstGeom>
          <a:noFill/>
        </p:spPr>
        <p:txBody>
          <a:bodyPr vert="horz" wrap="square" lIns="0" tIns="0" rIns="0" bIns="0" rtlCol="0" anchor="ctr" anchorCtr="0">
            <a:spAutoFit/>
          </a:bodyPr>
          <a:lstStyle/>
          <a:p>
            <a:r>
              <a:rPr lang="en-US" altLang="zh-CN" sz="1000" spc="-2" dirty="0">
                <a:solidFill>
                  <a:srgbClr val="44546A"/>
                </a:solidFill>
                <a:latin typeface="Calibri" panose="020F0502020204030204" pitchFamily="34" charset="0"/>
              </a:rPr>
              <a:t>Jul</a:t>
            </a:r>
            <a:r>
              <a:rPr lang="en-US" altLang="zh-CN" sz="1000" spc="-6" dirty="0">
                <a:solidFill>
                  <a:srgbClr val="44546A"/>
                </a:solidFill>
                <a:latin typeface="Calibri" panose="020F0502020204030204" pitchFamily="34" charset="0"/>
              </a:rPr>
              <a:t> 29</a:t>
            </a:r>
            <a:endParaRPr lang="zh-CN" altLang="en-US" sz="1000" spc="-6" dirty="0">
              <a:solidFill>
                <a:srgbClr val="44546A"/>
              </a:solidFill>
              <a:latin typeface="Calibri" panose="020F0502020204030204" pitchFamily="34" charset="0"/>
            </a:endParaRPr>
          </a:p>
        </p:txBody>
      </p:sp>
      <p:sp>
        <p:nvSpPr>
          <p:cNvPr id="76" name="标题 1">
            <a:extLst>
              <a:ext uri="{FF2B5EF4-FFF2-40B4-BE49-F238E27FC236}">
                <a16:creationId xmlns:a16="http://schemas.microsoft.com/office/drawing/2014/main" id="{F9384B6C-2B7F-44FC-9F94-C57839E08961}"/>
              </a:ext>
            </a:extLst>
          </p:cNvPr>
          <p:cNvSpPr txBox="1">
            <a:spLocks/>
          </p:cNvSpPr>
          <p:nvPr/>
        </p:nvSpPr>
        <p:spPr>
          <a:xfrm>
            <a:off x="669925" y="365125"/>
            <a:ext cx="10850564" cy="663575"/>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altLang="zh-CN" dirty="0"/>
              <a:t>Production Timeline</a:t>
            </a:r>
            <a:endParaRPr lang="zh-CN" altLang="en-US" dirty="0"/>
          </a:p>
        </p:txBody>
      </p:sp>
    </p:spTree>
    <p:custDataLst>
      <p:tags r:id="rId1"/>
    </p:custDataLst>
    <p:extLst>
      <p:ext uri="{BB962C8B-B14F-4D97-AF65-F5344CB8AC3E}">
        <p14:creationId xmlns:p14="http://schemas.microsoft.com/office/powerpoint/2010/main" val="357004294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01FABAD4-6F25-4C08-8D08-90C6AFB5B2BC}"/>
              </a:ext>
            </a:extLst>
          </p:cNvPr>
          <p:cNvGrpSpPr/>
          <p:nvPr/>
        </p:nvGrpSpPr>
        <p:grpSpPr>
          <a:xfrm>
            <a:off x="2542310" y="1571106"/>
            <a:ext cx="7107381" cy="3455567"/>
            <a:chOff x="2542311" y="1571106"/>
            <a:chExt cx="7107381" cy="3455567"/>
          </a:xfrm>
          <a:solidFill>
            <a:schemeClr val="tx2">
              <a:lumMod val="50000"/>
            </a:schemeClr>
          </a:solidFill>
        </p:grpSpPr>
        <p:sp>
          <p:nvSpPr>
            <p:cNvPr id="3" name="矩形 2"/>
            <p:cNvSpPr/>
            <p:nvPr/>
          </p:nvSpPr>
          <p:spPr>
            <a:xfrm>
              <a:off x="2542311" y="1571106"/>
              <a:ext cx="7107381" cy="3455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TextBox 75"/>
            <p:cNvSpPr txBox="1"/>
            <p:nvPr/>
          </p:nvSpPr>
          <p:spPr>
            <a:xfrm>
              <a:off x="3490708" y="2462949"/>
              <a:ext cx="5210585" cy="923330"/>
            </a:xfrm>
            <a:prstGeom prst="rect">
              <a:avLst/>
            </a:prstGeom>
            <a:grpFill/>
            <a:effectLst>
              <a:outerShdw dist="50800" dir="2700000" algn="tl" rotWithShape="0">
                <a:prstClr val="black">
                  <a:alpha val="6000"/>
                </a:prstClr>
              </a:outerShdw>
            </a:effectLst>
          </p:spPr>
          <p:txBody>
            <a:bodyPr wrap="square" rtlCol="0">
              <a:spAutoFit/>
            </a:bodyPr>
            <a:lstStyle>
              <a:defPPr>
                <a:defRPr lang="zh-CN"/>
              </a:defPPr>
              <a:lvl1pPr>
                <a:defRPr sz="4000" b="1">
                  <a:solidFill>
                    <a:schemeClr val="bg1"/>
                  </a:solidFill>
                  <a:latin typeface="微软雅黑" pitchFamily="34" charset="-122"/>
                  <a:ea typeface="微软雅黑" pitchFamily="34" charset="-122"/>
                </a:defRPr>
              </a:lvl1pPr>
            </a:lstStyle>
            <a:p>
              <a:pPr algn="ctr"/>
              <a:r>
                <a:rPr lang="en-US" altLang="zh-CN" sz="5400" dirty="0">
                  <a:latin typeface="+mn-lt"/>
                  <a:ea typeface="+mn-ea"/>
                  <a:cs typeface="+mn-ea"/>
                  <a:sym typeface="+mn-lt"/>
                </a:rPr>
                <a:t>THANKS</a:t>
              </a:r>
              <a:endParaRPr lang="zh-CN" altLang="en-US" sz="5400" b="0" dirty="0">
                <a:latin typeface="+mn-lt"/>
                <a:ea typeface="+mn-ea"/>
                <a:cs typeface="+mn-ea"/>
                <a:sym typeface="+mn-lt"/>
              </a:endParaRPr>
            </a:p>
          </p:txBody>
        </p:sp>
        <p:cxnSp>
          <p:nvCxnSpPr>
            <p:cNvPr id="6" name="直接连接符 5"/>
            <p:cNvCxnSpPr/>
            <p:nvPr/>
          </p:nvCxnSpPr>
          <p:spPr>
            <a:xfrm>
              <a:off x="3369138" y="3386279"/>
              <a:ext cx="5569123"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7" name="直接连接符 16">
            <a:extLst>
              <a:ext uri="{FF2B5EF4-FFF2-40B4-BE49-F238E27FC236}">
                <a16:creationId xmlns:a16="http://schemas.microsoft.com/office/drawing/2014/main" id="{5278DB12-5874-44FB-A48C-76BB49A13CE9}"/>
              </a:ext>
            </a:extLst>
          </p:cNvPr>
          <p:cNvCxnSpPr/>
          <p:nvPr/>
        </p:nvCxnSpPr>
        <p:spPr>
          <a:xfrm>
            <a:off x="6096000" y="5724419"/>
            <a:ext cx="0" cy="426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7DBBD877-5391-4E7D-A2D3-6FA869D11397}"/>
              </a:ext>
            </a:extLst>
          </p:cNvPr>
          <p:cNvSpPr txBox="1"/>
          <p:nvPr/>
        </p:nvSpPr>
        <p:spPr>
          <a:xfrm>
            <a:off x="4536720" y="5768502"/>
            <a:ext cx="1430200" cy="338554"/>
          </a:xfrm>
          <a:prstGeom prst="rect">
            <a:avLst/>
          </a:prstGeom>
          <a:noFill/>
        </p:spPr>
        <p:txBody>
          <a:bodyPr wrap="none" rtlCol="0">
            <a:spAutoFit/>
          </a:bodyPr>
          <a:lstStyle/>
          <a:p>
            <a:pPr marL="342900" indent="-342900">
              <a:buClr>
                <a:schemeClr val="accent5"/>
              </a:buClr>
              <a:buFont typeface="Wingdings" panose="05000000000000000000" pitchFamily="2" charset="2"/>
              <a:buChar char="n"/>
            </a:pPr>
            <a:r>
              <a:rPr lang="en-AU" altLang="zh-CN" sz="1600" dirty="0">
                <a:solidFill>
                  <a:schemeClr val="bg1">
                    <a:lumMod val="50000"/>
                  </a:schemeClr>
                </a:solidFill>
                <a:cs typeface="+mn-ea"/>
                <a:sym typeface="+mn-lt"/>
              </a:rPr>
              <a:t>z5158177</a:t>
            </a:r>
            <a:endParaRPr lang="zh-CN" altLang="en-US" sz="1600" dirty="0">
              <a:solidFill>
                <a:schemeClr val="bg1">
                  <a:lumMod val="50000"/>
                </a:schemeClr>
              </a:solidFill>
              <a:cs typeface="+mn-ea"/>
              <a:sym typeface="+mn-lt"/>
            </a:endParaRPr>
          </a:p>
        </p:txBody>
      </p:sp>
      <p:sp>
        <p:nvSpPr>
          <p:cNvPr id="19" name="文本框 18">
            <a:extLst>
              <a:ext uri="{FF2B5EF4-FFF2-40B4-BE49-F238E27FC236}">
                <a16:creationId xmlns:a16="http://schemas.microsoft.com/office/drawing/2014/main" id="{661ECD3B-508C-4256-BDBA-0B4F8EB0300E}"/>
              </a:ext>
            </a:extLst>
          </p:cNvPr>
          <p:cNvSpPr txBox="1"/>
          <p:nvPr/>
        </p:nvSpPr>
        <p:spPr>
          <a:xfrm>
            <a:off x="6225081" y="5768502"/>
            <a:ext cx="1724703" cy="338554"/>
          </a:xfrm>
          <a:prstGeom prst="rect">
            <a:avLst/>
          </a:prstGeom>
          <a:noFill/>
        </p:spPr>
        <p:txBody>
          <a:bodyPr wrap="none" rtlCol="0">
            <a:spAutoFit/>
          </a:bodyPr>
          <a:lstStyle/>
          <a:p>
            <a:pPr marL="342900" indent="-342900">
              <a:buClr>
                <a:schemeClr val="accent5"/>
              </a:buClr>
              <a:buFont typeface="Wingdings" panose="05000000000000000000" pitchFamily="2" charset="2"/>
              <a:buChar char="n"/>
            </a:pPr>
            <a:r>
              <a:rPr lang="en-US" altLang="zh-CN" sz="1600" dirty="0" err="1">
                <a:solidFill>
                  <a:schemeClr val="bg1">
                    <a:lumMod val="50000"/>
                  </a:schemeClr>
                </a:solidFill>
                <a:cs typeface="+mn-ea"/>
                <a:sym typeface="+mn-lt"/>
              </a:rPr>
              <a:t>Yicheng</a:t>
            </a:r>
            <a:r>
              <a:rPr lang="en-US" altLang="zh-CN" sz="1600" dirty="0">
                <a:solidFill>
                  <a:schemeClr val="bg1">
                    <a:lumMod val="50000"/>
                  </a:schemeClr>
                </a:solidFill>
                <a:cs typeface="+mn-ea"/>
                <a:sym typeface="+mn-lt"/>
              </a:rPr>
              <a:t> PAN</a:t>
            </a:r>
            <a:endParaRPr lang="zh-CN" altLang="en-US" sz="1600" dirty="0">
              <a:solidFill>
                <a:schemeClr val="bg1">
                  <a:lumMod val="50000"/>
                </a:schemeClr>
              </a:solidFill>
              <a:cs typeface="+mn-ea"/>
              <a:sym typeface="+mn-lt"/>
            </a:endParaRPr>
          </a:p>
        </p:txBody>
      </p:sp>
    </p:spTree>
    <p:extLst>
      <p:ext uri="{BB962C8B-B14F-4D97-AF65-F5344CB8AC3E}">
        <p14:creationId xmlns:p14="http://schemas.microsoft.com/office/powerpoint/2010/main" val="272494011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组合 69"/>
          <p:cNvGrpSpPr/>
          <p:nvPr/>
        </p:nvGrpSpPr>
        <p:grpSpPr>
          <a:xfrm>
            <a:off x="3612206" y="3181576"/>
            <a:ext cx="4549348" cy="646331"/>
            <a:chOff x="2699792" y="1450206"/>
            <a:chExt cx="4549348" cy="646331"/>
          </a:xfrm>
        </p:grpSpPr>
        <p:sp>
          <p:nvSpPr>
            <p:cNvPr id="71" name="文本框 70"/>
            <p:cNvSpPr txBox="1"/>
            <p:nvPr/>
          </p:nvSpPr>
          <p:spPr>
            <a:xfrm>
              <a:off x="2699792" y="1450206"/>
              <a:ext cx="441146" cy="646331"/>
            </a:xfrm>
            <a:prstGeom prst="rect">
              <a:avLst/>
            </a:prstGeom>
            <a:noFill/>
          </p:spPr>
          <p:txBody>
            <a:bodyPr wrap="none">
              <a:spAutoFit/>
            </a:bodyPr>
            <a:lstStyle/>
            <a:p>
              <a:pPr eaLnBrk="1" hangingPunct="1">
                <a:defRPr/>
              </a:pPr>
              <a:r>
                <a:rPr lang="en-AU" altLang="zh-CN" sz="3600" dirty="0">
                  <a:cs typeface="+mn-ea"/>
                  <a:sym typeface="+mn-lt"/>
                </a:rPr>
                <a:t>2</a:t>
              </a:r>
              <a:endParaRPr lang="zh-CN" altLang="en-US" sz="3600" dirty="0">
                <a:cs typeface="+mn-ea"/>
                <a:sym typeface="+mn-lt"/>
              </a:endParaRPr>
            </a:p>
          </p:txBody>
        </p:sp>
        <p:cxnSp>
          <p:nvCxnSpPr>
            <p:cNvPr id="72" name="直接连接符 71"/>
            <p:cNvCxnSpPr/>
            <p:nvPr/>
          </p:nvCxnSpPr>
          <p:spPr>
            <a:xfrm flipH="1">
              <a:off x="3126830" y="1566094"/>
              <a:ext cx="184150" cy="3968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3307805" y="1523231"/>
              <a:ext cx="3941335" cy="461665"/>
            </a:xfrm>
            <a:prstGeom prst="rect">
              <a:avLst/>
            </a:prstGeom>
            <a:noFill/>
          </p:spPr>
          <p:txBody>
            <a:bodyPr wrap="none">
              <a:spAutoFit/>
            </a:bodyPr>
            <a:lstStyle/>
            <a:p>
              <a:pPr lvl="0"/>
              <a:r>
                <a:rPr lang="en-US" altLang="zh-CN" sz="2400" dirty="0"/>
                <a:t>Aspects of Working System</a:t>
              </a:r>
              <a:endParaRPr lang="zh-CN" altLang="zh-CN" sz="2400" dirty="0"/>
            </a:p>
          </p:txBody>
        </p:sp>
      </p:grpSp>
      <p:grpSp>
        <p:nvGrpSpPr>
          <p:cNvPr id="74" name="组合 29"/>
          <p:cNvGrpSpPr>
            <a:grpSpLocks/>
          </p:cNvGrpSpPr>
          <p:nvPr/>
        </p:nvGrpSpPr>
        <p:grpSpPr bwMode="auto">
          <a:xfrm>
            <a:off x="3632926" y="2400170"/>
            <a:ext cx="2555980" cy="646331"/>
            <a:chOff x="944675" y="2321360"/>
            <a:chExt cx="2555486" cy="646549"/>
          </a:xfrm>
        </p:grpSpPr>
        <p:sp>
          <p:nvSpPr>
            <p:cNvPr id="75" name="文本框 74"/>
            <p:cNvSpPr txBox="1"/>
            <p:nvPr/>
          </p:nvSpPr>
          <p:spPr>
            <a:xfrm>
              <a:off x="944675" y="2321360"/>
              <a:ext cx="441061" cy="646549"/>
            </a:xfrm>
            <a:prstGeom prst="rect">
              <a:avLst/>
            </a:prstGeom>
            <a:noFill/>
          </p:spPr>
          <p:txBody>
            <a:bodyPr wrap="none">
              <a:spAutoFit/>
            </a:bodyPr>
            <a:lstStyle/>
            <a:p>
              <a:pPr eaLnBrk="1" hangingPunct="1">
                <a:defRPr/>
              </a:pPr>
              <a:r>
                <a:rPr lang="en-AU" altLang="zh-CN" sz="3600" dirty="0">
                  <a:cs typeface="+mn-ea"/>
                  <a:sym typeface="+mn-lt"/>
                </a:rPr>
                <a:t>1</a:t>
              </a:r>
              <a:endParaRPr lang="zh-CN" altLang="en-US" sz="3600" dirty="0">
                <a:cs typeface="+mn-ea"/>
                <a:sym typeface="+mn-lt"/>
              </a:endParaRPr>
            </a:p>
          </p:txBody>
        </p:sp>
        <p:cxnSp>
          <p:nvCxnSpPr>
            <p:cNvPr id="76" name="直接连接符 75"/>
            <p:cNvCxnSpPr/>
            <p:nvPr/>
          </p:nvCxnSpPr>
          <p:spPr>
            <a:xfrm flipH="1">
              <a:off x="1371629" y="2438875"/>
              <a:ext cx="184114"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7" name="文本框 76"/>
            <p:cNvSpPr txBox="1"/>
            <p:nvPr/>
          </p:nvSpPr>
          <p:spPr>
            <a:xfrm>
              <a:off x="1552569" y="2395998"/>
              <a:ext cx="1947592" cy="461821"/>
            </a:xfrm>
            <a:prstGeom prst="rect">
              <a:avLst/>
            </a:prstGeom>
            <a:noFill/>
          </p:spPr>
          <p:txBody>
            <a:bodyPr wrap="none">
              <a:spAutoFit/>
            </a:bodyPr>
            <a:lstStyle/>
            <a:p>
              <a:pPr lvl="0"/>
              <a:r>
                <a:rPr lang="en-US" altLang="zh-CN" sz="2400" dirty="0"/>
                <a:t>The Concept</a:t>
              </a:r>
              <a:endParaRPr lang="zh-CN" altLang="zh-CN" sz="2400" dirty="0"/>
            </a:p>
          </p:txBody>
        </p:sp>
      </p:grpSp>
      <p:grpSp>
        <p:nvGrpSpPr>
          <p:cNvPr id="82" name="组合 81"/>
          <p:cNvGrpSpPr/>
          <p:nvPr/>
        </p:nvGrpSpPr>
        <p:grpSpPr>
          <a:xfrm>
            <a:off x="3618899" y="3910239"/>
            <a:ext cx="6644922" cy="646331"/>
            <a:chOff x="2699792" y="2178869"/>
            <a:chExt cx="6644922" cy="646331"/>
          </a:xfrm>
        </p:grpSpPr>
        <p:sp>
          <p:nvSpPr>
            <p:cNvPr id="83" name="文本框 82"/>
            <p:cNvSpPr txBox="1"/>
            <p:nvPr/>
          </p:nvSpPr>
          <p:spPr>
            <a:xfrm>
              <a:off x="2699792" y="2178869"/>
              <a:ext cx="441146" cy="646331"/>
            </a:xfrm>
            <a:prstGeom prst="rect">
              <a:avLst/>
            </a:prstGeom>
            <a:noFill/>
          </p:spPr>
          <p:txBody>
            <a:bodyPr wrap="none">
              <a:spAutoFit/>
            </a:bodyPr>
            <a:lstStyle/>
            <a:p>
              <a:pPr eaLnBrk="1" hangingPunct="1">
                <a:defRPr/>
              </a:pPr>
              <a:r>
                <a:rPr lang="en-AU" altLang="zh-CN" sz="3600" dirty="0">
                  <a:cs typeface="+mn-ea"/>
                  <a:sym typeface="+mn-lt"/>
                </a:rPr>
                <a:t>3</a:t>
              </a:r>
              <a:endParaRPr lang="zh-CN" altLang="en-US" sz="3600" dirty="0">
                <a:cs typeface="+mn-ea"/>
                <a:sym typeface="+mn-lt"/>
              </a:endParaRPr>
            </a:p>
          </p:txBody>
        </p:sp>
        <p:cxnSp>
          <p:nvCxnSpPr>
            <p:cNvPr id="84" name="直接连接符 83"/>
            <p:cNvCxnSpPr/>
            <p:nvPr/>
          </p:nvCxnSpPr>
          <p:spPr>
            <a:xfrm flipH="1">
              <a:off x="3126830" y="2296344"/>
              <a:ext cx="184150" cy="3952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3307805" y="2253481"/>
              <a:ext cx="6036909" cy="461665"/>
            </a:xfrm>
            <a:prstGeom prst="rect">
              <a:avLst/>
            </a:prstGeom>
            <a:noFill/>
          </p:spPr>
          <p:txBody>
            <a:bodyPr wrap="none">
              <a:spAutoFit/>
            </a:bodyPr>
            <a:lstStyle/>
            <a:p>
              <a:pPr lvl="0"/>
              <a:r>
                <a:rPr lang="en-US" altLang="zh-CN" sz="2400" dirty="0"/>
                <a:t>A Walk Through of the Interaction Scenario</a:t>
              </a:r>
              <a:endParaRPr lang="zh-CN" altLang="zh-CN" sz="2400" dirty="0"/>
            </a:p>
          </p:txBody>
        </p:sp>
      </p:grpSp>
      <p:grpSp>
        <p:nvGrpSpPr>
          <p:cNvPr id="86" name="组合 85"/>
          <p:cNvGrpSpPr/>
          <p:nvPr/>
        </p:nvGrpSpPr>
        <p:grpSpPr>
          <a:xfrm>
            <a:off x="3632926" y="4672894"/>
            <a:ext cx="6630894" cy="646331"/>
            <a:chOff x="2699792" y="2909119"/>
            <a:chExt cx="6630894" cy="646331"/>
          </a:xfrm>
        </p:grpSpPr>
        <p:sp>
          <p:nvSpPr>
            <p:cNvPr id="87" name="文本框 86"/>
            <p:cNvSpPr txBox="1"/>
            <p:nvPr/>
          </p:nvSpPr>
          <p:spPr>
            <a:xfrm>
              <a:off x="2699792" y="2909119"/>
              <a:ext cx="441146" cy="646331"/>
            </a:xfrm>
            <a:prstGeom prst="rect">
              <a:avLst/>
            </a:prstGeom>
            <a:noFill/>
          </p:spPr>
          <p:txBody>
            <a:bodyPr wrap="none">
              <a:spAutoFit/>
            </a:bodyPr>
            <a:lstStyle/>
            <a:p>
              <a:pPr eaLnBrk="1" hangingPunct="1">
                <a:defRPr/>
              </a:pPr>
              <a:r>
                <a:rPr lang="en-AU" altLang="zh-CN" sz="3600" dirty="0">
                  <a:cs typeface="+mn-ea"/>
                  <a:sym typeface="+mn-lt"/>
                </a:rPr>
                <a:t>4</a:t>
              </a:r>
              <a:endParaRPr lang="zh-CN" altLang="en-US" sz="3600" dirty="0">
                <a:cs typeface="+mn-ea"/>
                <a:sym typeface="+mn-lt"/>
              </a:endParaRPr>
            </a:p>
          </p:txBody>
        </p:sp>
        <p:cxnSp>
          <p:nvCxnSpPr>
            <p:cNvPr id="88" name="直接连接符 87"/>
            <p:cNvCxnSpPr/>
            <p:nvPr/>
          </p:nvCxnSpPr>
          <p:spPr>
            <a:xfrm flipH="1">
              <a:off x="3126830" y="3025006"/>
              <a:ext cx="184150" cy="3968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3307805" y="2982144"/>
              <a:ext cx="6022881" cy="461665"/>
            </a:xfrm>
            <a:prstGeom prst="rect">
              <a:avLst/>
            </a:prstGeom>
            <a:noFill/>
          </p:spPr>
          <p:txBody>
            <a:bodyPr wrap="square">
              <a:spAutoFit/>
            </a:bodyPr>
            <a:lstStyle/>
            <a:p>
              <a:r>
                <a:rPr lang="en-US" altLang="zh-CN" sz="2400" dirty="0"/>
                <a:t>Production Timeline</a:t>
              </a:r>
              <a:endParaRPr lang="zh-CN" altLang="en-US" sz="2400" dirty="0"/>
            </a:p>
          </p:txBody>
        </p:sp>
      </p:grpSp>
      <p:sp>
        <p:nvSpPr>
          <p:cNvPr id="2" name="矩形 1"/>
          <p:cNvSpPr/>
          <p:nvPr/>
        </p:nvSpPr>
        <p:spPr>
          <a:xfrm>
            <a:off x="3612206" y="1281084"/>
            <a:ext cx="5145715" cy="707886"/>
          </a:xfrm>
          <a:prstGeom prst="rect">
            <a:avLst/>
          </a:prstGeom>
          <a:solidFill>
            <a:schemeClr val="tx2">
              <a:lumMod val="50000"/>
            </a:schemeClr>
          </a:solidFill>
          <a:effectLst>
            <a:outerShdw dist="50800" dir="2700000" algn="tl" rotWithShape="0">
              <a:prstClr val="black">
                <a:alpha val="6000"/>
              </a:prstClr>
            </a:outerShdw>
          </a:effectLst>
        </p:spPr>
        <p:txBody>
          <a:bodyPr wrap="square" rtlCol="0">
            <a:spAutoFit/>
          </a:bodyPr>
          <a:lstStyle/>
          <a:p>
            <a:pPr algn="ctr"/>
            <a:r>
              <a:rPr lang="en-US" altLang="zh-CN" sz="4000" b="1" dirty="0">
                <a:solidFill>
                  <a:schemeClr val="bg1"/>
                </a:solidFill>
                <a:effectLst>
                  <a:outerShdw blurRad="38100" dist="38100" dir="2700000" algn="tl">
                    <a:srgbClr val="000000">
                      <a:alpha val="11000"/>
                    </a:srgbClr>
                  </a:outerShdw>
                </a:effectLst>
                <a:cs typeface="+mn-ea"/>
                <a:sym typeface="+mn-lt"/>
              </a:rPr>
              <a:t>CONTENTS</a:t>
            </a:r>
            <a:endParaRPr lang="zh-CN" altLang="en-US" sz="4000" b="1" dirty="0">
              <a:solidFill>
                <a:schemeClr val="bg1"/>
              </a:solidFill>
              <a:effectLst>
                <a:outerShdw blurRad="38100" dist="38100" dir="2700000" algn="tl">
                  <a:srgbClr val="000000">
                    <a:alpha val="11000"/>
                  </a:srgbClr>
                </a:outerShdw>
              </a:effectLst>
              <a:cs typeface="+mn-ea"/>
              <a:sym typeface="+mn-lt"/>
            </a:endParaRPr>
          </a:p>
        </p:txBody>
      </p:sp>
      <p:sp>
        <p:nvSpPr>
          <p:cNvPr id="5" name="矩形 4"/>
          <p:cNvSpPr/>
          <p:nvPr/>
        </p:nvSpPr>
        <p:spPr>
          <a:xfrm>
            <a:off x="0" y="6766042"/>
            <a:ext cx="12192000" cy="9195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a:off x="0" y="0"/>
            <a:ext cx="12192000" cy="7523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281766111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2103D-F679-42BF-A0B5-922CC065CB94}"/>
              </a:ext>
            </a:extLst>
          </p:cNvPr>
          <p:cNvSpPr txBox="1">
            <a:spLocks/>
          </p:cNvSpPr>
          <p:nvPr/>
        </p:nvSpPr>
        <p:spPr>
          <a:xfrm>
            <a:off x="669925" y="365125"/>
            <a:ext cx="10850564" cy="663575"/>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AU" altLang="zh-CN"/>
              <a:t>The Concept</a:t>
            </a:r>
            <a:endParaRPr lang="en-AU" altLang="zh-CN" dirty="0"/>
          </a:p>
        </p:txBody>
      </p:sp>
      <p:grpSp>
        <p:nvGrpSpPr>
          <p:cNvPr id="3" name="25837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5A9E188-0012-427A-9C56-F00965E403D3}"/>
              </a:ext>
            </a:extLst>
          </p:cNvPr>
          <p:cNvGrpSpPr>
            <a:grpSpLocks noChangeAspect="1"/>
          </p:cNvGrpSpPr>
          <p:nvPr>
            <p:custDataLst>
              <p:tags r:id="rId1"/>
            </p:custDataLst>
          </p:nvPr>
        </p:nvGrpSpPr>
        <p:grpSpPr>
          <a:xfrm>
            <a:off x="660400" y="1130300"/>
            <a:ext cx="11531600" cy="4516964"/>
            <a:chOff x="660400" y="1130300"/>
            <a:chExt cx="11531600" cy="4516964"/>
          </a:xfrm>
        </p:grpSpPr>
        <p:sp>
          <p:nvSpPr>
            <p:cNvPr id="5" name="ïşḻiḋe">
              <a:extLst>
                <a:ext uri="{FF2B5EF4-FFF2-40B4-BE49-F238E27FC236}">
                  <a16:creationId xmlns:a16="http://schemas.microsoft.com/office/drawing/2014/main" id="{3E27B714-1EA2-428D-AB84-285D81939A72}"/>
                </a:ext>
              </a:extLst>
            </p:cNvPr>
            <p:cNvSpPr/>
            <p:nvPr/>
          </p:nvSpPr>
          <p:spPr bwMode="auto">
            <a:xfrm>
              <a:off x="11525088" y="1130300"/>
              <a:ext cx="666912" cy="2303462"/>
            </a:xfrm>
            <a:prstGeom prst="rect">
              <a:avLst/>
            </a:prstGeom>
            <a:solidFill>
              <a:schemeClr val="bg1">
                <a:alpha val="70000"/>
              </a:schemeClr>
            </a:solidFill>
            <a:ln w="3810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dk1"/>
                  </a:solidFill>
                </a:defRPr>
              </a:lvl1pPr>
              <a:lvl2pPr marL="457200" algn="l" defTabSz="914400" rtl="0" eaLnBrk="1" latinLnBrk="0" hangingPunct="1">
                <a:defRPr sz="1800" kern="1200">
                  <a:solidFill>
                    <a:schemeClr val="dk1"/>
                  </a:solidFill>
                </a:defRPr>
              </a:lvl2pPr>
              <a:lvl3pPr marL="914400" algn="l" defTabSz="914400" rtl="0" eaLnBrk="1" latinLnBrk="0" hangingPunct="1">
                <a:defRPr sz="1800" kern="1200">
                  <a:solidFill>
                    <a:schemeClr val="dk1"/>
                  </a:solidFill>
                </a:defRPr>
              </a:lvl3pPr>
              <a:lvl4pPr marL="1371600" algn="l" defTabSz="914400" rtl="0" eaLnBrk="1" latinLnBrk="0" hangingPunct="1">
                <a:defRPr sz="1800" kern="1200">
                  <a:solidFill>
                    <a:schemeClr val="dk1"/>
                  </a:solidFill>
                </a:defRPr>
              </a:lvl4pPr>
              <a:lvl5pPr marL="1828800" algn="l" defTabSz="914400" rtl="0" eaLnBrk="1" latinLnBrk="0" hangingPunct="1">
                <a:defRPr sz="1800" kern="1200">
                  <a:solidFill>
                    <a:schemeClr val="dk1"/>
                  </a:solidFill>
                </a:defRPr>
              </a:lvl5pPr>
              <a:lvl6pPr marL="2286000" algn="l" defTabSz="914400" rtl="0" eaLnBrk="1" latinLnBrk="0" hangingPunct="1">
                <a:defRPr sz="1800" kern="1200">
                  <a:solidFill>
                    <a:schemeClr val="dk1"/>
                  </a:solidFill>
                </a:defRPr>
              </a:lvl6pPr>
              <a:lvl7pPr marL="2743200" algn="l" defTabSz="914400" rtl="0" eaLnBrk="1" latinLnBrk="0" hangingPunct="1">
                <a:defRPr sz="1800" kern="1200">
                  <a:solidFill>
                    <a:schemeClr val="dk1"/>
                  </a:solidFill>
                </a:defRPr>
              </a:lvl7pPr>
              <a:lvl8pPr marL="3200400" algn="l" defTabSz="914400" rtl="0" eaLnBrk="1" latinLnBrk="0" hangingPunct="1">
                <a:defRPr sz="1800" kern="1200">
                  <a:solidFill>
                    <a:schemeClr val="dk1"/>
                  </a:solidFill>
                </a:defRPr>
              </a:lvl8pPr>
              <a:lvl9pPr marL="3657600" algn="l" defTabSz="914400" rtl="0" eaLnBrk="1" latinLnBrk="0" hangingPunct="1">
                <a:defRPr sz="1800" kern="1200">
                  <a:solidFill>
                    <a:schemeClr val="dk1"/>
                  </a:solidFill>
                </a:defRPr>
              </a:lvl9pPr>
            </a:lstStyle>
            <a:p>
              <a:pPr algn="ctr"/>
              <a:endParaRPr lang="zh-CN" altLang="en-US" dirty="0"/>
            </a:p>
          </p:txBody>
        </p:sp>
        <p:grpSp>
          <p:nvGrpSpPr>
            <p:cNvPr id="6" name="î$1iḓé">
              <a:extLst>
                <a:ext uri="{FF2B5EF4-FFF2-40B4-BE49-F238E27FC236}">
                  <a16:creationId xmlns:a16="http://schemas.microsoft.com/office/drawing/2014/main" id="{E2AAAC84-C311-4E9D-92C6-50EB415E43B1}"/>
                </a:ext>
              </a:extLst>
            </p:cNvPr>
            <p:cNvGrpSpPr/>
            <p:nvPr/>
          </p:nvGrpSpPr>
          <p:grpSpPr>
            <a:xfrm>
              <a:off x="660400" y="3966884"/>
              <a:ext cx="6210928" cy="1680380"/>
              <a:chOff x="660400" y="3912182"/>
              <a:chExt cx="6210928" cy="1680380"/>
            </a:xfrm>
          </p:grpSpPr>
          <p:sp>
            <p:nvSpPr>
              <p:cNvPr id="7" name="iŝḻiḑé">
                <a:extLst>
                  <a:ext uri="{FF2B5EF4-FFF2-40B4-BE49-F238E27FC236}">
                    <a16:creationId xmlns:a16="http://schemas.microsoft.com/office/drawing/2014/main" id="{C6C2FFAD-CECB-4017-B05F-B211206F0EDC}"/>
                  </a:ext>
                </a:extLst>
              </p:cNvPr>
              <p:cNvSpPr/>
              <p:nvPr/>
            </p:nvSpPr>
            <p:spPr>
              <a:xfrm>
                <a:off x="787400" y="3912182"/>
                <a:ext cx="6083928" cy="1680380"/>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1400" dirty="0"/>
                  <a:t>MagicMirror² is an open source modular smart mirror platform. With a growing list of installable modules, the MagicMirror² allows you to convert your hallway or bathroom mirror into your personal assistant. MagicMirror² is built by the creator of the original </a:t>
                </a:r>
                <a:r>
                  <a:rPr lang="en-US" altLang="zh-CN" sz="1400" dirty="0" err="1"/>
                  <a:t>MagicMirror</a:t>
                </a:r>
                <a:r>
                  <a:rPr lang="en-US" altLang="zh-CN" sz="1400" dirty="0"/>
                  <a:t> with the incredible help of a growing community of contributors.</a:t>
                </a:r>
              </a:p>
            </p:txBody>
          </p:sp>
          <p:sp>
            <p:nvSpPr>
              <p:cNvPr id="8" name="iṡḻïďê">
                <a:extLst>
                  <a:ext uri="{FF2B5EF4-FFF2-40B4-BE49-F238E27FC236}">
                    <a16:creationId xmlns:a16="http://schemas.microsoft.com/office/drawing/2014/main" id="{2FF492C1-0493-4CC5-AF66-0F1A6126245B}"/>
                  </a:ext>
                </a:extLst>
              </p:cNvPr>
              <p:cNvSpPr/>
              <p:nvPr/>
            </p:nvSpPr>
            <p:spPr>
              <a:xfrm>
                <a:off x="660400" y="4052285"/>
                <a:ext cx="127000" cy="1400175"/>
              </a:xfrm>
              <a:prstGeom prst="rect">
                <a:avLst/>
              </a:prstGeom>
              <a:gradFill flip="none" rotWithShape="1">
                <a:gsLst>
                  <a:gs pos="0">
                    <a:schemeClr val="tx2">
                      <a:lumMod val="50000"/>
                      <a:tint val="66000"/>
                      <a:satMod val="160000"/>
                    </a:schemeClr>
                  </a:gs>
                  <a:gs pos="50000">
                    <a:schemeClr val="tx2">
                      <a:lumMod val="50000"/>
                      <a:tint val="44500"/>
                      <a:satMod val="160000"/>
                    </a:schemeClr>
                  </a:gs>
                  <a:gs pos="100000">
                    <a:schemeClr val="tx2">
                      <a:lumMod val="50000"/>
                      <a:tint val="23500"/>
                      <a:satMod val="160000"/>
                    </a:schemeClr>
                  </a:gs>
                </a:gsLst>
                <a:lin ang="2700000" scaled="1"/>
                <a:tileRect/>
              </a:gra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dirty="0">
                  <a:solidFill>
                    <a:schemeClr val="tx1"/>
                  </a:solidFill>
                </a:endParaRPr>
              </a:p>
            </p:txBody>
          </p:sp>
        </p:grpSp>
      </p:grpSp>
      <p:pic>
        <p:nvPicPr>
          <p:cNvPr id="9" name="图片 8">
            <a:extLst>
              <a:ext uri="{FF2B5EF4-FFF2-40B4-BE49-F238E27FC236}">
                <a16:creationId xmlns:a16="http://schemas.microsoft.com/office/drawing/2014/main" id="{59D27724-DAE6-40D6-B652-6C66D6476C3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7006670" y="1130299"/>
            <a:ext cx="4378478" cy="2298701"/>
          </a:xfrm>
          <a:prstGeom prst="rect">
            <a:avLst/>
          </a:prstGeom>
        </p:spPr>
      </p:pic>
      <p:pic>
        <p:nvPicPr>
          <p:cNvPr id="10" name="图片 9">
            <a:extLst>
              <a:ext uri="{FF2B5EF4-FFF2-40B4-BE49-F238E27FC236}">
                <a16:creationId xmlns:a16="http://schemas.microsoft.com/office/drawing/2014/main" id="{40C3228D-CC24-409A-99CB-371205F0F4A0}"/>
              </a:ext>
            </a:extLst>
          </p:cNvPr>
          <p:cNvPicPr>
            <a:picLocks noChangeAspect="1"/>
          </p:cNvPicPr>
          <p:nvPr/>
        </p:nvPicPr>
        <p:blipFill rotWithShape="1">
          <a:blip r:embed="rId4">
            <a:extLst>
              <a:ext uri="{28A0092B-C50C-407E-A947-70E740481C1C}">
                <a14:useLocalDpi xmlns:a14="http://schemas.microsoft.com/office/drawing/2010/main" val="0"/>
              </a:ext>
            </a:extLst>
          </a:blip>
          <a:srcRect t="17956" b="15557"/>
          <a:stretch/>
        </p:blipFill>
        <p:spPr>
          <a:xfrm>
            <a:off x="649325" y="1130298"/>
            <a:ext cx="6146496" cy="2298701"/>
          </a:xfrm>
          <a:prstGeom prst="rect">
            <a:avLst/>
          </a:prstGeom>
        </p:spPr>
      </p:pic>
    </p:spTree>
    <p:extLst>
      <p:ext uri="{BB962C8B-B14F-4D97-AF65-F5344CB8AC3E}">
        <p14:creationId xmlns:p14="http://schemas.microsoft.com/office/powerpoint/2010/main" val="1939358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25583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0DB8EF8-4927-49B0-B05F-B6791720409A}"/>
              </a:ext>
            </a:extLst>
          </p:cNvPr>
          <p:cNvGrpSpPr>
            <a:grpSpLocks noChangeAspect="1"/>
          </p:cNvGrpSpPr>
          <p:nvPr>
            <p:custDataLst>
              <p:tags r:id="rId1"/>
            </p:custDataLst>
          </p:nvPr>
        </p:nvGrpSpPr>
        <p:grpSpPr>
          <a:xfrm>
            <a:off x="0" y="0"/>
            <a:ext cx="11556360" cy="6858000"/>
            <a:chOff x="0" y="0"/>
            <a:chExt cx="11556360" cy="6858000"/>
          </a:xfrm>
        </p:grpSpPr>
        <p:sp>
          <p:nvSpPr>
            <p:cNvPr id="4" name="ïšliḋe">
              <a:extLst>
                <a:ext uri="{FF2B5EF4-FFF2-40B4-BE49-F238E27FC236}">
                  <a16:creationId xmlns:a16="http://schemas.microsoft.com/office/drawing/2014/main" id="{B2130B5B-3FFF-43F7-86DD-ADFB4516A351}"/>
                </a:ext>
              </a:extLst>
            </p:cNvPr>
            <p:cNvSpPr/>
            <p:nvPr/>
          </p:nvSpPr>
          <p:spPr>
            <a:xfrm>
              <a:off x="0" y="1628800"/>
              <a:ext cx="5281685" cy="5229200"/>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dirty="0"/>
            </a:p>
          </p:txBody>
        </p:sp>
        <p:sp>
          <p:nvSpPr>
            <p:cNvPr id="5" name="ïsļïde">
              <a:extLst>
                <a:ext uri="{FF2B5EF4-FFF2-40B4-BE49-F238E27FC236}">
                  <a16:creationId xmlns:a16="http://schemas.microsoft.com/office/drawing/2014/main" id="{0E5C9D41-3BBB-4CBF-A63B-787CE8C6271E}"/>
                </a:ext>
              </a:extLst>
            </p:cNvPr>
            <p:cNvSpPr/>
            <p:nvPr/>
          </p:nvSpPr>
          <p:spPr>
            <a:xfrm>
              <a:off x="3287689" y="0"/>
              <a:ext cx="6048672" cy="6858000"/>
            </a:xfrm>
            <a:prstGeom prst="parallelogram">
              <a:avLst>
                <a:gd name="adj" fmla="val 51169"/>
              </a:avLst>
            </a:prstGeom>
            <a:blipFill dpi="0" rotWithShape="1">
              <a:blip r:embed="rId3"/>
              <a:srcRect/>
              <a:tile tx="-190500" ty="-12065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dirty="0"/>
            </a:p>
          </p:txBody>
        </p:sp>
        <p:sp>
          <p:nvSpPr>
            <p:cNvPr id="29" name="íš1iḓé">
              <a:extLst>
                <a:ext uri="{FF2B5EF4-FFF2-40B4-BE49-F238E27FC236}">
                  <a16:creationId xmlns:a16="http://schemas.microsoft.com/office/drawing/2014/main" id="{F8E07573-A8E5-42F7-B445-E2E8E3B47ABD}"/>
                </a:ext>
              </a:extLst>
            </p:cNvPr>
            <p:cNvSpPr/>
            <p:nvPr/>
          </p:nvSpPr>
          <p:spPr bwMode="auto">
            <a:xfrm>
              <a:off x="8700396" y="1686258"/>
              <a:ext cx="2759687" cy="96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en-US" altLang="zh-CN" sz="1200" dirty="0"/>
                <a:t>Dynamic screens which can be touched and gestured to create a variety of interaction</a:t>
              </a:r>
            </a:p>
          </p:txBody>
        </p:sp>
        <p:sp>
          <p:nvSpPr>
            <p:cNvPr id="26" name="íṧļíḍé">
              <a:extLst>
                <a:ext uri="{FF2B5EF4-FFF2-40B4-BE49-F238E27FC236}">
                  <a16:creationId xmlns:a16="http://schemas.microsoft.com/office/drawing/2014/main" id="{93F95835-1B75-40C9-BA6C-0E7CF3519D69}"/>
                </a:ext>
              </a:extLst>
            </p:cNvPr>
            <p:cNvSpPr/>
            <p:nvPr/>
          </p:nvSpPr>
          <p:spPr>
            <a:xfrm>
              <a:off x="7958097" y="1801559"/>
              <a:ext cx="737632" cy="737632"/>
            </a:xfrm>
            <a:prstGeom prst="ellipse">
              <a:avLst/>
            </a:prstGeom>
            <a:solidFill>
              <a:schemeClr val="tx1">
                <a:lumMod val="50000"/>
                <a:lumOff val="50000"/>
                <a:alpha val="9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a:p>
          </p:txBody>
        </p:sp>
        <p:sp>
          <p:nvSpPr>
            <p:cNvPr id="25" name="í$ḷidê">
              <a:extLst>
                <a:ext uri="{FF2B5EF4-FFF2-40B4-BE49-F238E27FC236}">
                  <a16:creationId xmlns:a16="http://schemas.microsoft.com/office/drawing/2014/main" id="{F8E07573-A8E5-42F7-B445-E2E8E3B47ABD}"/>
                </a:ext>
              </a:extLst>
            </p:cNvPr>
            <p:cNvSpPr/>
            <p:nvPr/>
          </p:nvSpPr>
          <p:spPr bwMode="auto">
            <a:xfrm>
              <a:off x="8259886" y="3256655"/>
              <a:ext cx="2985503" cy="928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en-US" altLang="zh-CN" sz="1200" dirty="0"/>
                <a:t>When no contact is detected, it can automatically play music and loop special effects</a:t>
              </a:r>
            </a:p>
          </p:txBody>
        </p:sp>
        <p:sp>
          <p:nvSpPr>
            <p:cNvPr id="22" name="îšļïḑè">
              <a:extLst>
                <a:ext uri="{FF2B5EF4-FFF2-40B4-BE49-F238E27FC236}">
                  <a16:creationId xmlns:a16="http://schemas.microsoft.com/office/drawing/2014/main" id="{187F8826-A03D-4235-8B81-32AEC97DFDA8}"/>
                </a:ext>
              </a:extLst>
            </p:cNvPr>
            <p:cNvSpPr/>
            <p:nvPr/>
          </p:nvSpPr>
          <p:spPr>
            <a:xfrm>
              <a:off x="7329945" y="3351973"/>
              <a:ext cx="737632" cy="737632"/>
            </a:xfrm>
            <a:prstGeom prst="ellipse">
              <a:avLst/>
            </a:prstGeom>
            <a:solidFill>
              <a:schemeClr val="tx2">
                <a:lumMod val="50000"/>
                <a:alpha val="9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dirty="0"/>
            </a:p>
          </p:txBody>
        </p:sp>
        <p:sp>
          <p:nvSpPr>
            <p:cNvPr id="21" name="ísļíḓè">
              <a:extLst>
                <a:ext uri="{FF2B5EF4-FFF2-40B4-BE49-F238E27FC236}">
                  <a16:creationId xmlns:a16="http://schemas.microsoft.com/office/drawing/2014/main" id="{F8E07573-A8E5-42F7-B445-E2E8E3B47ABD}"/>
                </a:ext>
              </a:extLst>
            </p:cNvPr>
            <p:cNvSpPr/>
            <p:nvPr/>
          </p:nvSpPr>
          <p:spPr bwMode="auto">
            <a:xfrm>
              <a:off x="7522254" y="4509706"/>
              <a:ext cx="4034106" cy="187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en-US" altLang="zh-CN" sz="1200" dirty="0"/>
                <a:t>The top of the screen will be covered with a layer of one-way glass. In the eyes of the user, this screen can see the information of the user and the screen superimposed on each other at the same time. Different directions and light will cause different transparency, thereby creating more interaction</a:t>
              </a:r>
            </a:p>
          </p:txBody>
        </p:sp>
        <p:sp>
          <p:nvSpPr>
            <p:cNvPr id="18" name="íşľîďé">
              <a:extLst>
                <a:ext uri="{FF2B5EF4-FFF2-40B4-BE49-F238E27FC236}">
                  <a16:creationId xmlns:a16="http://schemas.microsoft.com/office/drawing/2014/main" id="{1B339F1D-ECD5-49C9-9C98-1CB4DB8F8F9C}"/>
                </a:ext>
              </a:extLst>
            </p:cNvPr>
            <p:cNvSpPr/>
            <p:nvPr/>
          </p:nvSpPr>
          <p:spPr>
            <a:xfrm>
              <a:off x="6634718" y="4902385"/>
              <a:ext cx="737632" cy="737632"/>
            </a:xfrm>
            <a:prstGeom prst="ellipse">
              <a:avLst/>
            </a:prstGeom>
            <a:solidFill>
              <a:schemeClr val="tx1">
                <a:lumMod val="50000"/>
                <a:lumOff val="50000"/>
                <a:alpha val="9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a:p>
          </p:txBody>
        </p:sp>
        <p:cxnSp>
          <p:nvCxnSpPr>
            <p:cNvPr id="13" name="直接连接符 12">
              <a:extLst>
                <a:ext uri="{FF2B5EF4-FFF2-40B4-BE49-F238E27FC236}">
                  <a16:creationId xmlns:a16="http://schemas.microsoft.com/office/drawing/2014/main" id="{DF21AE3C-55F4-4550-A9E7-C27F854D5580}"/>
                </a:ext>
              </a:extLst>
            </p:cNvPr>
            <p:cNvCxnSpPr/>
            <p:nvPr/>
          </p:nvCxnSpPr>
          <p:spPr>
            <a:xfrm>
              <a:off x="8829675" y="2945582"/>
              <a:ext cx="2689225"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5CA31EB4-4EE2-4ED8-8335-1C518430EBAA}"/>
                </a:ext>
              </a:extLst>
            </p:cNvPr>
            <p:cNvCxnSpPr/>
            <p:nvPr/>
          </p:nvCxnSpPr>
          <p:spPr>
            <a:xfrm>
              <a:off x="8187713" y="4495996"/>
              <a:ext cx="333118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6" name="ïṩḻîḍè">
              <a:extLst>
                <a:ext uri="{FF2B5EF4-FFF2-40B4-BE49-F238E27FC236}">
                  <a16:creationId xmlns:a16="http://schemas.microsoft.com/office/drawing/2014/main" id="{F71784BE-1591-4F48-BDD6-1D22D409CF79}"/>
                </a:ext>
              </a:extLst>
            </p:cNvPr>
            <p:cNvSpPr txBox="1"/>
            <p:nvPr/>
          </p:nvSpPr>
          <p:spPr>
            <a:xfrm>
              <a:off x="687467" y="890693"/>
              <a:ext cx="3906750" cy="738107"/>
            </a:xfrm>
            <a:prstGeom prst="rect">
              <a:avLst/>
            </a:prstGeom>
            <a:noFill/>
            <a:ln>
              <a:noFill/>
            </a:ln>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SzPct val="25000"/>
              </a:pPr>
              <a:r>
                <a:rPr lang="en-US" sz="3600" b="1" dirty="0"/>
                <a:t>Working System</a:t>
              </a:r>
            </a:p>
          </p:txBody>
        </p:sp>
      </p:grpSp>
      <p:sp>
        <p:nvSpPr>
          <p:cNvPr id="31" name="virtual-reality_207925">
            <a:extLst>
              <a:ext uri="{FF2B5EF4-FFF2-40B4-BE49-F238E27FC236}">
                <a16:creationId xmlns:a16="http://schemas.microsoft.com/office/drawing/2014/main" id="{86861AEA-FEE8-4C39-969A-91E0B73D977B}"/>
              </a:ext>
            </a:extLst>
          </p:cNvPr>
          <p:cNvSpPr>
            <a:spLocks noChangeAspect="1"/>
          </p:cNvSpPr>
          <p:nvPr/>
        </p:nvSpPr>
        <p:spPr bwMode="auto">
          <a:xfrm>
            <a:off x="8146913" y="1986285"/>
            <a:ext cx="360000" cy="368179"/>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3243" h="606722">
                <a:moveTo>
                  <a:pt x="171253" y="318321"/>
                </a:moveTo>
                <a:cubicBezTo>
                  <a:pt x="204008" y="353071"/>
                  <a:pt x="248246" y="374135"/>
                  <a:pt x="296577" y="374135"/>
                </a:cubicBezTo>
                <a:cubicBezTo>
                  <a:pt x="344731" y="374135"/>
                  <a:pt x="388968" y="353249"/>
                  <a:pt x="421901" y="318321"/>
                </a:cubicBezTo>
                <a:cubicBezTo>
                  <a:pt x="452877" y="332719"/>
                  <a:pt x="481448" y="352627"/>
                  <a:pt x="506371" y="377423"/>
                </a:cubicBezTo>
                <a:cubicBezTo>
                  <a:pt x="562357" y="433415"/>
                  <a:pt x="593243" y="507804"/>
                  <a:pt x="593243" y="586903"/>
                </a:cubicBezTo>
                <a:cubicBezTo>
                  <a:pt x="593243" y="597834"/>
                  <a:pt x="584342" y="606722"/>
                  <a:pt x="573394" y="606722"/>
                </a:cubicBezTo>
                <a:lnTo>
                  <a:pt x="19849" y="606722"/>
                </a:lnTo>
                <a:cubicBezTo>
                  <a:pt x="8901" y="606722"/>
                  <a:pt x="0" y="597834"/>
                  <a:pt x="0" y="586903"/>
                </a:cubicBezTo>
                <a:cubicBezTo>
                  <a:pt x="0" y="507804"/>
                  <a:pt x="30886" y="433415"/>
                  <a:pt x="86872" y="377423"/>
                </a:cubicBezTo>
                <a:cubicBezTo>
                  <a:pt x="111795" y="352627"/>
                  <a:pt x="140278" y="332719"/>
                  <a:pt x="171253" y="318321"/>
                </a:cubicBezTo>
                <a:close/>
                <a:moveTo>
                  <a:pt x="169992" y="246062"/>
                </a:moveTo>
                <a:cubicBezTo>
                  <a:pt x="176400" y="247307"/>
                  <a:pt x="182986" y="247929"/>
                  <a:pt x="189661" y="247929"/>
                </a:cubicBezTo>
                <a:lnTo>
                  <a:pt x="403441" y="247929"/>
                </a:lnTo>
                <a:cubicBezTo>
                  <a:pt x="410205" y="247929"/>
                  <a:pt x="416791" y="247307"/>
                  <a:pt x="423110" y="246062"/>
                </a:cubicBezTo>
                <a:cubicBezTo>
                  <a:pt x="398991" y="298789"/>
                  <a:pt x="351376" y="334622"/>
                  <a:pt x="296551" y="334622"/>
                </a:cubicBezTo>
                <a:cubicBezTo>
                  <a:pt x="241816" y="334622"/>
                  <a:pt x="194200" y="298789"/>
                  <a:pt x="169992" y="246062"/>
                </a:cubicBezTo>
                <a:close/>
                <a:moveTo>
                  <a:pt x="206691" y="122553"/>
                </a:moveTo>
                <a:cubicBezTo>
                  <a:pt x="195744" y="122553"/>
                  <a:pt x="186843" y="131349"/>
                  <a:pt x="186843" y="142366"/>
                </a:cubicBezTo>
                <a:cubicBezTo>
                  <a:pt x="186843" y="153294"/>
                  <a:pt x="195744" y="162090"/>
                  <a:pt x="206691" y="162090"/>
                </a:cubicBezTo>
                <a:lnTo>
                  <a:pt x="386571" y="162090"/>
                </a:lnTo>
                <a:cubicBezTo>
                  <a:pt x="397519" y="162090"/>
                  <a:pt x="406419" y="153294"/>
                  <a:pt x="406419" y="142366"/>
                </a:cubicBezTo>
                <a:cubicBezTo>
                  <a:pt x="406419" y="131349"/>
                  <a:pt x="397519" y="122553"/>
                  <a:pt x="386571" y="122553"/>
                </a:cubicBezTo>
                <a:close/>
                <a:moveTo>
                  <a:pt x="189691" y="76352"/>
                </a:moveTo>
                <a:lnTo>
                  <a:pt x="403482" y="76352"/>
                </a:lnTo>
                <a:cubicBezTo>
                  <a:pt x="440063" y="76352"/>
                  <a:pt x="469613" y="105850"/>
                  <a:pt x="469613" y="142366"/>
                </a:cubicBezTo>
                <a:cubicBezTo>
                  <a:pt x="469613" y="178794"/>
                  <a:pt x="440063" y="208380"/>
                  <a:pt x="403482" y="208380"/>
                </a:cubicBezTo>
                <a:lnTo>
                  <a:pt x="189691" y="208380"/>
                </a:lnTo>
                <a:cubicBezTo>
                  <a:pt x="153199" y="208380"/>
                  <a:pt x="123560" y="178794"/>
                  <a:pt x="123560" y="142366"/>
                </a:cubicBezTo>
                <a:cubicBezTo>
                  <a:pt x="123560" y="105850"/>
                  <a:pt x="153199" y="76352"/>
                  <a:pt x="189691" y="76352"/>
                </a:cubicBezTo>
                <a:close/>
                <a:moveTo>
                  <a:pt x="296577" y="0"/>
                </a:moveTo>
                <a:cubicBezTo>
                  <a:pt x="330481" y="0"/>
                  <a:pt x="361715" y="13771"/>
                  <a:pt x="386275" y="36694"/>
                </a:cubicBezTo>
                <a:lnTo>
                  <a:pt x="206968" y="36694"/>
                </a:lnTo>
                <a:cubicBezTo>
                  <a:pt x="231528" y="13771"/>
                  <a:pt x="262674" y="0"/>
                  <a:pt x="296577" y="0"/>
                </a:cubicBezTo>
                <a:close/>
              </a:path>
            </a:pathLst>
          </a:custGeom>
          <a:solidFill>
            <a:schemeClr val="bg1"/>
          </a:solidFill>
          <a:ln>
            <a:noFill/>
          </a:ln>
        </p:spPr>
      </p:sp>
      <p:sp>
        <p:nvSpPr>
          <p:cNvPr id="33" name="virtual-reality_207925">
            <a:extLst>
              <a:ext uri="{FF2B5EF4-FFF2-40B4-BE49-F238E27FC236}">
                <a16:creationId xmlns:a16="http://schemas.microsoft.com/office/drawing/2014/main" id="{AE627CAA-6EC0-4A93-B44B-8739FFE9EE90}"/>
              </a:ext>
            </a:extLst>
          </p:cNvPr>
          <p:cNvSpPr>
            <a:spLocks noChangeAspect="1"/>
          </p:cNvSpPr>
          <p:nvPr/>
        </p:nvSpPr>
        <p:spPr bwMode="auto">
          <a:xfrm>
            <a:off x="7518761" y="3536698"/>
            <a:ext cx="360000" cy="368179"/>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3243" h="606722">
                <a:moveTo>
                  <a:pt x="171253" y="318321"/>
                </a:moveTo>
                <a:cubicBezTo>
                  <a:pt x="204008" y="353071"/>
                  <a:pt x="248246" y="374135"/>
                  <a:pt x="296577" y="374135"/>
                </a:cubicBezTo>
                <a:cubicBezTo>
                  <a:pt x="344731" y="374135"/>
                  <a:pt x="388968" y="353249"/>
                  <a:pt x="421901" y="318321"/>
                </a:cubicBezTo>
                <a:cubicBezTo>
                  <a:pt x="452877" y="332719"/>
                  <a:pt x="481448" y="352627"/>
                  <a:pt x="506371" y="377423"/>
                </a:cubicBezTo>
                <a:cubicBezTo>
                  <a:pt x="562357" y="433415"/>
                  <a:pt x="593243" y="507804"/>
                  <a:pt x="593243" y="586903"/>
                </a:cubicBezTo>
                <a:cubicBezTo>
                  <a:pt x="593243" y="597834"/>
                  <a:pt x="584342" y="606722"/>
                  <a:pt x="573394" y="606722"/>
                </a:cubicBezTo>
                <a:lnTo>
                  <a:pt x="19849" y="606722"/>
                </a:lnTo>
                <a:cubicBezTo>
                  <a:pt x="8901" y="606722"/>
                  <a:pt x="0" y="597834"/>
                  <a:pt x="0" y="586903"/>
                </a:cubicBezTo>
                <a:cubicBezTo>
                  <a:pt x="0" y="507804"/>
                  <a:pt x="30886" y="433415"/>
                  <a:pt x="86872" y="377423"/>
                </a:cubicBezTo>
                <a:cubicBezTo>
                  <a:pt x="111795" y="352627"/>
                  <a:pt x="140278" y="332719"/>
                  <a:pt x="171253" y="318321"/>
                </a:cubicBezTo>
                <a:close/>
                <a:moveTo>
                  <a:pt x="169992" y="246062"/>
                </a:moveTo>
                <a:cubicBezTo>
                  <a:pt x="176400" y="247307"/>
                  <a:pt x="182986" y="247929"/>
                  <a:pt x="189661" y="247929"/>
                </a:cubicBezTo>
                <a:lnTo>
                  <a:pt x="403441" y="247929"/>
                </a:lnTo>
                <a:cubicBezTo>
                  <a:pt x="410205" y="247929"/>
                  <a:pt x="416791" y="247307"/>
                  <a:pt x="423110" y="246062"/>
                </a:cubicBezTo>
                <a:cubicBezTo>
                  <a:pt x="398991" y="298789"/>
                  <a:pt x="351376" y="334622"/>
                  <a:pt x="296551" y="334622"/>
                </a:cubicBezTo>
                <a:cubicBezTo>
                  <a:pt x="241816" y="334622"/>
                  <a:pt x="194200" y="298789"/>
                  <a:pt x="169992" y="246062"/>
                </a:cubicBezTo>
                <a:close/>
                <a:moveTo>
                  <a:pt x="206691" y="122553"/>
                </a:moveTo>
                <a:cubicBezTo>
                  <a:pt x="195744" y="122553"/>
                  <a:pt x="186843" y="131349"/>
                  <a:pt x="186843" y="142366"/>
                </a:cubicBezTo>
                <a:cubicBezTo>
                  <a:pt x="186843" y="153294"/>
                  <a:pt x="195744" y="162090"/>
                  <a:pt x="206691" y="162090"/>
                </a:cubicBezTo>
                <a:lnTo>
                  <a:pt x="386571" y="162090"/>
                </a:lnTo>
                <a:cubicBezTo>
                  <a:pt x="397519" y="162090"/>
                  <a:pt x="406419" y="153294"/>
                  <a:pt x="406419" y="142366"/>
                </a:cubicBezTo>
                <a:cubicBezTo>
                  <a:pt x="406419" y="131349"/>
                  <a:pt x="397519" y="122553"/>
                  <a:pt x="386571" y="122553"/>
                </a:cubicBezTo>
                <a:close/>
                <a:moveTo>
                  <a:pt x="189691" y="76352"/>
                </a:moveTo>
                <a:lnTo>
                  <a:pt x="403482" y="76352"/>
                </a:lnTo>
                <a:cubicBezTo>
                  <a:pt x="440063" y="76352"/>
                  <a:pt x="469613" y="105850"/>
                  <a:pt x="469613" y="142366"/>
                </a:cubicBezTo>
                <a:cubicBezTo>
                  <a:pt x="469613" y="178794"/>
                  <a:pt x="440063" y="208380"/>
                  <a:pt x="403482" y="208380"/>
                </a:cubicBezTo>
                <a:lnTo>
                  <a:pt x="189691" y="208380"/>
                </a:lnTo>
                <a:cubicBezTo>
                  <a:pt x="153199" y="208380"/>
                  <a:pt x="123560" y="178794"/>
                  <a:pt x="123560" y="142366"/>
                </a:cubicBezTo>
                <a:cubicBezTo>
                  <a:pt x="123560" y="105850"/>
                  <a:pt x="153199" y="76352"/>
                  <a:pt x="189691" y="76352"/>
                </a:cubicBezTo>
                <a:close/>
                <a:moveTo>
                  <a:pt x="296577" y="0"/>
                </a:moveTo>
                <a:cubicBezTo>
                  <a:pt x="330481" y="0"/>
                  <a:pt x="361715" y="13771"/>
                  <a:pt x="386275" y="36694"/>
                </a:cubicBezTo>
                <a:lnTo>
                  <a:pt x="206968" y="36694"/>
                </a:lnTo>
                <a:cubicBezTo>
                  <a:pt x="231528" y="13771"/>
                  <a:pt x="262674" y="0"/>
                  <a:pt x="296577" y="0"/>
                </a:cubicBezTo>
                <a:close/>
              </a:path>
            </a:pathLst>
          </a:custGeom>
          <a:solidFill>
            <a:schemeClr val="bg1"/>
          </a:solidFill>
          <a:ln>
            <a:noFill/>
          </a:ln>
        </p:spPr>
      </p:sp>
      <p:sp>
        <p:nvSpPr>
          <p:cNvPr id="34" name="virtual-reality_207925">
            <a:extLst>
              <a:ext uri="{FF2B5EF4-FFF2-40B4-BE49-F238E27FC236}">
                <a16:creationId xmlns:a16="http://schemas.microsoft.com/office/drawing/2014/main" id="{144FBCC2-5E6F-4CA4-B42C-C1DC85F0956C}"/>
              </a:ext>
            </a:extLst>
          </p:cNvPr>
          <p:cNvSpPr>
            <a:spLocks noChangeAspect="1"/>
          </p:cNvSpPr>
          <p:nvPr/>
        </p:nvSpPr>
        <p:spPr bwMode="auto">
          <a:xfrm>
            <a:off x="6823534" y="5080848"/>
            <a:ext cx="360000" cy="368179"/>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3243" h="606722">
                <a:moveTo>
                  <a:pt x="171253" y="318321"/>
                </a:moveTo>
                <a:cubicBezTo>
                  <a:pt x="204008" y="353071"/>
                  <a:pt x="248246" y="374135"/>
                  <a:pt x="296577" y="374135"/>
                </a:cubicBezTo>
                <a:cubicBezTo>
                  <a:pt x="344731" y="374135"/>
                  <a:pt x="388968" y="353249"/>
                  <a:pt x="421901" y="318321"/>
                </a:cubicBezTo>
                <a:cubicBezTo>
                  <a:pt x="452877" y="332719"/>
                  <a:pt x="481448" y="352627"/>
                  <a:pt x="506371" y="377423"/>
                </a:cubicBezTo>
                <a:cubicBezTo>
                  <a:pt x="562357" y="433415"/>
                  <a:pt x="593243" y="507804"/>
                  <a:pt x="593243" y="586903"/>
                </a:cubicBezTo>
                <a:cubicBezTo>
                  <a:pt x="593243" y="597834"/>
                  <a:pt x="584342" y="606722"/>
                  <a:pt x="573394" y="606722"/>
                </a:cubicBezTo>
                <a:lnTo>
                  <a:pt x="19849" y="606722"/>
                </a:lnTo>
                <a:cubicBezTo>
                  <a:pt x="8901" y="606722"/>
                  <a:pt x="0" y="597834"/>
                  <a:pt x="0" y="586903"/>
                </a:cubicBezTo>
                <a:cubicBezTo>
                  <a:pt x="0" y="507804"/>
                  <a:pt x="30886" y="433415"/>
                  <a:pt x="86872" y="377423"/>
                </a:cubicBezTo>
                <a:cubicBezTo>
                  <a:pt x="111795" y="352627"/>
                  <a:pt x="140278" y="332719"/>
                  <a:pt x="171253" y="318321"/>
                </a:cubicBezTo>
                <a:close/>
                <a:moveTo>
                  <a:pt x="169992" y="246062"/>
                </a:moveTo>
                <a:cubicBezTo>
                  <a:pt x="176400" y="247307"/>
                  <a:pt x="182986" y="247929"/>
                  <a:pt x="189661" y="247929"/>
                </a:cubicBezTo>
                <a:lnTo>
                  <a:pt x="403441" y="247929"/>
                </a:lnTo>
                <a:cubicBezTo>
                  <a:pt x="410205" y="247929"/>
                  <a:pt x="416791" y="247307"/>
                  <a:pt x="423110" y="246062"/>
                </a:cubicBezTo>
                <a:cubicBezTo>
                  <a:pt x="398991" y="298789"/>
                  <a:pt x="351376" y="334622"/>
                  <a:pt x="296551" y="334622"/>
                </a:cubicBezTo>
                <a:cubicBezTo>
                  <a:pt x="241816" y="334622"/>
                  <a:pt x="194200" y="298789"/>
                  <a:pt x="169992" y="246062"/>
                </a:cubicBezTo>
                <a:close/>
                <a:moveTo>
                  <a:pt x="206691" y="122553"/>
                </a:moveTo>
                <a:cubicBezTo>
                  <a:pt x="195744" y="122553"/>
                  <a:pt x="186843" y="131349"/>
                  <a:pt x="186843" y="142366"/>
                </a:cubicBezTo>
                <a:cubicBezTo>
                  <a:pt x="186843" y="153294"/>
                  <a:pt x="195744" y="162090"/>
                  <a:pt x="206691" y="162090"/>
                </a:cubicBezTo>
                <a:lnTo>
                  <a:pt x="386571" y="162090"/>
                </a:lnTo>
                <a:cubicBezTo>
                  <a:pt x="397519" y="162090"/>
                  <a:pt x="406419" y="153294"/>
                  <a:pt x="406419" y="142366"/>
                </a:cubicBezTo>
                <a:cubicBezTo>
                  <a:pt x="406419" y="131349"/>
                  <a:pt x="397519" y="122553"/>
                  <a:pt x="386571" y="122553"/>
                </a:cubicBezTo>
                <a:close/>
                <a:moveTo>
                  <a:pt x="189691" y="76352"/>
                </a:moveTo>
                <a:lnTo>
                  <a:pt x="403482" y="76352"/>
                </a:lnTo>
                <a:cubicBezTo>
                  <a:pt x="440063" y="76352"/>
                  <a:pt x="469613" y="105850"/>
                  <a:pt x="469613" y="142366"/>
                </a:cubicBezTo>
                <a:cubicBezTo>
                  <a:pt x="469613" y="178794"/>
                  <a:pt x="440063" y="208380"/>
                  <a:pt x="403482" y="208380"/>
                </a:cubicBezTo>
                <a:lnTo>
                  <a:pt x="189691" y="208380"/>
                </a:lnTo>
                <a:cubicBezTo>
                  <a:pt x="153199" y="208380"/>
                  <a:pt x="123560" y="178794"/>
                  <a:pt x="123560" y="142366"/>
                </a:cubicBezTo>
                <a:cubicBezTo>
                  <a:pt x="123560" y="105850"/>
                  <a:pt x="153199" y="76352"/>
                  <a:pt x="189691" y="76352"/>
                </a:cubicBezTo>
                <a:close/>
                <a:moveTo>
                  <a:pt x="296577" y="0"/>
                </a:moveTo>
                <a:cubicBezTo>
                  <a:pt x="330481" y="0"/>
                  <a:pt x="361715" y="13771"/>
                  <a:pt x="386275" y="36694"/>
                </a:cubicBezTo>
                <a:lnTo>
                  <a:pt x="206968" y="36694"/>
                </a:lnTo>
                <a:cubicBezTo>
                  <a:pt x="231528" y="13771"/>
                  <a:pt x="262674" y="0"/>
                  <a:pt x="296577" y="0"/>
                </a:cubicBezTo>
                <a:close/>
              </a:path>
            </a:pathLst>
          </a:custGeom>
          <a:solidFill>
            <a:schemeClr val="bg1"/>
          </a:solidFill>
          <a:ln>
            <a:noFill/>
          </a:ln>
        </p:spPr>
      </p:sp>
    </p:spTree>
    <p:extLst>
      <p:ext uri="{BB962C8B-B14F-4D97-AF65-F5344CB8AC3E}">
        <p14:creationId xmlns:p14="http://schemas.microsoft.com/office/powerpoint/2010/main" val="220390279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hlinkClick r:id="rId2"/>
            <a:extLst>
              <a:ext uri="{FF2B5EF4-FFF2-40B4-BE49-F238E27FC236}">
                <a16:creationId xmlns:a16="http://schemas.microsoft.com/office/drawing/2014/main" id="{809A3025-F1B9-4195-9B83-5E7FD68EA89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3461062" y="1555940"/>
            <a:ext cx="5212727" cy="2932158"/>
          </a:xfrm>
          <a:prstGeom prst="rect">
            <a:avLst/>
          </a:prstGeom>
        </p:spPr>
      </p:pic>
      <p:sp>
        <p:nvSpPr>
          <p:cNvPr id="24" name="soldier_99412">
            <a:extLst>
              <a:ext uri="{FF2B5EF4-FFF2-40B4-BE49-F238E27FC236}">
                <a16:creationId xmlns:a16="http://schemas.microsoft.com/office/drawing/2014/main" id="{304BFCA9-C612-40CB-B3FF-4D24A83F7B1D}"/>
              </a:ext>
            </a:extLst>
          </p:cNvPr>
          <p:cNvSpPr>
            <a:spLocks noChangeAspect="1"/>
          </p:cNvSpPr>
          <p:nvPr/>
        </p:nvSpPr>
        <p:spPr bwMode="auto">
          <a:xfrm>
            <a:off x="2293544" y="1617189"/>
            <a:ext cx="324000" cy="391805"/>
          </a:xfrm>
          <a:custGeom>
            <a:avLst/>
            <a:gdLst>
              <a:gd name="connsiteX0" fmla="*/ 147199 w 500732"/>
              <a:gd name="connsiteY0" fmla="*/ 390439 h 605522"/>
              <a:gd name="connsiteX1" fmla="*/ 249677 w 500732"/>
              <a:gd name="connsiteY1" fmla="*/ 419280 h 605522"/>
              <a:gd name="connsiteX2" fmla="*/ 350004 w 500732"/>
              <a:gd name="connsiteY2" fmla="*/ 391666 h 605522"/>
              <a:gd name="connsiteX3" fmla="*/ 350004 w 500732"/>
              <a:gd name="connsiteY3" fmla="*/ 605522 h 605522"/>
              <a:gd name="connsiteX4" fmla="*/ 147199 w 500732"/>
              <a:gd name="connsiteY4" fmla="*/ 605522 h 605522"/>
              <a:gd name="connsiteX5" fmla="*/ 114457 w 500732"/>
              <a:gd name="connsiteY5" fmla="*/ 382041 h 605522"/>
              <a:gd name="connsiteX6" fmla="*/ 114457 w 500732"/>
              <a:gd name="connsiteY6" fmla="*/ 605522 h 605522"/>
              <a:gd name="connsiteX7" fmla="*/ 0 w 500732"/>
              <a:gd name="connsiteY7" fmla="*/ 605522 h 605522"/>
              <a:gd name="connsiteX8" fmla="*/ 114457 w 500732"/>
              <a:gd name="connsiteY8" fmla="*/ 382041 h 605522"/>
              <a:gd name="connsiteX9" fmla="*/ 382888 w 500732"/>
              <a:gd name="connsiteY9" fmla="*/ 381124 h 605522"/>
              <a:gd name="connsiteX10" fmla="*/ 500732 w 500732"/>
              <a:gd name="connsiteY10" fmla="*/ 605522 h 605522"/>
              <a:gd name="connsiteX11" fmla="*/ 382888 w 500732"/>
              <a:gd name="connsiteY11" fmla="*/ 605522 h 605522"/>
              <a:gd name="connsiteX12" fmla="*/ 250603 w 500732"/>
              <a:gd name="connsiteY12" fmla="*/ 206333 h 605522"/>
              <a:gd name="connsiteX13" fmla="*/ 263201 w 500732"/>
              <a:gd name="connsiteY13" fmla="*/ 251292 h 605522"/>
              <a:gd name="connsiteX14" fmla="*/ 319434 w 500732"/>
              <a:gd name="connsiteY14" fmla="*/ 292414 h 605522"/>
              <a:gd name="connsiteX15" fmla="*/ 378740 w 500732"/>
              <a:gd name="connsiteY15" fmla="*/ 233492 h 605522"/>
              <a:gd name="connsiteX16" fmla="*/ 378740 w 500732"/>
              <a:gd name="connsiteY16" fmla="*/ 211243 h 605522"/>
              <a:gd name="connsiteX17" fmla="*/ 447417 w 500732"/>
              <a:gd name="connsiteY17" fmla="*/ 228429 h 605522"/>
              <a:gd name="connsiteX18" fmla="*/ 456636 w 500732"/>
              <a:gd name="connsiteY18" fmla="*/ 235180 h 605522"/>
              <a:gd name="connsiteX19" fmla="*/ 458480 w 500732"/>
              <a:gd name="connsiteY19" fmla="*/ 248837 h 605522"/>
              <a:gd name="connsiteX20" fmla="*/ 442962 w 500732"/>
              <a:gd name="connsiteY20" fmla="*/ 260345 h 605522"/>
              <a:gd name="connsiteX21" fmla="*/ 438045 w 500732"/>
              <a:gd name="connsiteY21" fmla="*/ 259578 h 605522"/>
              <a:gd name="connsiteX22" fmla="*/ 411158 w 500732"/>
              <a:gd name="connsiteY22" fmla="*/ 252059 h 605522"/>
              <a:gd name="connsiteX23" fmla="*/ 250296 w 500732"/>
              <a:gd name="connsiteY23" fmla="*/ 386628 h 605522"/>
              <a:gd name="connsiteX24" fmla="*/ 89587 w 500732"/>
              <a:gd name="connsiteY24" fmla="*/ 252673 h 605522"/>
              <a:gd name="connsiteX25" fmla="*/ 62699 w 500732"/>
              <a:gd name="connsiteY25" fmla="*/ 260191 h 605522"/>
              <a:gd name="connsiteX26" fmla="*/ 57783 w 500732"/>
              <a:gd name="connsiteY26" fmla="*/ 260959 h 605522"/>
              <a:gd name="connsiteX27" fmla="*/ 42111 w 500732"/>
              <a:gd name="connsiteY27" fmla="*/ 249297 h 605522"/>
              <a:gd name="connsiteX28" fmla="*/ 44416 w 500732"/>
              <a:gd name="connsiteY28" fmla="*/ 235027 h 605522"/>
              <a:gd name="connsiteX29" fmla="*/ 52713 w 500732"/>
              <a:gd name="connsiteY29" fmla="*/ 228889 h 605522"/>
              <a:gd name="connsiteX30" fmla="*/ 120622 w 500732"/>
              <a:gd name="connsiteY30" fmla="*/ 211857 h 605522"/>
              <a:gd name="connsiteX31" fmla="*/ 120622 w 500732"/>
              <a:gd name="connsiteY31" fmla="*/ 233492 h 605522"/>
              <a:gd name="connsiteX32" fmla="*/ 180850 w 500732"/>
              <a:gd name="connsiteY32" fmla="*/ 292414 h 605522"/>
              <a:gd name="connsiteX33" fmla="*/ 237851 w 500732"/>
              <a:gd name="connsiteY33" fmla="*/ 251292 h 605522"/>
              <a:gd name="connsiteX34" fmla="*/ 250603 w 500732"/>
              <a:gd name="connsiteY34" fmla="*/ 206333 h 605522"/>
              <a:gd name="connsiteX35" fmla="*/ 219262 w 500732"/>
              <a:gd name="connsiteY35" fmla="*/ 0 h 605522"/>
              <a:gd name="connsiteX36" fmla="*/ 285017 w 500732"/>
              <a:gd name="connsiteY36" fmla="*/ 0 h 605522"/>
              <a:gd name="connsiteX37" fmla="*/ 442798 w 500732"/>
              <a:gd name="connsiteY37" fmla="*/ 169841 h 605522"/>
              <a:gd name="connsiteX38" fmla="*/ 442798 w 500732"/>
              <a:gd name="connsiteY38" fmla="*/ 185951 h 605522"/>
              <a:gd name="connsiteX39" fmla="*/ 442798 w 500732"/>
              <a:gd name="connsiteY39" fmla="*/ 196384 h 605522"/>
              <a:gd name="connsiteX40" fmla="*/ 250296 w 500732"/>
              <a:gd name="connsiteY40" fmla="*/ 167693 h 605522"/>
              <a:gd name="connsiteX41" fmla="*/ 57793 w 500732"/>
              <a:gd name="connsiteY41" fmla="*/ 196384 h 605522"/>
              <a:gd name="connsiteX42" fmla="*/ 57793 w 500732"/>
              <a:gd name="connsiteY42" fmla="*/ 185951 h 605522"/>
              <a:gd name="connsiteX43" fmla="*/ 57793 w 500732"/>
              <a:gd name="connsiteY43" fmla="*/ 169841 h 605522"/>
              <a:gd name="connsiteX44" fmla="*/ 219262 w 500732"/>
              <a:gd name="connsiteY44" fmla="*/ 0 h 60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00732" h="605522">
                <a:moveTo>
                  <a:pt x="147199" y="390439"/>
                </a:moveTo>
                <a:cubicBezTo>
                  <a:pt x="177927" y="408695"/>
                  <a:pt x="212189" y="419280"/>
                  <a:pt x="249677" y="419280"/>
                </a:cubicBezTo>
                <a:cubicBezTo>
                  <a:pt x="286397" y="419280"/>
                  <a:pt x="321427" y="409309"/>
                  <a:pt x="350004" y="391666"/>
                </a:cubicBezTo>
                <a:lnTo>
                  <a:pt x="350004" y="605522"/>
                </a:lnTo>
                <a:lnTo>
                  <a:pt x="147199" y="605522"/>
                </a:lnTo>
                <a:close/>
                <a:moveTo>
                  <a:pt x="114457" y="382041"/>
                </a:moveTo>
                <a:lnTo>
                  <a:pt x="114457" y="605522"/>
                </a:lnTo>
                <a:lnTo>
                  <a:pt x="0" y="605522"/>
                </a:lnTo>
                <a:cubicBezTo>
                  <a:pt x="0" y="482815"/>
                  <a:pt x="46858" y="414865"/>
                  <a:pt x="114457" y="382041"/>
                </a:cubicBezTo>
                <a:close/>
                <a:moveTo>
                  <a:pt x="382888" y="381124"/>
                </a:moveTo>
                <a:cubicBezTo>
                  <a:pt x="454486" y="413488"/>
                  <a:pt x="500732" y="480669"/>
                  <a:pt x="500732" y="605522"/>
                </a:cubicBezTo>
                <a:lnTo>
                  <a:pt x="382888" y="605522"/>
                </a:lnTo>
                <a:close/>
                <a:moveTo>
                  <a:pt x="250603" y="206333"/>
                </a:moveTo>
                <a:cubicBezTo>
                  <a:pt x="263816" y="206947"/>
                  <a:pt x="257056" y="230730"/>
                  <a:pt x="263201" y="251292"/>
                </a:cubicBezTo>
                <a:cubicBezTo>
                  <a:pt x="270423" y="275229"/>
                  <a:pt x="293161" y="292414"/>
                  <a:pt x="319434" y="292414"/>
                </a:cubicBezTo>
                <a:cubicBezTo>
                  <a:pt x="352160" y="292414"/>
                  <a:pt x="378740" y="266022"/>
                  <a:pt x="378740" y="233492"/>
                </a:cubicBezTo>
                <a:lnTo>
                  <a:pt x="378740" y="211243"/>
                </a:lnTo>
                <a:cubicBezTo>
                  <a:pt x="403322" y="215847"/>
                  <a:pt x="424986" y="221524"/>
                  <a:pt x="447417" y="228429"/>
                </a:cubicBezTo>
                <a:cubicBezTo>
                  <a:pt x="451258" y="229503"/>
                  <a:pt x="454639" y="232111"/>
                  <a:pt x="456636" y="235180"/>
                </a:cubicBezTo>
                <a:cubicBezTo>
                  <a:pt x="459094" y="239170"/>
                  <a:pt x="460016" y="244080"/>
                  <a:pt x="458480" y="248837"/>
                </a:cubicBezTo>
                <a:cubicBezTo>
                  <a:pt x="456329" y="255895"/>
                  <a:pt x="449876" y="260345"/>
                  <a:pt x="442962" y="260345"/>
                </a:cubicBezTo>
                <a:cubicBezTo>
                  <a:pt x="441272" y="260345"/>
                  <a:pt x="439735" y="260191"/>
                  <a:pt x="438045" y="259578"/>
                </a:cubicBezTo>
                <a:cubicBezTo>
                  <a:pt x="429134" y="256969"/>
                  <a:pt x="420223" y="254361"/>
                  <a:pt x="411158" y="252059"/>
                </a:cubicBezTo>
                <a:cubicBezTo>
                  <a:pt x="397638" y="328473"/>
                  <a:pt x="330804" y="386628"/>
                  <a:pt x="250296" y="386628"/>
                </a:cubicBezTo>
                <a:cubicBezTo>
                  <a:pt x="170095" y="386628"/>
                  <a:pt x="103414" y="328780"/>
                  <a:pt x="89587" y="252673"/>
                </a:cubicBezTo>
                <a:cubicBezTo>
                  <a:pt x="80522" y="254974"/>
                  <a:pt x="71611" y="257429"/>
                  <a:pt x="62699" y="260191"/>
                </a:cubicBezTo>
                <a:cubicBezTo>
                  <a:pt x="61009" y="260652"/>
                  <a:pt x="59473" y="260959"/>
                  <a:pt x="57783" y="260959"/>
                </a:cubicBezTo>
                <a:cubicBezTo>
                  <a:pt x="50715" y="260959"/>
                  <a:pt x="44262" y="256355"/>
                  <a:pt x="42111" y="249297"/>
                </a:cubicBezTo>
                <a:cubicBezTo>
                  <a:pt x="40575" y="244233"/>
                  <a:pt x="41497" y="239016"/>
                  <a:pt x="44416" y="235027"/>
                </a:cubicBezTo>
                <a:cubicBezTo>
                  <a:pt x="46413" y="232265"/>
                  <a:pt x="49179" y="229963"/>
                  <a:pt x="52713" y="228889"/>
                </a:cubicBezTo>
                <a:cubicBezTo>
                  <a:pt x="74991" y="221984"/>
                  <a:pt x="98037" y="216460"/>
                  <a:pt x="120622" y="211857"/>
                </a:cubicBezTo>
                <a:lnTo>
                  <a:pt x="120622" y="233492"/>
                </a:lnTo>
                <a:cubicBezTo>
                  <a:pt x="120622" y="266022"/>
                  <a:pt x="148278" y="292414"/>
                  <a:pt x="180850" y="292414"/>
                </a:cubicBezTo>
                <a:cubicBezTo>
                  <a:pt x="207276" y="292414"/>
                  <a:pt x="230783" y="275229"/>
                  <a:pt x="237851" y="251292"/>
                </a:cubicBezTo>
                <a:cubicBezTo>
                  <a:pt x="244150" y="230730"/>
                  <a:pt x="237390" y="206947"/>
                  <a:pt x="250603" y="206333"/>
                </a:cubicBezTo>
                <a:close/>
                <a:moveTo>
                  <a:pt x="219262" y="0"/>
                </a:moveTo>
                <a:lnTo>
                  <a:pt x="285017" y="0"/>
                </a:lnTo>
                <a:cubicBezTo>
                  <a:pt x="372588" y="0"/>
                  <a:pt x="442030" y="75945"/>
                  <a:pt x="442798" y="169841"/>
                </a:cubicBezTo>
                <a:cubicBezTo>
                  <a:pt x="442798" y="169995"/>
                  <a:pt x="442798" y="176745"/>
                  <a:pt x="442798" y="185951"/>
                </a:cubicBezTo>
                <a:cubicBezTo>
                  <a:pt x="442798" y="189173"/>
                  <a:pt x="442798" y="192702"/>
                  <a:pt x="442798" y="196384"/>
                </a:cubicBezTo>
                <a:cubicBezTo>
                  <a:pt x="403007" y="184570"/>
                  <a:pt x="332028" y="167693"/>
                  <a:pt x="250296" y="167693"/>
                </a:cubicBezTo>
                <a:cubicBezTo>
                  <a:pt x="168716" y="167693"/>
                  <a:pt x="97738" y="184570"/>
                  <a:pt x="57793" y="196384"/>
                </a:cubicBezTo>
                <a:cubicBezTo>
                  <a:pt x="57793" y="192702"/>
                  <a:pt x="57793" y="189173"/>
                  <a:pt x="57793" y="185951"/>
                </a:cubicBezTo>
                <a:cubicBezTo>
                  <a:pt x="57793" y="176745"/>
                  <a:pt x="57793" y="169995"/>
                  <a:pt x="57793" y="169841"/>
                </a:cubicBezTo>
                <a:cubicBezTo>
                  <a:pt x="58715" y="75945"/>
                  <a:pt x="131691" y="0"/>
                  <a:pt x="219262" y="0"/>
                </a:cubicBezTo>
                <a:close/>
              </a:path>
            </a:pathLst>
          </a:custGeom>
          <a:solidFill>
            <a:schemeClr val="bg1"/>
          </a:solidFill>
          <a:ln>
            <a:noFill/>
          </a:ln>
        </p:spPr>
        <p:txBody>
          <a:bodyPr/>
          <a:lstStyle/>
          <a:p>
            <a:endParaRPr lang="zh-CN" altLang="en-US" dirty="0"/>
          </a:p>
        </p:txBody>
      </p:sp>
      <p:grpSp>
        <p:nvGrpSpPr>
          <p:cNvPr id="9" name="组合 8">
            <a:extLst>
              <a:ext uri="{FF2B5EF4-FFF2-40B4-BE49-F238E27FC236}">
                <a16:creationId xmlns:a16="http://schemas.microsoft.com/office/drawing/2014/main" id="{E86EF2B6-8FE5-4E76-9925-2ECBEEC9E6DB}"/>
              </a:ext>
            </a:extLst>
          </p:cNvPr>
          <p:cNvGrpSpPr/>
          <p:nvPr/>
        </p:nvGrpSpPr>
        <p:grpSpPr>
          <a:xfrm>
            <a:off x="5699760" y="1249524"/>
            <a:ext cx="735330" cy="735330"/>
            <a:chOff x="5699761" y="1124231"/>
            <a:chExt cx="735330" cy="735330"/>
          </a:xfrm>
        </p:grpSpPr>
        <p:sp>
          <p:nvSpPr>
            <p:cNvPr id="17" name="ïṥḷïḍe">
              <a:extLst>
                <a:ext uri="{FF2B5EF4-FFF2-40B4-BE49-F238E27FC236}">
                  <a16:creationId xmlns:a16="http://schemas.microsoft.com/office/drawing/2014/main" id="{4330A26D-E0BA-4C7C-9093-EA6DE6893A4C}"/>
                </a:ext>
              </a:extLst>
            </p:cNvPr>
            <p:cNvSpPr/>
            <p:nvPr/>
          </p:nvSpPr>
          <p:spPr>
            <a:xfrm>
              <a:off x="5699761" y="1124231"/>
              <a:ext cx="735330" cy="735330"/>
            </a:xfrm>
            <a:prstGeom prst="ellipse">
              <a:avLst/>
            </a:prstGeom>
            <a:solidFill>
              <a:schemeClr val="tx2">
                <a:lumMod val="5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225425" indent="-225425" algn="ctr" fontAlgn="base">
                <a:spcBef>
                  <a:spcPct val="0"/>
                </a:spcBef>
                <a:spcAft>
                  <a:spcPct val="0"/>
                </a:spcAft>
              </a:pPr>
              <a:endParaRPr lang="en-US" sz="2000" b="1" kern="0" dirty="0">
                <a:solidFill>
                  <a:prstClr val="black"/>
                </a:solidFill>
              </a:endParaRPr>
            </a:p>
          </p:txBody>
        </p:sp>
        <p:sp>
          <p:nvSpPr>
            <p:cNvPr id="25" name="play-button_98795">
              <a:extLst>
                <a:ext uri="{FF2B5EF4-FFF2-40B4-BE49-F238E27FC236}">
                  <a16:creationId xmlns:a16="http://schemas.microsoft.com/office/drawing/2014/main" id="{BFF2FCA0-A36D-4795-B478-F25026BF64A5}"/>
                </a:ext>
              </a:extLst>
            </p:cNvPr>
            <p:cNvSpPr>
              <a:spLocks noChangeAspect="1"/>
            </p:cNvSpPr>
            <p:nvPr/>
          </p:nvSpPr>
          <p:spPr bwMode="auto">
            <a:xfrm>
              <a:off x="5980574" y="1278264"/>
              <a:ext cx="288000" cy="407475"/>
            </a:xfrm>
            <a:custGeom>
              <a:avLst/>
              <a:gdLst>
                <a:gd name="T0" fmla="*/ 6024 w 6024"/>
                <a:gd name="T1" fmla="*/ 4262 h 8523"/>
                <a:gd name="T2" fmla="*/ 0 w 6024"/>
                <a:gd name="T3" fmla="*/ 8523 h 8523"/>
                <a:gd name="T4" fmla="*/ 0 w 6024"/>
                <a:gd name="T5" fmla="*/ 0 h 8523"/>
                <a:gd name="T6" fmla="*/ 6024 w 6024"/>
                <a:gd name="T7" fmla="*/ 4262 h 8523"/>
              </a:gdLst>
              <a:ahLst/>
              <a:cxnLst>
                <a:cxn ang="0">
                  <a:pos x="T0" y="T1"/>
                </a:cxn>
                <a:cxn ang="0">
                  <a:pos x="T2" y="T3"/>
                </a:cxn>
                <a:cxn ang="0">
                  <a:pos x="T4" y="T5"/>
                </a:cxn>
                <a:cxn ang="0">
                  <a:pos x="T6" y="T7"/>
                </a:cxn>
              </a:cxnLst>
              <a:rect l="0" t="0" r="r" b="b"/>
              <a:pathLst>
                <a:path w="6024" h="8523">
                  <a:moveTo>
                    <a:pt x="6024" y="4262"/>
                  </a:moveTo>
                  <a:lnTo>
                    <a:pt x="0" y="8523"/>
                  </a:lnTo>
                  <a:lnTo>
                    <a:pt x="0" y="0"/>
                  </a:lnTo>
                  <a:lnTo>
                    <a:pt x="6024" y="4262"/>
                  </a:lnTo>
                  <a:close/>
                </a:path>
              </a:pathLst>
            </a:custGeom>
            <a:solidFill>
              <a:schemeClr val="bg1"/>
            </a:solidFill>
            <a:ln>
              <a:noFill/>
            </a:ln>
          </p:spPr>
        </p:sp>
      </p:grpSp>
      <p:sp>
        <p:nvSpPr>
          <p:cNvPr id="5" name="矩形 4">
            <a:extLst>
              <a:ext uri="{FF2B5EF4-FFF2-40B4-BE49-F238E27FC236}">
                <a16:creationId xmlns:a16="http://schemas.microsoft.com/office/drawing/2014/main" id="{563F19CB-7905-466D-A7F0-EB433AF77339}"/>
              </a:ext>
            </a:extLst>
          </p:cNvPr>
          <p:cNvSpPr/>
          <p:nvPr/>
        </p:nvSpPr>
        <p:spPr>
          <a:xfrm>
            <a:off x="2165377" y="4658197"/>
            <a:ext cx="7861246" cy="523220"/>
          </a:xfrm>
          <a:prstGeom prst="rect">
            <a:avLst/>
          </a:prstGeom>
        </p:spPr>
        <p:txBody>
          <a:bodyPr wrap="square">
            <a:spAutoFit/>
          </a:bodyPr>
          <a:lstStyle/>
          <a:p>
            <a:pPr algn="ctr"/>
            <a:r>
              <a:rPr lang="en-US" altLang="zh-CN" sz="2800" dirty="0">
                <a:hlinkClick r:id="rId4"/>
              </a:rPr>
              <a:t>https://vimeo.com/171152845</a:t>
            </a:r>
            <a:endParaRPr lang="zh-CN" altLang="en-US" sz="2800" dirty="0"/>
          </a:p>
        </p:txBody>
      </p:sp>
      <p:sp>
        <p:nvSpPr>
          <p:cNvPr id="6" name="文本框 5">
            <a:extLst>
              <a:ext uri="{FF2B5EF4-FFF2-40B4-BE49-F238E27FC236}">
                <a16:creationId xmlns:a16="http://schemas.microsoft.com/office/drawing/2014/main" id="{523B1EC6-50ED-49F7-BDB4-5ECD17DAAFB2}"/>
              </a:ext>
            </a:extLst>
          </p:cNvPr>
          <p:cNvSpPr txBox="1"/>
          <p:nvPr/>
        </p:nvSpPr>
        <p:spPr>
          <a:xfrm>
            <a:off x="4588802" y="5287472"/>
            <a:ext cx="3014395" cy="369332"/>
          </a:xfrm>
          <a:prstGeom prst="rect">
            <a:avLst/>
          </a:prstGeom>
          <a:noFill/>
        </p:spPr>
        <p:txBody>
          <a:bodyPr wrap="square" rtlCol="0">
            <a:spAutoFit/>
          </a:bodyPr>
          <a:lstStyle/>
          <a:p>
            <a:r>
              <a:rPr lang="en-US" altLang="zh-CN" dirty="0"/>
              <a:t>HERE IS THE VIDEO LINK</a:t>
            </a:r>
            <a:endParaRPr lang="zh-CN" altLang="en-US" dirty="0"/>
          </a:p>
        </p:txBody>
      </p:sp>
    </p:spTree>
    <p:extLst>
      <p:ext uri="{BB962C8B-B14F-4D97-AF65-F5344CB8AC3E}">
        <p14:creationId xmlns:p14="http://schemas.microsoft.com/office/powerpoint/2010/main" val="241804500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DA664-73A0-4A2E-8836-14D73FACC584}"/>
              </a:ext>
            </a:extLst>
          </p:cNvPr>
          <p:cNvSpPr>
            <a:spLocks noGrp="1"/>
          </p:cNvSpPr>
          <p:nvPr>
            <p:ph type="title"/>
          </p:nvPr>
        </p:nvSpPr>
        <p:spPr/>
        <p:txBody>
          <a:bodyPr/>
          <a:lstStyle/>
          <a:p>
            <a:r>
              <a:rPr lang="en-AU" altLang="zh-CN" dirty="0"/>
              <a:t>Interaction principle</a:t>
            </a:r>
            <a:endParaRPr lang="zh-CN" altLang="en-US" dirty="0"/>
          </a:p>
        </p:txBody>
      </p:sp>
      <p:grpSp>
        <p:nvGrpSpPr>
          <p:cNvPr id="12" name="24126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C200D83-7D4D-40D0-AC13-2364D984E4C5}"/>
              </a:ext>
            </a:extLst>
          </p:cNvPr>
          <p:cNvGrpSpPr>
            <a:grpSpLocks noChangeAspect="1"/>
          </p:cNvGrpSpPr>
          <p:nvPr>
            <p:custDataLst>
              <p:tags r:id="rId1"/>
            </p:custDataLst>
          </p:nvPr>
        </p:nvGrpSpPr>
        <p:grpSpPr>
          <a:xfrm>
            <a:off x="1064985" y="1413208"/>
            <a:ext cx="10845798" cy="4217950"/>
            <a:chOff x="673100" y="1925675"/>
            <a:chExt cx="10845798" cy="4217950"/>
          </a:xfrm>
        </p:grpSpPr>
        <p:sp>
          <p:nvSpPr>
            <p:cNvPr id="13" name="ïsľîďè">
              <a:extLst>
                <a:ext uri="{FF2B5EF4-FFF2-40B4-BE49-F238E27FC236}">
                  <a16:creationId xmlns:a16="http://schemas.microsoft.com/office/drawing/2014/main" id="{07D48A55-63AB-4529-992A-2EF83E18E755}"/>
                </a:ext>
              </a:extLst>
            </p:cNvPr>
            <p:cNvSpPr/>
            <p:nvPr/>
          </p:nvSpPr>
          <p:spPr>
            <a:xfrm>
              <a:off x="820372" y="5619745"/>
              <a:ext cx="516860" cy="49028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tx2">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9F8DA421-3F14-4967-8C3E-1B0040BC79C0}"/>
                </a:ext>
              </a:extLst>
            </p:cNvPr>
            <p:cNvCxnSpPr>
              <a:cxnSpLocks/>
            </p:cNvCxnSpPr>
            <p:nvPr/>
          </p:nvCxnSpPr>
          <p:spPr>
            <a:xfrm>
              <a:off x="673100" y="3437049"/>
              <a:ext cx="0" cy="2706576"/>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iṥļîďè">
              <a:extLst>
                <a:ext uri="{FF2B5EF4-FFF2-40B4-BE49-F238E27FC236}">
                  <a16:creationId xmlns:a16="http://schemas.microsoft.com/office/drawing/2014/main" id="{8CF4B763-EE80-47CB-BC6F-FC71CA1BF1A1}"/>
                </a:ext>
              </a:extLst>
            </p:cNvPr>
            <p:cNvSpPr/>
            <p:nvPr/>
          </p:nvSpPr>
          <p:spPr bwMode="gray">
            <a:xfrm>
              <a:off x="673103" y="1925675"/>
              <a:ext cx="4541299" cy="1511374"/>
            </a:xfrm>
            <a:prstGeom prst="rect">
              <a:avLst/>
            </a:prstGeom>
            <a:pattFill prst="pct5">
              <a:fgClr>
                <a:srgbClr val="E4E6EA"/>
              </a:fgClr>
              <a:bgClr>
                <a:srgbClr val="ADB5BF"/>
              </a:bgClr>
            </a:patt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16" name="îŝlïḑé">
              <a:extLst>
                <a:ext uri="{FF2B5EF4-FFF2-40B4-BE49-F238E27FC236}">
                  <a16:creationId xmlns:a16="http://schemas.microsoft.com/office/drawing/2014/main" id="{6CB33E7E-7D96-4EB3-AFF0-08B64ECF3396}"/>
                </a:ext>
              </a:extLst>
            </p:cNvPr>
            <p:cNvSpPr/>
            <p:nvPr/>
          </p:nvSpPr>
          <p:spPr>
            <a:xfrm>
              <a:off x="673101" y="5060702"/>
              <a:ext cx="5288014" cy="446763"/>
            </a:xfrm>
            <a:prstGeom prst="rect">
              <a:avLst/>
            </a:prstGeom>
          </p:spPr>
          <p:txBody>
            <a:bodyPr wrap="square" anchor="ctr" anchorCtr="0">
              <a:normAutofit fontScale="92500"/>
            </a:bodyPr>
            <a:lstStyle/>
            <a:p>
              <a:pPr lvl="0"/>
              <a:r>
                <a:rPr lang="en-US" altLang="zh-CN" b="1" dirty="0">
                  <a:solidFill>
                    <a:srgbClr val="000000"/>
                  </a:solidFill>
                </a:rPr>
                <a:t>Touch the screen to get special effects feedback</a:t>
              </a:r>
              <a:endParaRPr kumimoji="0" lang="zh-CN" altLang="en-US" sz="1800" b="1"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17" name="íṧļîḓè">
              <a:extLst>
                <a:ext uri="{FF2B5EF4-FFF2-40B4-BE49-F238E27FC236}">
                  <a16:creationId xmlns:a16="http://schemas.microsoft.com/office/drawing/2014/main" id="{AD206877-A089-4033-8899-9F0386B2ED02}"/>
                </a:ext>
              </a:extLst>
            </p:cNvPr>
            <p:cNvSpPr/>
            <p:nvPr/>
          </p:nvSpPr>
          <p:spPr>
            <a:xfrm>
              <a:off x="6230884" y="5060702"/>
              <a:ext cx="5288014" cy="446763"/>
            </a:xfrm>
            <a:prstGeom prst="rect">
              <a:avLst/>
            </a:prstGeom>
          </p:spPr>
          <p:txBody>
            <a:bodyPr wrap="square" anchor="ctr" anchorCtr="0">
              <a:normAutofit/>
            </a:bodyPr>
            <a:lstStyle/>
            <a:p>
              <a:pPr lvl="0"/>
              <a:r>
                <a:rPr lang="en-US" altLang="zh-CN" sz="1600" b="1" dirty="0">
                  <a:solidFill>
                    <a:srgbClr val="000000"/>
                  </a:solidFill>
                </a:rPr>
                <a:t>Can still provide dynamic effects without interaction</a:t>
              </a:r>
              <a:endParaRPr kumimoji="0" lang="zh-CN" altLang="en-US" sz="1600" b="1" i="0" u="none" strike="noStrike" kern="1200" cap="none" spc="0" normalizeH="0" baseline="0" noProof="0" dirty="0">
                <a:ln>
                  <a:noFill/>
                </a:ln>
                <a:solidFill>
                  <a:srgbClr val="000000"/>
                </a:solidFill>
                <a:effectLst/>
                <a:uLnTx/>
                <a:uFillTx/>
                <a:latin typeface="Arial"/>
                <a:ea typeface="微软雅黑"/>
                <a:cs typeface="+mn-cs"/>
              </a:endParaRPr>
            </a:p>
          </p:txBody>
        </p:sp>
        <p:cxnSp>
          <p:nvCxnSpPr>
            <p:cNvPr id="18" name="直接连接符 17">
              <a:extLst>
                <a:ext uri="{FF2B5EF4-FFF2-40B4-BE49-F238E27FC236}">
                  <a16:creationId xmlns:a16="http://schemas.microsoft.com/office/drawing/2014/main" id="{E98EC1C4-D6CF-4AB6-BF8B-6217FAF5A8A8}"/>
                </a:ext>
              </a:extLst>
            </p:cNvPr>
            <p:cNvCxnSpPr>
              <a:cxnSpLocks/>
            </p:cNvCxnSpPr>
            <p:nvPr/>
          </p:nvCxnSpPr>
          <p:spPr>
            <a:xfrm>
              <a:off x="6230886" y="3437049"/>
              <a:ext cx="0" cy="2706576"/>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í$ļîḓe">
              <a:extLst>
                <a:ext uri="{FF2B5EF4-FFF2-40B4-BE49-F238E27FC236}">
                  <a16:creationId xmlns:a16="http://schemas.microsoft.com/office/drawing/2014/main" id="{9DDCBE3A-4226-41C4-ADF4-57FA67BD83B6}"/>
                </a:ext>
              </a:extLst>
            </p:cNvPr>
            <p:cNvSpPr/>
            <p:nvPr/>
          </p:nvSpPr>
          <p:spPr bwMode="gray">
            <a:xfrm>
              <a:off x="6230889" y="1925675"/>
              <a:ext cx="4541299" cy="1511374"/>
            </a:xfrm>
            <a:prstGeom prst="rect">
              <a:avLst/>
            </a:prstGeom>
            <a:pattFill prst="pct5">
              <a:fgClr>
                <a:srgbClr val="E4E6EA"/>
              </a:fgClr>
              <a:bgClr>
                <a:srgbClr val="ADB5BF"/>
              </a:bgClr>
            </a:patt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20" name="iṩľíḑé">
              <a:extLst>
                <a:ext uri="{FF2B5EF4-FFF2-40B4-BE49-F238E27FC236}">
                  <a16:creationId xmlns:a16="http://schemas.microsoft.com/office/drawing/2014/main" id="{77586BED-91DC-424A-B7F0-9E2775DB15C6}"/>
                </a:ext>
              </a:extLst>
            </p:cNvPr>
            <p:cNvSpPr/>
            <p:nvPr/>
          </p:nvSpPr>
          <p:spPr>
            <a:xfrm>
              <a:off x="6378158" y="5619745"/>
              <a:ext cx="516860" cy="49028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tx2">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pSp>
      <p:pic>
        <p:nvPicPr>
          <p:cNvPr id="21" name="图片 20">
            <a:extLst>
              <a:ext uri="{FF2B5EF4-FFF2-40B4-BE49-F238E27FC236}">
                <a16:creationId xmlns:a16="http://schemas.microsoft.com/office/drawing/2014/main" id="{7F3ADB65-60D0-49D3-91E0-37B11AE6C0A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65028" y="1413208"/>
            <a:ext cx="4541259" cy="2987786"/>
          </a:xfrm>
          <a:prstGeom prst="rect">
            <a:avLst/>
          </a:prstGeom>
        </p:spPr>
      </p:pic>
      <p:pic>
        <p:nvPicPr>
          <p:cNvPr id="22" name="图片 21">
            <a:extLst>
              <a:ext uri="{FF2B5EF4-FFF2-40B4-BE49-F238E27FC236}">
                <a16:creationId xmlns:a16="http://schemas.microsoft.com/office/drawing/2014/main" id="{850A1E24-FB2A-40C1-8ACC-2044069AD91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5362" b="6744"/>
          <a:stretch/>
        </p:blipFill>
        <p:spPr>
          <a:xfrm>
            <a:off x="6622819" y="1413209"/>
            <a:ext cx="4541253" cy="2987786"/>
          </a:xfrm>
          <a:prstGeom prst="rect">
            <a:avLst/>
          </a:prstGeom>
        </p:spPr>
      </p:pic>
    </p:spTree>
    <p:extLst>
      <p:ext uri="{BB962C8B-B14F-4D97-AF65-F5344CB8AC3E}">
        <p14:creationId xmlns:p14="http://schemas.microsoft.com/office/powerpoint/2010/main" val="69139021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DA664-73A0-4A2E-8836-14D73FACC584}"/>
              </a:ext>
            </a:extLst>
          </p:cNvPr>
          <p:cNvSpPr>
            <a:spLocks noGrp="1"/>
          </p:cNvSpPr>
          <p:nvPr>
            <p:ph type="title"/>
          </p:nvPr>
        </p:nvSpPr>
        <p:spPr/>
        <p:txBody>
          <a:bodyPr/>
          <a:lstStyle/>
          <a:p>
            <a:r>
              <a:rPr lang="en-US" altLang="zh-CN" dirty="0"/>
              <a:t>Interaction Scenario</a:t>
            </a:r>
            <a:endParaRPr lang="zh-CN" altLang="en-US" dirty="0"/>
          </a:p>
        </p:txBody>
      </p:sp>
      <p:pic>
        <p:nvPicPr>
          <p:cNvPr id="4" name="图片 3" descr="电脑萤幕&#10;&#10;描述已自动生成">
            <a:extLst>
              <a:ext uri="{FF2B5EF4-FFF2-40B4-BE49-F238E27FC236}">
                <a16:creationId xmlns:a16="http://schemas.microsoft.com/office/drawing/2014/main" id="{EA66A2A0-8CF5-4B3A-94E7-B319C589727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98" b="99750" l="609" r="96271">
                        <a14:foregroundMark x1="4110" y1="22097" x2="7534" y2="23221"/>
                        <a14:foregroundMark x1="609" y1="22097" x2="913" y2="20974"/>
                        <a14:foregroundMark x1="35540" y1="95381" x2="38280" y2="95630"/>
                        <a14:foregroundMark x1="14079" y1="94507" x2="17275" y2="94507"/>
                        <a14:foregroundMark x1="50000" y1="91386" x2="53120" y2="85144"/>
                        <a14:foregroundMark x1="59817" y1="97378" x2="63470" y2="97503"/>
                        <a14:foregroundMark x1="66667" y1="91011" x2="70091" y2="86392"/>
                        <a14:foregroundMark x1="50304" y1="92884" x2="48402" y2="80649"/>
                        <a14:foregroundMark x1="12481" y1="98876" x2="15449" y2="98876"/>
                        <a14:foregroundMark x1="46271" y1="95755" x2="54718" y2="95506"/>
                        <a14:foregroundMark x1="54718" y1="95506" x2="55936" y2="95506"/>
                        <a14:foregroundMark x1="75647" y1="89513" x2="78234" y2="75905"/>
                        <a14:foregroundMark x1="84932" y1="72534" x2="86986" y2="56180"/>
                        <a14:foregroundMark x1="73212" y1="64544" x2="68341" y2="46567"/>
                        <a14:foregroundMark x1="75951" y1="43695" x2="78234" y2="32709"/>
                        <a14:foregroundMark x1="84475" y1="44195" x2="88432" y2="59925"/>
                        <a14:foregroundMark x1="88280" y1="71411" x2="85160" y2="85768"/>
                        <a14:foregroundMark x1="82877" y1="96005" x2="82953" y2="82397"/>
                        <a14:foregroundMark x1="89117" y1="62547" x2="92237" y2="54931"/>
                        <a14:foregroundMark x1="92846" y1="44569" x2="78539" y2="38702"/>
                        <a14:foregroundMark x1="63851" y1="49438" x2="53653" y2="36704"/>
                        <a14:foregroundMark x1="53805" y1="22347" x2="76027" y2="35830"/>
                        <a14:foregroundMark x1="76027" y1="35830" x2="76180" y2="46941"/>
                        <a14:foregroundMark x1="76180" y1="46941" x2="69406" y2="48315"/>
                        <a14:foregroundMark x1="69406" y1="48315" x2="55099" y2="40949"/>
                        <a14:foregroundMark x1="55099" y1="40949" x2="48858" y2="33458"/>
                        <a14:foregroundMark x1="48858" y1="33458" x2="47489" y2="4120"/>
                        <a14:foregroundMark x1="47489" y1="4120" x2="94064" y2="32709"/>
                        <a14:foregroundMark x1="94064" y1="32709" x2="99163" y2="37328"/>
                        <a14:foregroundMark x1="99163" y1="37328" x2="96499" y2="47316"/>
                        <a14:foregroundMark x1="96499" y1="47316" x2="96195" y2="53308"/>
                        <a14:foregroundMark x1="44368" y1="4744" x2="48706" y2="4370"/>
                        <a14:foregroundMark x1="32877" y1="99376" x2="60654" y2="99875"/>
                        <a14:foregroundMark x1="27778" y1="49313" x2="27930" y2="64669"/>
                        <a14:foregroundMark x1="28158" y1="65793" x2="29833" y2="99875"/>
                        <a14:foregroundMark x1="43607" y1="27216" x2="43531" y2="1998"/>
                      </a14:backgroundRemoval>
                    </a14:imgEffect>
                  </a14:imgLayer>
                </a14:imgProps>
              </a:ext>
              <a:ext uri="{28A0092B-C50C-407E-A947-70E740481C1C}">
                <a14:useLocalDpi xmlns:a14="http://schemas.microsoft.com/office/drawing/2010/main" val="0"/>
              </a:ext>
            </a:extLst>
          </a:blip>
          <a:stretch>
            <a:fillRect/>
          </a:stretch>
        </p:blipFill>
        <p:spPr>
          <a:xfrm>
            <a:off x="0" y="2560859"/>
            <a:ext cx="7049242" cy="4297141"/>
          </a:xfrm>
          <a:prstGeom prst="rect">
            <a:avLst/>
          </a:prstGeom>
        </p:spPr>
      </p:pic>
      <p:pic>
        <p:nvPicPr>
          <p:cNvPr id="5" name="图片 4">
            <a:extLst>
              <a:ext uri="{FF2B5EF4-FFF2-40B4-BE49-F238E27FC236}">
                <a16:creationId xmlns:a16="http://schemas.microsoft.com/office/drawing/2014/main" id="{63AE8175-4923-4F87-8623-324CB05D2DC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4154" r="94615">
                        <a14:foregroundMark x1="36923" y1="26154" x2="83077" y2="39231"/>
                        <a14:foregroundMark x1="83077" y1="39231" x2="90769" y2="39231"/>
                        <a14:foregroundMark x1="90769" y1="39231" x2="92000" y2="47231"/>
                        <a14:foregroundMark x1="92000" y1="47231" x2="89385" y2="54769"/>
                        <a14:foregroundMark x1="89385" y1="54769" x2="89385" y2="54923"/>
                        <a14:foregroundMark x1="10615" y1="44308" x2="4154" y2="48923"/>
                        <a14:foregroundMark x1="4154" y1="48923" x2="12154" y2="53385"/>
                        <a14:foregroundMark x1="61385" y1="70769" x2="16000" y2="55538"/>
                        <a14:foregroundMark x1="16000" y1="55538" x2="10615" y2="52000"/>
                        <a14:foregroundMark x1="35385" y1="28462" x2="37231" y2="25846"/>
                        <a14:foregroundMark x1="35846" y1="26000" x2="61846" y2="32615"/>
                        <a14:foregroundMark x1="35692" y1="26462" x2="52154" y2="29538"/>
                        <a14:foregroundMark x1="48308" y1="28923" x2="36308" y2="26000"/>
                        <a14:foregroundMark x1="36769" y1="25692" x2="43385" y2="27846"/>
                        <a14:foregroundMark x1="92769" y1="50923" x2="67231" y2="70000"/>
                        <a14:foregroundMark x1="67231" y1="70000" x2="74462" y2="66923"/>
                        <a14:foregroundMark x1="74462" y1="66923" x2="94615" y2="50462"/>
                        <a14:foregroundMark x1="5538" y1="46462" x2="12615" y2="42462"/>
                        <a14:foregroundMark x1="12615" y1="42462" x2="17538" y2="36308"/>
                        <a14:foregroundMark x1="17538" y1="36308" x2="32923" y2="29538"/>
                        <a14:foregroundMark x1="32923" y1="29538" x2="35385" y2="29538"/>
                      </a14:backgroundRemoval>
                    </a14:imgEffect>
                  </a14:imgLayer>
                </a14:imgProps>
              </a:ext>
            </a:extLst>
          </a:blip>
          <a:stretch>
            <a:fillRect/>
          </a:stretch>
        </p:blipFill>
        <p:spPr>
          <a:xfrm>
            <a:off x="7715631" y="3429000"/>
            <a:ext cx="4476369" cy="4476369"/>
          </a:xfrm>
          <a:prstGeom prst="rect">
            <a:avLst/>
          </a:prstGeom>
        </p:spPr>
      </p:pic>
      <p:pic>
        <p:nvPicPr>
          <p:cNvPr id="7" name="图片 6" descr="图片包含 游戏机&#10;&#10;描述已自动生成">
            <a:extLst>
              <a:ext uri="{FF2B5EF4-FFF2-40B4-BE49-F238E27FC236}">
                <a16:creationId xmlns:a16="http://schemas.microsoft.com/office/drawing/2014/main" id="{9A4937C6-0AE4-476B-AB6E-2F79E44FEDA0}"/>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776628" y="1188928"/>
            <a:ext cx="2743861" cy="2743861"/>
          </a:xfrm>
          <a:prstGeom prst="rect">
            <a:avLst/>
          </a:prstGeom>
        </p:spPr>
      </p:pic>
      <p:pic>
        <p:nvPicPr>
          <p:cNvPr id="8" name="图片 7">
            <a:extLst>
              <a:ext uri="{FF2B5EF4-FFF2-40B4-BE49-F238E27FC236}">
                <a16:creationId xmlns:a16="http://schemas.microsoft.com/office/drawing/2014/main" id="{03C5CED8-B211-483A-BD04-82C10169FB4E}"/>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Lst>
          </a:blip>
          <a:stretch>
            <a:fillRect/>
          </a:stretch>
        </p:blipFill>
        <p:spPr>
          <a:xfrm>
            <a:off x="6246835" y="1376775"/>
            <a:ext cx="2360368" cy="2360368"/>
          </a:xfrm>
          <a:prstGeom prst="rect">
            <a:avLst/>
          </a:prstGeom>
        </p:spPr>
      </p:pic>
      <p:pic>
        <p:nvPicPr>
          <p:cNvPr id="21" name="图片 20">
            <a:extLst>
              <a:ext uri="{FF2B5EF4-FFF2-40B4-BE49-F238E27FC236}">
                <a16:creationId xmlns:a16="http://schemas.microsoft.com/office/drawing/2014/main" id="{151FD9FF-CC13-4478-A5D5-437529FEE45C}"/>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Lst>
          </a:blip>
          <a:stretch>
            <a:fillRect/>
          </a:stretch>
        </p:blipFill>
        <p:spPr>
          <a:xfrm>
            <a:off x="9272618" y="3152851"/>
            <a:ext cx="1751880" cy="1751880"/>
          </a:xfrm>
          <a:prstGeom prst="rect">
            <a:avLst/>
          </a:prstGeom>
        </p:spPr>
      </p:pic>
      <p:pic>
        <p:nvPicPr>
          <p:cNvPr id="37" name="图片 36">
            <a:extLst>
              <a:ext uri="{FF2B5EF4-FFF2-40B4-BE49-F238E27FC236}">
                <a16:creationId xmlns:a16="http://schemas.microsoft.com/office/drawing/2014/main" id="{8DD8CF4D-FA5F-4B6A-8989-9C1678A565B6}"/>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Lst>
          </a:blip>
          <a:stretch>
            <a:fillRect/>
          </a:stretch>
        </p:blipFill>
        <p:spPr>
          <a:xfrm>
            <a:off x="7900687" y="1684918"/>
            <a:ext cx="1751880" cy="1751880"/>
          </a:xfrm>
          <a:prstGeom prst="rect">
            <a:avLst/>
          </a:prstGeom>
        </p:spPr>
      </p:pic>
      <p:pic>
        <p:nvPicPr>
          <p:cNvPr id="38" name="图片 37">
            <a:extLst>
              <a:ext uri="{FF2B5EF4-FFF2-40B4-BE49-F238E27FC236}">
                <a16:creationId xmlns:a16="http://schemas.microsoft.com/office/drawing/2014/main" id="{1E6C46AF-72FB-4C0F-80C4-88514A22AF04}"/>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Lst>
          </a:blip>
          <a:stretch>
            <a:fillRect/>
          </a:stretch>
        </p:blipFill>
        <p:spPr>
          <a:xfrm>
            <a:off x="6396803" y="4709429"/>
            <a:ext cx="1751880" cy="1751880"/>
          </a:xfrm>
          <a:prstGeom prst="rect">
            <a:avLst/>
          </a:prstGeom>
        </p:spPr>
      </p:pic>
    </p:spTree>
    <p:extLst>
      <p:ext uri="{BB962C8B-B14F-4D97-AF65-F5344CB8AC3E}">
        <p14:creationId xmlns:p14="http://schemas.microsoft.com/office/powerpoint/2010/main" val="242365312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175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3F96A7D-77EE-4365-B64D-8EDD9D5985AA}"/>
              </a:ext>
            </a:extLst>
          </p:cNvPr>
          <p:cNvGrpSpPr>
            <a:grpSpLocks noChangeAspect="1"/>
          </p:cNvGrpSpPr>
          <p:nvPr>
            <p:custDataLst>
              <p:tags r:id="rId1"/>
            </p:custDataLst>
          </p:nvPr>
        </p:nvGrpSpPr>
        <p:grpSpPr>
          <a:xfrm>
            <a:off x="1" y="2409609"/>
            <a:ext cx="10146645" cy="2472821"/>
            <a:chOff x="1" y="2409609"/>
            <a:chExt cx="10146645" cy="2472821"/>
          </a:xfrm>
        </p:grpSpPr>
        <p:sp>
          <p:nvSpPr>
            <p:cNvPr id="4" name="îŝ1iḓé">
              <a:extLst>
                <a:ext uri="{FF2B5EF4-FFF2-40B4-BE49-F238E27FC236}">
                  <a16:creationId xmlns:a16="http://schemas.microsoft.com/office/drawing/2014/main" id="{779AC4DE-395A-4D00-9532-0EF5E9639DDC}"/>
                </a:ext>
              </a:extLst>
            </p:cNvPr>
            <p:cNvSpPr txBox="1"/>
            <p:nvPr/>
          </p:nvSpPr>
          <p:spPr>
            <a:xfrm>
              <a:off x="3149559" y="3057833"/>
              <a:ext cx="2356087" cy="565534"/>
            </a:xfrm>
            <a:prstGeom prst="rect">
              <a:avLst/>
            </a:prstGeom>
            <a:noFill/>
          </p:spPr>
          <p:txBody>
            <a:bodyPr wrap="square" lIns="91440" tIns="45720" rIns="91440" bIns="45720" anchor="ctr">
              <a:normAutofit/>
            </a:bodyPr>
            <a:lstStyle/>
            <a:p>
              <a:r>
                <a:rPr lang="en-US" altLang="zh-CN" dirty="0">
                  <a:solidFill>
                    <a:srgbClr val="000000"/>
                  </a:solidFill>
                  <a:cs typeface="Arial"/>
                  <a:sym typeface="Arial"/>
                </a:rPr>
                <a:t>Possible Limitations</a:t>
              </a:r>
              <a:endParaRPr lang="en-US" altLang="zh-CN" dirty="0">
                <a:solidFill>
                  <a:schemeClr val="tx1">
                    <a:lumMod val="50000"/>
                    <a:lumOff val="50000"/>
                  </a:schemeClr>
                </a:solidFill>
              </a:endParaRPr>
            </a:p>
          </p:txBody>
        </p:sp>
        <p:sp>
          <p:nvSpPr>
            <p:cNvPr id="5" name="ïSlíḑê">
              <a:extLst>
                <a:ext uri="{FF2B5EF4-FFF2-40B4-BE49-F238E27FC236}">
                  <a16:creationId xmlns:a16="http://schemas.microsoft.com/office/drawing/2014/main" id="{B65B87FB-8895-4472-B2CE-1FA71543FCF7}"/>
                </a:ext>
              </a:extLst>
            </p:cNvPr>
            <p:cNvSpPr/>
            <p:nvPr/>
          </p:nvSpPr>
          <p:spPr bwMode="auto">
            <a:xfrm>
              <a:off x="2753579" y="3190418"/>
              <a:ext cx="252494" cy="252494"/>
            </a:xfrm>
            <a:prstGeom prst="rect">
              <a:avLst/>
            </a:prstGeom>
            <a:solidFill>
              <a:schemeClr val="bg1">
                <a:lumMod val="75000"/>
              </a:schemeClr>
            </a:solidFill>
            <a:ln w="19050">
              <a:noFill/>
              <a:round/>
              <a:headEnd/>
              <a:tailEnd/>
            </a:ln>
          </p:spPr>
          <p:txBody>
            <a:bodyPr wrap="square" lIns="91440" tIns="45720" rIns="91440" bIns="45720" anchor="ctr">
              <a:normAutofit fontScale="70000" lnSpcReduction="20000"/>
            </a:bodyPr>
            <a:lstStyle/>
            <a:p>
              <a:pPr algn="ctr"/>
              <a:endParaRPr/>
            </a:p>
          </p:txBody>
        </p:sp>
        <p:sp>
          <p:nvSpPr>
            <p:cNvPr id="6" name="îśḻide">
              <a:extLst>
                <a:ext uri="{FF2B5EF4-FFF2-40B4-BE49-F238E27FC236}">
                  <a16:creationId xmlns:a16="http://schemas.microsoft.com/office/drawing/2014/main" id="{749AD001-34AF-4C1B-B2AE-5C19BF084D29}"/>
                </a:ext>
              </a:extLst>
            </p:cNvPr>
            <p:cNvSpPr/>
            <p:nvPr/>
          </p:nvSpPr>
          <p:spPr bwMode="auto">
            <a:xfrm>
              <a:off x="3011639" y="3131414"/>
              <a:ext cx="53437" cy="53437"/>
            </a:xfrm>
            <a:prstGeom prst="rect">
              <a:avLst/>
            </a:prstGeom>
            <a:solidFill>
              <a:schemeClr val="bg1">
                <a:lumMod val="75000"/>
              </a:schemeClr>
            </a:solidFill>
            <a:ln w="19050">
              <a:noFill/>
              <a:round/>
              <a:headEnd/>
              <a:tailEnd/>
            </a:ln>
          </p:spPr>
          <p:txBody>
            <a:bodyPr wrap="square" lIns="91440" tIns="45720" rIns="91440" bIns="45720" anchor="ctr">
              <a:normAutofit fontScale="25000" lnSpcReduction="20000"/>
            </a:bodyPr>
            <a:lstStyle/>
            <a:p>
              <a:pPr algn="ctr"/>
              <a:endParaRPr/>
            </a:p>
          </p:txBody>
        </p:sp>
        <p:sp>
          <p:nvSpPr>
            <p:cNvPr id="7" name="îšľíḋè">
              <a:extLst>
                <a:ext uri="{FF2B5EF4-FFF2-40B4-BE49-F238E27FC236}">
                  <a16:creationId xmlns:a16="http://schemas.microsoft.com/office/drawing/2014/main" id="{F663CB72-BC1C-4B18-A289-D79E5C7D8EA1}"/>
                </a:ext>
              </a:extLst>
            </p:cNvPr>
            <p:cNvSpPr/>
            <p:nvPr/>
          </p:nvSpPr>
          <p:spPr bwMode="auto">
            <a:xfrm>
              <a:off x="2634717" y="3448477"/>
              <a:ext cx="113295" cy="113295"/>
            </a:xfrm>
            <a:prstGeom prst="rect">
              <a:avLst/>
            </a:prstGeom>
            <a:solidFill>
              <a:schemeClr val="bg1">
                <a:lumMod val="75000"/>
              </a:schemeClr>
            </a:solidFill>
            <a:ln w="19050">
              <a:noFill/>
              <a:round/>
              <a:headEnd/>
              <a:tailEnd/>
            </a:ln>
          </p:spPr>
          <p:txBody>
            <a:bodyPr wrap="square" lIns="91440" tIns="45720" rIns="91440" bIns="45720" anchor="ctr">
              <a:normAutofit fontScale="25000" lnSpcReduction="20000"/>
            </a:bodyPr>
            <a:lstStyle/>
            <a:p>
              <a:pPr algn="ctr"/>
              <a:endParaRPr/>
            </a:p>
          </p:txBody>
        </p:sp>
        <p:sp>
          <p:nvSpPr>
            <p:cNvPr id="8" name="ïṩ1îḓè">
              <a:extLst>
                <a:ext uri="{FF2B5EF4-FFF2-40B4-BE49-F238E27FC236}">
                  <a16:creationId xmlns:a16="http://schemas.microsoft.com/office/drawing/2014/main" id="{5CE30909-5639-494E-94C9-1737980184FE}"/>
                </a:ext>
              </a:extLst>
            </p:cNvPr>
            <p:cNvSpPr/>
            <p:nvPr/>
          </p:nvSpPr>
          <p:spPr bwMode="auto">
            <a:xfrm>
              <a:off x="2613564" y="3358748"/>
              <a:ext cx="53437" cy="53437"/>
            </a:xfrm>
            <a:prstGeom prst="rect">
              <a:avLst/>
            </a:prstGeom>
            <a:solidFill>
              <a:schemeClr val="bg1">
                <a:lumMod val="75000"/>
              </a:schemeClr>
            </a:solidFill>
            <a:ln w="19050">
              <a:noFill/>
              <a:round/>
              <a:headEnd/>
              <a:tailEnd/>
            </a:ln>
          </p:spPr>
          <p:txBody>
            <a:bodyPr wrap="square" lIns="91440" tIns="45720" rIns="91440" bIns="45720" anchor="ctr">
              <a:normAutofit fontScale="25000" lnSpcReduction="20000"/>
            </a:bodyPr>
            <a:lstStyle/>
            <a:p>
              <a:pPr algn="ctr"/>
              <a:endParaRPr/>
            </a:p>
          </p:txBody>
        </p:sp>
        <p:cxnSp>
          <p:nvCxnSpPr>
            <p:cNvPr id="9" name="直接连接符 8">
              <a:extLst>
                <a:ext uri="{FF2B5EF4-FFF2-40B4-BE49-F238E27FC236}">
                  <a16:creationId xmlns:a16="http://schemas.microsoft.com/office/drawing/2014/main" id="{50956186-31EB-4CDF-BC2A-EACF64FEB585}"/>
                </a:ext>
              </a:extLst>
            </p:cNvPr>
            <p:cNvCxnSpPr>
              <a:cxnSpLocks/>
            </p:cNvCxnSpPr>
            <p:nvPr/>
          </p:nvCxnSpPr>
          <p:spPr>
            <a:xfrm>
              <a:off x="1" y="3429075"/>
              <a:ext cx="2416944" cy="0"/>
            </a:xfrm>
            <a:prstGeom prst="line">
              <a:avLst/>
            </a:prstGeom>
            <a:ln>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îṩlídè">
              <a:extLst>
                <a:ext uri="{FF2B5EF4-FFF2-40B4-BE49-F238E27FC236}">
                  <a16:creationId xmlns:a16="http://schemas.microsoft.com/office/drawing/2014/main" id="{17566110-3269-4776-A9A3-6410C81F0DAB}"/>
                </a:ext>
              </a:extLst>
            </p:cNvPr>
            <p:cNvSpPr/>
            <p:nvPr/>
          </p:nvSpPr>
          <p:spPr bwMode="auto">
            <a:xfrm>
              <a:off x="2396830" y="3406215"/>
              <a:ext cx="45719" cy="45720"/>
            </a:xfrm>
            <a:prstGeom prst="rect">
              <a:avLst/>
            </a:prstGeom>
            <a:solidFill>
              <a:schemeClr val="bg1">
                <a:lumMod val="75000"/>
              </a:schemeClr>
            </a:solidFill>
            <a:ln w="19050">
              <a:noFill/>
              <a:round/>
              <a:headEnd/>
              <a:tailEnd/>
            </a:ln>
          </p:spPr>
          <p:txBody>
            <a:bodyPr anchor="ctr"/>
            <a:lstStyle/>
            <a:p>
              <a:pPr algn="ctr"/>
              <a:endParaRPr/>
            </a:p>
          </p:txBody>
        </p:sp>
        <p:grpSp>
          <p:nvGrpSpPr>
            <p:cNvPr id="11" name="ïŝḻîḑe">
              <a:extLst>
                <a:ext uri="{FF2B5EF4-FFF2-40B4-BE49-F238E27FC236}">
                  <a16:creationId xmlns:a16="http://schemas.microsoft.com/office/drawing/2014/main" id="{2E895351-3A9B-48DF-BCA8-15F540E9A3D4}"/>
                </a:ext>
              </a:extLst>
            </p:cNvPr>
            <p:cNvGrpSpPr/>
            <p:nvPr/>
          </p:nvGrpSpPr>
          <p:grpSpPr>
            <a:xfrm>
              <a:off x="5763707" y="4801244"/>
              <a:ext cx="4382939" cy="81186"/>
              <a:chOff x="6886419" y="4728917"/>
              <a:chExt cx="4382939" cy="81186"/>
            </a:xfrm>
          </p:grpSpPr>
          <p:cxnSp>
            <p:nvCxnSpPr>
              <p:cNvPr id="44" name="直接连接符 43">
                <a:extLst>
                  <a:ext uri="{FF2B5EF4-FFF2-40B4-BE49-F238E27FC236}">
                    <a16:creationId xmlns:a16="http://schemas.microsoft.com/office/drawing/2014/main" id="{AA979746-4F8F-4C7C-A672-0B382842700A}"/>
                  </a:ext>
                </a:extLst>
              </p:cNvPr>
              <p:cNvCxnSpPr/>
              <p:nvPr/>
            </p:nvCxnSpPr>
            <p:spPr>
              <a:xfrm>
                <a:off x="6886419" y="4769510"/>
                <a:ext cx="4339600" cy="0"/>
              </a:xfrm>
              <a:prstGeom prst="line">
                <a:avLst/>
              </a:prstGeom>
              <a:ln w="12700" cap="flat" cmpd="sng" algn="ctr">
                <a:solidFill>
                  <a:schemeClr val="bg1">
                    <a:lumMod val="75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ïṩļiḑè">
                <a:extLst>
                  <a:ext uri="{FF2B5EF4-FFF2-40B4-BE49-F238E27FC236}">
                    <a16:creationId xmlns:a16="http://schemas.microsoft.com/office/drawing/2014/main" id="{C6410BC5-0023-4682-BEB1-D1CD6D1CDBC6}"/>
                  </a:ext>
                </a:extLst>
              </p:cNvPr>
              <p:cNvSpPr/>
              <p:nvPr/>
            </p:nvSpPr>
            <p:spPr bwMode="auto">
              <a:xfrm>
                <a:off x="11188172" y="4728917"/>
                <a:ext cx="81186" cy="81186"/>
              </a:xfrm>
              <a:prstGeom prst="rect">
                <a:avLst/>
              </a:prstGeom>
              <a:solidFill>
                <a:schemeClr val="accent1"/>
              </a:solidFill>
              <a:ln w="19050">
                <a:noFill/>
                <a:round/>
                <a:headEnd/>
                <a:tailEnd/>
              </a:ln>
            </p:spPr>
            <p:txBody>
              <a:bodyPr anchor="ctr"/>
              <a:lstStyle/>
              <a:p>
                <a:pPr algn="ctr"/>
                <a:endParaRPr/>
              </a:p>
            </p:txBody>
          </p:sp>
        </p:grpSp>
        <p:grpSp>
          <p:nvGrpSpPr>
            <p:cNvPr id="12" name="ï$ļíḓê">
              <a:extLst>
                <a:ext uri="{FF2B5EF4-FFF2-40B4-BE49-F238E27FC236}">
                  <a16:creationId xmlns:a16="http://schemas.microsoft.com/office/drawing/2014/main" id="{5EAEBF3A-86CB-4EF7-BCF6-73A57822573F}"/>
                </a:ext>
              </a:extLst>
            </p:cNvPr>
            <p:cNvGrpSpPr/>
            <p:nvPr/>
          </p:nvGrpSpPr>
          <p:grpSpPr>
            <a:xfrm>
              <a:off x="5763707" y="3948354"/>
              <a:ext cx="4382939" cy="81186"/>
              <a:chOff x="6886419" y="3876027"/>
              <a:chExt cx="4382939" cy="81186"/>
            </a:xfrm>
          </p:grpSpPr>
          <p:cxnSp>
            <p:nvCxnSpPr>
              <p:cNvPr id="42" name="直接连接符 41">
                <a:extLst>
                  <a:ext uri="{FF2B5EF4-FFF2-40B4-BE49-F238E27FC236}">
                    <a16:creationId xmlns:a16="http://schemas.microsoft.com/office/drawing/2014/main" id="{96DD15A6-CB31-473B-9392-36C4580322F7}"/>
                  </a:ext>
                </a:extLst>
              </p:cNvPr>
              <p:cNvCxnSpPr/>
              <p:nvPr/>
            </p:nvCxnSpPr>
            <p:spPr>
              <a:xfrm>
                <a:off x="6886419" y="3916620"/>
                <a:ext cx="4339600" cy="0"/>
              </a:xfrm>
              <a:prstGeom prst="line">
                <a:avLst/>
              </a:prstGeom>
              <a:ln w="12700" cap="flat" cmpd="sng" algn="ctr">
                <a:solidFill>
                  <a:schemeClr val="bg1">
                    <a:lumMod val="75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iṩ1ïḓê">
                <a:extLst>
                  <a:ext uri="{FF2B5EF4-FFF2-40B4-BE49-F238E27FC236}">
                    <a16:creationId xmlns:a16="http://schemas.microsoft.com/office/drawing/2014/main" id="{0B30FB6A-018D-4934-8846-7B559E73381E}"/>
                  </a:ext>
                </a:extLst>
              </p:cNvPr>
              <p:cNvSpPr/>
              <p:nvPr/>
            </p:nvSpPr>
            <p:spPr bwMode="auto">
              <a:xfrm>
                <a:off x="11188172" y="3876027"/>
                <a:ext cx="81186" cy="81186"/>
              </a:xfrm>
              <a:prstGeom prst="rect">
                <a:avLst/>
              </a:prstGeom>
              <a:solidFill>
                <a:schemeClr val="accent1"/>
              </a:solidFill>
              <a:ln w="19050">
                <a:noFill/>
                <a:round/>
                <a:headEnd/>
                <a:tailEnd/>
              </a:ln>
            </p:spPr>
            <p:txBody>
              <a:bodyPr anchor="ctr"/>
              <a:lstStyle/>
              <a:p>
                <a:pPr algn="ctr"/>
                <a:endParaRPr/>
              </a:p>
            </p:txBody>
          </p:sp>
        </p:grpSp>
        <p:grpSp>
          <p:nvGrpSpPr>
            <p:cNvPr id="13" name="ïş1iḋè">
              <a:extLst>
                <a:ext uri="{FF2B5EF4-FFF2-40B4-BE49-F238E27FC236}">
                  <a16:creationId xmlns:a16="http://schemas.microsoft.com/office/drawing/2014/main" id="{ABDFC178-9287-4A5B-B29D-7B72F89724CB}"/>
                </a:ext>
              </a:extLst>
            </p:cNvPr>
            <p:cNvGrpSpPr/>
            <p:nvPr/>
          </p:nvGrpSpPr>
          <p:grpSpPr>
            <a:xfrm>
              <a:off x="5763707" y="3095464"/>
              <a:ext cx="4382939" cy="81186"/>
              <a:chOff x="6886419" y="3023137"/>
              <a:chExt cx="4382939" cy="81186"/>
            </a:xfrm>
          </p:grpSpPr>
          <p:cxnSp>
            <p:nvCxnSpPr>
              <p:cNvPr id="40" name="直接连接符 39">
                <a:extLst>
                  <a:ext uri="{FF2B5EF4-FFF2-40B4-BE49-F238E27FC236}">
                    <a16:creationId xmlns:a16="http://schemas.microsoft.com/office/drawing/2014/main" id="{A1E68191-1CC1-4251-B466-60B01E4792BD}"/>
                  </a:ext>
                </a:extLst>
              </p:cNvPr>
              <p:cNvCxnSpPr/>
              <p:nvPr/>
            </p:nvCxnSpPr>
            <p:spPr>
              <a:xfrm>
                <a:off x="6886419" y="3063730"/>
                <a:ext cx="4339600" cy="0"/>
              </a:xfrm>
              <a:prstGeom prst="line">
                <a:avLst/>
              </a:prstGeom>
              <a:ln w="12700" cap="flat" cmpd="sng" algn="ctr">
                <a:solidFill>
                  <a:schemeClr val="bg1">
                    <a:lumMod val="75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íşļïḋé">
                <a:extLst>
                  <a:ext uri="{FF2B5EF4-FFF2-40B4-BE49-F238E27FC236}">
                    <a16:creationId xmlns:a16="http://schemas.microsoft.com/office/drawing/2014/main" id="{EDE9DF27-EB2A-48B8-98E1-97CE88AD5844}"/>
                  </a:ext>
                </a:extLst>
              </p:cNvPr>
              <p:cNvSpPr/>
              <p:nvPr/>
            </p:nvSpPr>
            <p:spPr bwMode="auto">
              <a:xfrm>
                <a:off x="11188172" y="3023137"/>
                <a:ext cx="81186" cy="81186"/>
              </a:xfrm>
              <a:prstGeom prst="rect">
                <a:avLst/>
              </a:prstGeom>
              <a:solidFill>
                <a:schemeClr val="accent1">
                  <a:lumMod val="100000"/>
                </a:schemeClr>
              </a:solidFill>
              <a:ln w="19050">
                <a:noFill/>
                <a:round/>
                <a:headEnd/>
                <a:tailEnd/>
              </a:ln>
            </p:spPr>
            <p:txBody>
              <a:bodyPr anchor="ctr"/>
              <a:lstStyle/>
              <a:p>
                <a:pPr algn="ctr"/>
                <a:endParaRPr/>
              </a:p>
            </p:txBody>
          </p:sp>
        </p:grpSp>
        <p:grpSp>
          <p:nvGrpSpPr>
            <p:cNvPr id="16" name="í$ľiḓé">
              <a:extLst>
                <a:ext uri="{FF2B5EF4-FFF2-40B4-BE49-F238E27FC236}">
                  <a16:creationId xmlns:a16="http://schemas.microsoft.com/office/drawing/2014/main" id="{934093D1-D0DC-4B3B-95DD-8946DF994CA6}"/>
                </a:ext>
              </a:extLst>
            </p:cNvPr>
            <p:cNvGrpSpPr/>
            <p:nvPr/>
          </p:nvGrpSpPr>
          <p:grpSpPr>
            <a:xfrm>
              <a:off x="5763707" y="2409609"/>
              <a:ext cx="4298449" cy="707886"/>
              <a:chOff x="737621" y="2355669"/>
              <a:chExt cx="4298449" cy="707886"/>
            </a:xfrm>
          </p:grpSpPr>
          <p:sp>
            <p:nvSpPr>
              <p:cNvPr id="33" name="ïṩ1îḋé">
                <a:extLst>
                  <a:ext uri="{FF2B5EF4-FFF2-40B4-BE49-F238E27FC236}">
                    <a16:creationId xmlns:a16="http://schemas.microsoft.com/office/drawing/2014/main" id="{C4F7D893-51EC-4141-83E4-00F207DF94FC}"/>
                  </a:ext>
                </a:extLst>
              </p:cNvPr>
              <p:cNvSpPr txBox="1"/>
              <p:nvPr/>
            </p:nvSpPr>
            <p:spPr>
              <a:xfrm>
                <a:off x="737621" y="2355669"/>
                <a:ext cx="655949" cy="707886"/>
              </a:xfrm>
              <a:prstGeom prst="rect">
                <a:avLst/>
              </a:prstGeom>
              <a:noFill/>
            </p:spPr>
            <p:txBody>
              <a:bodyPr wrap="none" anchor="ctr">
                <a:normAutofit/>
              </a:bodyPr>
              <a:lstStyle/>
              <a:p>
                <a:pPr algn="ctr"/>
                <a:r>
                  <a:rPr lang="en-US" altLang="zh-CN" sz="4000" dirty="0">
                    <a:solidFill>
                      <a:schemeClr val="tx2">
                        <a:lumMod val="50000"/>
                      </a:schemeClr>
                    </a:solidFill>
                    <a:latin typeface="Impact" panose="020B0806030902050204" pitchFamily="34" charset="0"/>
                  </a:rPr>
                  <a:t>01</a:t>
                </a:r>
              </a:p>
            </p:txBody>
          </p:sp>
          <p:sp>
            <p:nvSpPr>
              <p:cNvPr id="35" name="ísḷiḍê">
                <a:extLst>
                  <a:ext uri="{FF2B5EF4-FFF2-40B4-BE49-F238E27FC236}">
                    <a16:creationId xmlns:a16="http://schemas.microsoft.com/office/drawing/2014/main" id="{7AF0F003-8868-4D88-9304-F750149D4074}"/>
                  </a:ext>
                </a:extLst>
              </p:cNvPr>
              <p:cNvSpPr txBox="1"/>
              <p:nvPr/>
            </p:nvSpPr>
            <p:spPr bwMode="auto">
              <a:xfrm>
                <a:off x="1390266" y="2355669"/>
                <a:ext cx="3645804" cy="7078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ormAutofit lnSpcReduction="10000"/>
              </a:bodyPr>
              <a:lstStyle/>
              <a:p>
                <a:pPr lvl="0" defTabSz="914377">
                  <a:spcBef>
                    <a:spcPct val="0"/>
                  </a:spcBef>
                  <a:defRPr/>
                </a:pPr>
                <a:r>
                  <a:rPr lang="en-US" altLang="zh-CN" sz="1400" dirty="0"/>
                  <a:t>The entire device may not be able to show a variety of interactivity by receiving screen size restrictions</a:t>
                </a:r>
              </a:p>
            </p:txBody>
          </p:sp>
        </p:grpSp>
        <p:grpSp>
          <p:nvGrpSpPr>
            <p:cNvPr id="17" name="îṩľïḍè">
              <a:extLst>
                <a:ext uri="{FF2B5EF4-FFF2-40B4-BE49-F238E27FC236}">
                  <a16:creationId xmlns:a16="http://schemas.microsoft.com/office/drawing/2014/main" id="{7B126971-E5A8-4888-A7DD-29767D1DADD4}"/>
                </a:ext>
              </a:extLst>
            </p:cNvPr>
            <p:cNvGrpSpPr/>
            <p:nvPr/>
          </p:nvGrpSpPr>
          <p:grpSpPr>
            <a:xfrm>
              <a:off x="5763707" y="3272907"/>
              <a:ext cx="4298449" cy="707886"/>
              <a:chOff x="737621" y="2355669"/>
              <a:chExt cx="4298449" cy="707886"/>
            </a:xfrm>
          </p:grpSpPr>
          <p:sp>
            <p:nvSpPr>
              <p:cNvPr id="30" name="ïŝlîde">
                <a:extLst>
                  <a:ext uri="{FF2B5EF4-FFF2-40B4-BE49-F238E27FC236}">
                    <a16:creationId xmlns:a16="http://schemas.microsoft.com/office/drawing/2014/main" id="{FE8FCB1B-2B3B-47EB-9E25-B669EB155237}"/>
                  </a:ext>
                </a:extLst>
              </p:cNvPr>
              <p:cNvSpPr txBox="1"/>
              <p:nvPr/>
            </p:nvSpPr>
            <p:spPr>
              <a:xfrm>
                <a:off x="737621" y="2355669"/>
                <a:ext cx="655949" cy="707886"/>
              </a:xfrm>
              <a:prstGeom prst="rect">
                <a:avLst/>
              </a:prstGeom>
              <a:noFill/>
            </p:spPr>
            <p:txBody>
              <a:bodyPr wrap="none" anchor="ctr">
                <a:normAutofit/>
              </a:bodyPr>
              <a:lstStyle/>
              <a:p>
                <a:pPr algn="ctr"/>
                <a:r>
                  <a:rPr lang="en-US" altLang="zh-CN" sz="4000" dirty="0">
                    <a:solidFill>
                      <a:schemeClr val="tx1">
                        <a:lumMod val="50000"/>
                        <a:lumOff val="50000"/>
                      </a:schemeClr>
                    </a:solidFill>
                    <a:latin typeface="Impact" panose="020B0806030902050204" pitchFamily="34" charset="0"/>
                  </a:rPr>
                  <a:t>02</a:t>
                </a:r>
              </a:p>
            </p:txBody>
          </p:sp>
          <p:sp>
            <p:nvSpPr>
              <p:cNvPr id="32" name="iSḷïde">
                <a:extLst>
                  <a:ext uri="{FF2B5EF4-FFF2-40B4-BE49-F238E27FC236}">
                    <a16:creationId xmlns:a16="http://schemas.microsoft.com/office/drawing/2014/main" id="{2A5EEC7C-6A36-433C-968A-A8DBCB0CEEA1}"/>
                  </a:ext>
                </a:extLst>
              </p:cNvPr>
              <p:cNvSpPr txBox="1"/>
              <p:nvPr/>
            </p:nvSpPr>
            <p:spPr bwMode="auto">
              <a:xfrm>
                <a:off x="1390266" y="2451734"/>
                <a:ext cx="3645804" cy="51535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ormAutofit lnSpcReduction="10000"/>
              </a:bodyPr>
              <a:lstStyle/>
              <a:p>
                <a:pPr defTabSz="914377">
                  <a:spcBef>
                    <a:spcPct val="0"/>
                  </a:spcBef>
                  <a:defRPr/>
                </a:pPr>
                <a:r>
                  <a:rPr lang="en-US" altLang="zh-CN" sz="1400" dirty="0"/>
                  <a:t>The transmission effect of unidirectional glass may need more evaluation</a:t>
                </a:r>
              </a:p>
            </p:txBody>
          </p:sp>
        </p:grpSp>
        <p:grpSp>
          <p:nvGrpSpPr>
            <p:cNvPr id="18" name="išļiḍé">
              <a:extLst>
                <a:ext uri="{FF2B5EF4-FFF2-40B4-BE49-F238E27FC236}">
                  <a16:creationId xmlns:a16="http://schemas.microsoft.com/office/drawing/2014/main" id="{85286EEA-7F8A-4DF8-9050-E3398D26D68F}"/>
                </a:ext>
              </a:extLst>
            </p:cNvPr>
            <p:cNvGrpSpPr/>
            <p:nvPr/>
          </p:nvGrpSpPr>
          <p:grpSpPr>
            <a:xfrm>
              <a:off x="5763707" y="4121621"/>
              <a:ext cx="4298449" cy="707886"/>
              <a:chOff x="737621" y="2355669"/>
              <a:chExt cx="4298449" cy="707886"/>
            </a:xfrm>
          </p:grpSpPr>
          <p:sp>
            <p:nvSpPr>
              <p:cNvPr id="27" name="ïŝḷïḍê">
                <a:extLst>
                  <a:ext uri="{FF2B5EF4-FFF2-40B4-BE49-F238E27FC236}">
                    <a16:creationId xmlns:a16="http://schemas.microsoft.com/office/drawing/2014/main" id="{957C7BEA-B282-4CAA-AC5A-2B8C9AEF243D}"/>
                  </a:ext>
                </a:extLst>
              </p:cNvPr>
              <p:cNvSpPr txBox="1"/>
              <p:nvPr/>
            </p:nvSpPr>
            <p:spPr>
              <a:xfrm>
                <a:off x="737621" y="2355669"/>
                <a:ext cx="655949" cy="707886"/>
              </a:xfrm>
              <a:prstGeom prst="rect">
                <a:avLst/>
              </a:prstGeom>
              <a:noFill/>
            </p:spPr>
            <p:txBody>
              <a:bodyPr wrap="none" anchor="ctr">
                <a:normAutofit/>
              </a:bodyPr>
              <a:lstStyle/>
              <a:p>
                <a:pPr algn="ctr"/>
                <a:r>
                  <a:rPr lang="en-US" altLang="zh-CN" sz="4000" dirty="0">
                    <a:solidFill>
                      <a:schemeClr val="tx1">
                        <a:lumMod val="50000"/>
                        <a:lumOff val="50000"/>
                      </a:schemeClr>
                    </a:solidFill>
                    <a:latin typeface="Impact" panose="020B0806030902050204" pitchFamily="34" charset="0"/>
                  </a:rPr>
                  <a:t>03</a:t>
                </a:r>
              </a:p>
            </p:txBody>
          </p:sp>
          <p:sp>
            <p:nvSpPr>
              <p:cNvPr id="29" name="îṡḻíḋê">
                <a:extLst>
                  <a:ext uri="{FF2B5EF4-FFF2-40B4-BE49-F238E27FC236}">
                    <a16:creationId xmlns:a16="http://schemas.microsoft.com/office/drawing/2014/main" id="{59B4FBBD-4ACB-4212-A247-4CEC5EE3159B}"/>
                  </a:ext>
                </a:extLst>
              </p:cNvPr>
              <p:cNvSpPr txBox="1"/>
              <p:nvPr/>
            </p:nvSpPr>
            <p:spPr bwMode="auto">
              <a:xfrm>
                <a:off x="1390266" y="2408801"/>
                <a:ext cx="3645804" cy="52187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ormAutofit/>
              </a:bodyPr>
              <a:lstStyle>
                <a:defPPr>
                  <a:defRPr lang="zh-CN"/>
                </a:defPPr>
                <a:lvl1pPr defTabSz="914377">
                  <a:spcBef>
                    <a:spcPct val="0"/>
                  </a:spcBef>
                  <a:defRPr sz="1400"/>
                </a:lvl1pPr>
              </a:lstStyle>
              <a:p>
                <a:r>
                  <a:rPr lang="en-US" altLang="zh-CN" dirty="0"/>
                  <a:t>Can't provide a very powerful sense of immersion</a:t>
                </a:r>
              </a:p>
            </p:txBody>
          </p:sp>
        </p:grpSp>
      </p:grpSp>
    </p:spTree>
    <p:extLst>
      <p:ext uri="{BB962C8B-B14F-4D97-AF65-F5344CB8AC3E}">
        <p14:creationId xmlns:p14="http://schemas.microsoft.com/office/powerpoint/2010/main" val="79168675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19293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3374C01-0E56-471A-8837-B190A2963650}"/>
              </a:ext>
            </a:extLst>
          </p:cNvPr>
          <p:cNvGrpSpPr>
            <a:grpSpLocks noChangeAspect="1"/>
          </p:cNvGrpSpPr>
          <p:nvPr>
            <p:custDataLst>
              <p:tags r:id="rId1"/>
            </p:custDataLst>
          </p:nvPr>
        </p:nvGrpSpPr>
        <p:grpSpPr>
          <a:xfrm>
            <a:off x="660400" y="1112837"/>
            <a:ext cx="10833209" cy="5038725"/>
            <a:chOff x="687279" y="761145"/>
            <a:chExt cx="10833209" cy="5038725"/>
          </a:xfrm>
        </p:grpSpPr>
        <p:sp>
          <p:nvSpPr>
            <p:cNvPr id="31" name="ïšļíḋé">
              <a:extLst>
                <a:ext uri="{FF2B5EF4-FFF2-40B4-BE49-F238E27FC236}">
                  <a16:creationId xmlns:a16="http://schemas.microsoft.com/office/drawing/2014/main" id="{5FA947AD-CFD2-4CBC-844A-46E906FAFB31}"/>
                </a:ext>
              </a:extLst>
            </p:cNvPr>
            <p:cNvSpPr txBox="1"/>
            <p:nvPr/>
          </p:nvSpPr>
          <p:spPr bwMode="auto">
            <a:xfrm>
              <a:off x="687279" y="952796"/>
              <a:ext cx="255833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sz="2800" b="1" dirty="0"/>
                <a:t>List of materials</a:t>
              </a:r>
            </a:p>
          </p:txBody>
        </p:sp>
        <p:cxnSp>
          <p:nvCxnSpPr>
            <p:cNvPr id="5" name="直接连接符 4">
              <a:extLst>
                <a:ext uri="{FF2B5EF4-FFF2-40B4-BE49-F238E27FC236}">
                  <a16:creationId xmlns:a16="http://schemas.microsoft.com/office/drawing/2014/main" id="{F4AE6DA9-E01C-49AB-9AB9-30200EEF9702}"/>
                </a:ext>
              </a:extLst>
            </p:cNvPr>
            <p:cNvCxnSpPr>
              <a:cxnSpLocks/>
            </p:cNvCxnSpPr>
            <p:nvPr/>
          </p:nvCxnSpPr>
          <p:spPr>
            <a:xfrm>
              <a:off x="4966194" y="761145"/>
              <a:ext cx="0" cy="503872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6" name="îṥlíḑè">
              <a:extLst>
                <a:ext uri="{FF2B5EF4-FFF2-40B4-BE49-F238E27FC236}">
                  <a16:creationId xmlns:a16="http://schemas.microsoft.com/office/drawing/2014/main" id="{CC412719-EB54-46CC-A027-88247970A00F}"/>
                </a:ext>
              </a:extLst>
            </p:cNvPr>
            <p:cNvSpPr txBox="1"/>
            <p:nvPr/>
          </p:nvSpPr>
          <p:spPr>
            <a:xfrm>
              <a:off x="5325748" y="1169601"/>
              <a:ext cx="225000" cy="225000"/>
            </a:xfrm>
            <a:prstGeom prst="rect">
              <a:avLst/>
            </a:prstGeom>
            <a:noFill/>
          </p:spPr>
          <p:txBody>
            <a:bodyPr wrap="none" lIns="90000" tIns="46800" rIns="90000" bIns="46800" rtlCol="0" anchor="ctr" anchorCtr="0">
              <a:prstTxWarp prst="textPlain">
                <a:avLst/>
              </a:prstTxWarp>
              <a:normAutofit fontScale="55000" lnSpcReduction="20000"/>
            </a:bodyPr>
            <a:lstStyle/>
            <a:p>
              <a:pPr algn="ctr"/>
              <a:r>
                <a:rPr lang="en-US" altLang="zh-CN" b="1" dirty="0">
                  <a:solidFill>
                    <a:schemeClr val="tx2">
                      <a:lumMod val="50000"/>
                    </a:schemeClr>
                  </a:solidFill>
                </a:rPr>
                <a:t>1.</a:t>
              </a:r>
              <a:endParaRPr lang="zh-CN" altLang="en-US" b="1" dirty="0">
                <a:solidFill>
                  <a:schemeClr val="tx2">
                    <a:lumMod val="50000"/>
                  </a:schemeClr>
                </a:solidFill>
              </a:endParaRPr>
            </a:p>
          </p:txBody>
        </p:sp>
        <p:sp>
          <p:nvSpPr>
            <p:cNvPr id="7" name="íŝļíďê">
              <a:extLst>
                <a:ext uri="{FF2B5EF4-FFF2-40B4-BE49-F238E27FC236}">
                  <a16:creationId xmlns:a16="http://schemas.microsoft.com/office/drawing/2014/main" id="{B635FC9B-55A2-426B-86C8-31ACF11939F7}"/>
                </a:ext>
              </a:extLst>
            </p:cNvPr>
            <p:cNvSpPr/>
            <p:nvPr/>
          </p:nvSpPr>
          <p:spPr>
            <a:xfrm>
              <a:off x="5736003" y="1123951"/>
              <a:ext cx="5784479" cy="415050"/>
            </a:xfrm>
            <a:prstGeom prst="snip2SameRect">
              <a:avLst>
                <a:gd name="adj1" fmla="val 0"/>
                <a:gd name="adj2" fmla="val 0"/>
              </a:avLst>
            </a:prstGeom>
            <a:ln>
              <a:noFill/>
            </a:ln>
          </p:spPr>
          <p:txBody>
            <a:bodyPr wrap="square" lIns="91440" tIns="45720" rIns="91440" bIns="45720" anchor="t">
              <a:noAutofit/>
            </a:bodyPr>
            <a:lstStyle/>
            <a:p>
              <a:pPr>
                <a:lnSpc>
                  <a:spcPct val="130000"/>
                </a:lnSpc>
              </a:pPr>
              <a:r>
                <a:rPr lang="en-US" altLang="zh-CN" sz="1600" dirty="0"/>
                <a:t>LCD Touchable Screen</a:t>
              </a:r>
            </a:p>
          </p:txBody>
        </p:sp>
        <p:cxnSp>
          <p:nvCxnSpPr>
            <p:cNvPr id="8" name="直接连接符 7">
              <a:extLst>
                <a:ext uri="{FF2B5EF4-FFF2-40B4-BE49-F238E27FC236}">
                  <a16:creationId xmlns:a16="http://schemas.microsoft.com/office/drawing/2014/main" id="{BC13D6AD-C235-4E62-821B-A641589C9A00}"/>
                </a:ext>
              </a:extLst>
            </p:cNvPr>
            <p:cNvCxnSpPr/>
            <p:nvPr/>
          </p:nvCxnSpPr>
          <p:spPr>
            <a:xfrm>
              <a:off x="5736003" y="1615201"/>
              <a:ext cx="578448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9" name="iṣ1îdê">
              <a:extLst>
                <a:ext uri="{FF2B5EF4-FFF2-40B4-BE49-F238E27FC236}">
                  <a16:creationId xmlns:a16="http://schemas.microsoft.com/office/drawing/2014/main" id="{114FB9FE-8F92-459E-B9E5-E842C4042221}"/>
                </a:ext>
              </a:extLst>
            </p:cNvPr>
            <p:cNvSpPr txBox="1"/>
            <p:nvPr/>
          </p:nvSpPr>
          <p:spPr>
            <a:xfrm>
              <a:off x="5325748" y="1815939"/>
              <a:ext cx="225000" cy="225000"/>
            </a:xfrm>
            <a:prstGeom prst="rect">
              <a:avLst/>
            </a:prstGeom>
            <a:noFill/>
          </p:spPr>
          <p:txBody>
            <a:bodyPr wrap="none" lIns="90000" tIns="46800" rIns="90000" bIns="46800" rtlCol="0" anchor="ctr" anchorCtr="0">
              <a:prstTxWarp prst="textPlain">
                <a:avLst/>
              </a:prstTxWarp>
              <a:normAutofit fontScale="55000" lnSpcReduction="20000"/>
            </a:bodyPr>
            <a:lstStyle/>
            <a:p>
              <a:pPr algn="ctr"/>
              <a:r>
                <a:rPr lang="en-US" altLang="zh-CN" b="1" dirty="0">
                  <a:solidFill>
                    <a:schemeClr val="tx2">
                      <a:lumMod val="50000"/>
                    </a:schemeClr>
                  </a:solidFill>
                </a:rPr>
                <a:t>2.</a:t>
              </a:r>
              <a:endParaRPr lang="zh-CN" altLang="en-US" b="1" dirty="0">
                <a:solidFill>
                  <a:schemeClr val="tx2">
                    <a:lumMod val="50000"/>
                  </a:schemeClr>
                </a:solidFill>
              </a:endParaRPr>
            </a:p>
          </p:txBody>
        </p:sp>
        <p:sp>
          <p:nvSpPr>
            <p:cNvPr id="10" name="í$ḷîḓè">
              <a:extLst>
                <a:ext uri="{FF2B5EF4-FFF2-40B4-BE49-F238E27FC236}">
                  <a16:creationId xmlns:a16="http://schemas.microsoft.com/office/drawing/2014/main" id="{1DD58889-3BBC-447B-9814-F0D1A2D8E487}"/>
                </a:ext>
              </a:extLst>
            </p:cNvPr>
            <p:cNvSpPr/>
            <p:nvPr/>
          </p:nvSpPr>
          <p:spPr>
            <a:xfrm>
              <a:off x="5736003" y="1770289"/>
              <a:ext cx="5784479" cy="415050"/>
            </a:xfrm>
            <a:prstGeom prst="snip2SameRect">
              <a:avLst>
                <a:gd name="adj1" fmla="val 0"/>
                <a:gd name="adj2" fmla="val 0"/>
              </a:avLst>
            </a:prstGeom>
            <a:ln>
              <a:noFill/>
            </a:ln>
          </p:spPr>
          <p:txBody>
            <a:bodyPr wrap="square" lIns="91440" tIns="45720" rIns="91440" bIns="45720" anchor="t">
              <a:noAutofit/>
            </a:bodyPr>
            <a:lstStyle/>
            <a:p>
              <a:pPr>
                <a:lnSpc>
                  <a:spcPct val="130000"/>
                </a:lnSpc>
              </a:pPr>
              <a:r>
                <a:rPr lang="en-US" altLang="zh-CN" sz="1600" dirty="0"/>
                <a:t>Raspberry Pi 4</a:t>
              </a:r>
            </a:p>
          </p:txBody>
        </p:sp>
        <p:cxnSp>
          <p:nvCxnSpPr>
            <p:cNvPr id="11" name="直接连接符 10">
              <a:extLst>
                <a:ext uri="{FF2B5EF4-FFF2-40B4-BE49-F238E27FC236}">
                  <a16:creationId xmlns:a16="http://schemas.microsoft.com/office/drawing/2014/main" id="{1710F823-1D75-4223-A526-CC8E5F8CCA74}"/>
                </a:ext>
              </a:extLst>
            </p:cNvPr>
            <p:cNvCxnSpPr/>
            <p:nvPr/>
          </p:nvCxnSpPr>
          <p:spPr>
            <a:xfrm>
              <a:off x="5736003" y="2265621"/>
              <a:ext cx="578448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2" name="ïṧľídé">
              <a:extLst>
                <a:ext uri="{FF2B5EF4-FFF2-40B4-BE49-F238E27FC236}">
                  <a16:creationId xmlns:a16="http://schemas.microsoft.com/office/drawing/2014/main" id="{362954B6-025C-4E21-8970-BFDAE73BAFF7}"/>
                </a:ext>
              </a:extLst>
            </p:cNvPr>
            <p:cNvSpPr txBox="1"/>
            <p:nvPr/>
          </p:nvSpPr>
          <p:spPr>
            <a:xfrm>
              <a:off x="5325748" y="2462277"/>
              <a:ext cx="225000" cy="225000"/>
            </a:xfrm>
            <a:prstGeom prst="rect">
              <a:avLst/>
            </a:prstGeom>
            <a:noFill/>
          </p:spPr>
          <p:txBody>
            <a:bodyPr wrap="none" lIns="90000" tIns="46800" rIns="90000" bIns="46800" rtlCol="0" anchor="ctr" anchorCtr="0">
              <a:prstTxWarp prst="textPlain">
                <a:avLst/>
              </a:prstTxWarp>
              <a:normAutofit fontScale="55000" lnSpcReduction="20000"/>
            </a:bodyPr>
            <a:lstStyle/>
            <a:p>
              <a:pPr algn="ctr"/>
              <a:r>
                <a:rPr lang="en-US" altLang="zh-CN" b="1" dirty="0">
                  <a:solidFill>
                    <a:schemeClr val="tx2">
                      <a:lumMod val="50000"/>
                    </a:schemeClr>
                  </a:solidFill>
                </a:rPr>
                <a:t>3.</a:t>
              </a:r>
              <a:endParaRPr lang="zh-CN" altLang="en-US" b="1" dirty="0">
                <a:solidFill>
                  <a:schemeClr val="tx2">
                    <a:lumMod val="50000"/>
                  </a:schemeClr>
                </a:solidFill>
              </a:endParaRPr>
            </a:p>
          </p:txBody>
        </p:sp>
        <p:sp>
          <p:nvSpPr>
            <p:cNvPr id="13" name="ís1idé">
              <a:extLst>
                <a:ext uri="{FF2B5EF4-FFF2-40B4-BE49-F238E27FC236}">
                  <a16:creationId xmlns:a16="http://schemas.microsoft.com/office/drawing/2014/main" id="{6CD569F5-09E8-4890-B9D6-61EE03419AC7}"/>
                </a:ext>
              </a:extLst>
            </p:cNvPr>
            <p:cNvSpPr/>
            <p:nvPr/>
          </p:nvSpPr>
          <p:spPr>
            <a:xfrm>
              <a:off x="5736003" y="2416627"/>
              <a:ext cx="5784479" cy="415050"/>
            </a:xfrm>
            <a:prstGeom prst="snip2SameRect">
              <a:avLst>
                <a:gd name="adj1" fmla="val 0"/>
                <a:gd name="adj2" fmla="val 0"/>
              </a:avLst>
            </a:prstGeom>
            <a:ln>
              <a:noFill/>
            </a:ln>
          </p:spPr>
          <p:txBody>
            <a:bodyPr wrap="square" lIns="91440" tIns="45720" rIns="91440" bIns="45720" anchor="t">
              <a:noAutofit/>
            </a:bodyPr>
            <a:lstStyle/>
            <a:p>
              <a:pPr>
                <a:lnSpc>
                  <a:spcPct val="130000"/>
                </a:lnSpc>
              </a:pPr>
              <a:r>
                <a:rPr lang="en-US" altLang="zh-CN" sz="1600" dirty="0"/>
                <a:t>Pine Board</a:t>
              </a:r>
            </a:p>
          </p:txBody>
        </p:sp>
        <p:cxnSp>
          <p:nvCxnSpPr>
            <p:cNvPr id="14" name="直接连接符 13">
              <a:extLst>
                <a:ext uri="{FF2B5EF4-FFF2-40B4-BE49-F238E27FC236}">
                  <a16:creationId xmlns:a16="http://schemas.microsoft.com/office/drawing/2014/main" id="{03BD6FE7-761F-41D2-A083-1B8BA9109D3D}"/>
                </a:ext>
              </a:extLst>
            </p:cNvPr>
            <p:cNvCxnSpPr/>
            <p:nvPr/>
          </p:nvCxnSpPr>
          <p:spPr>
            <a:xfrm>
              <a:off x="5736003" y="2916041"/>
              <a:ext cx="578448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5" name="îṣliḍé">
              <a:extLst>
                <a:ext uri="{FF2B5EF4-FFF2-40B4-BE49-F238E27FC236}">
                  <a16:creationId xmlns:a16="http://schemas.microsoft.com/office/drawing/2014/main" id="{9BB3432B-5850-4653-9CC8-96CA15445430}"/>
                </a:ext>
              </a:extLst>
            </p:cNvPr>
            <p:cNvSpPr txBox="1"/>
            <p:nvPr/>
          </p:nvSpPr>
          <p:spPr>
            <a:xfrm>
              <a:off x="5325748" y="3108615"/>
              <a:ext cx="225000" cy="225000"/>
            </a:xfrm>
            <a:prstGeom prst="rect">
              <a:avLst/>
            </a:prstGeom>
            <a:noFill/>
          </p:spPr>
          <p:txBody>
            <a:bodyPr wrap="none" lIns="90000" tIns="46800" rIns="90000" bIns="46800" rtlCol="0" anchor="ctr" anchorCtr="0">
              <a:prstTxWarp prst="textPlain">
                <a:avLst/>
              </a:prstTxWarp>
              <a:normAutofit fontScale="55000" lnSpcReduction="20000"/>
            </a:bodyPr>
            <a:lstStyle/>
            <a:p>
              <a:pPr algn="ctr"/>
              <a:r>
                <a:rPr lang="en-US" altLang="zh-CN" b="1" dirty="0">
                  <a:solidFill>
                    <a:schemeClr val="tx2">
                      <a:lumMod val="50000"/>
                    </a:schemeClr>
                  </a:solidFill>
                </a:rPr>
                <a:t>4.</a:t>
              </a:r>
              <a:endParaRPr lang="zh-CN" altLang="en-US" b="1" dirty="0">
                <a:solidFill>
                  <a:schemeClr val="tx2">
                    <a:lumMod val="50000"/>
                  </a:schemeClr>
                </a:solidFill>
              </a:endParaRPr>
            </a:p>
          </p:txBody>
        </p:sp>
        <p:sp>
          <p:nvSpPr>
            <p:cNvPr id="16" name="ïś1iḍe">
              <a:extLst>
                <a:ext uri="{FF2B5EF4-FFF2-40B4-BE49-F238E27FC236}">
                  <a16:creationId xmlns:a16="http://schemas.microsoft.com/office/drawing/2014/main" id="{70968039-3EF9-4BA6-B631-76A5306762BC}"/>
                </a:ext>
              </a:extLst>
            </p:cNvPr>
            <p:cNvSpPr/>
            <p:nvPr/>
          </p:nvSpPr>
          <p:spPr>
            <a:xfrm>
              <a:off x="5736003" y="3062965"/>
              <a:ext cx="5784479" cy="415050"/>
            </a:xfrm>
            <a:prstGeom prst="snip2SameRect">
              <a:avLst>
                <a:gd name="adj1" fmla="val 0"/>
                <a:gd name="adj2" fmla="val 0"/>
              </a:avLst>
            </a:prstGeom>
            <a:ln>
              <a:noFill/>
            </a:ln>
          </p:spPr>
          <p:txBody>
            <a:bodyPr wrap="square" lIns="91440" tIns="45720" rIns="91440" bIns="45720" anchor="t">
              <a:noAutofit/>
            </a:bodyPr>
            <a:lstStyle/>
            <a:p>
              <a:pPr>
                <a:lnSpc>
                  <a:spcPct val="130000"/>
                </a:lnSpc>
              </a:pPr>
              <a:r>
                <a:rPr lang="en-US" altLang="zh-CN" sz="1600" dirty="0"/>
                <a:t>18650 Battery</a:t>
              </a:r>
            </a:p>
          </p:txBody>
        </p:sp>
        <p:cxnSp>
          <p:nvCxnSpPr>
            <p:cNvPr id="17" name="直接连接符 16">
              <a:extLst>
                <a:ext uri="{FF2B5EF4-FFF2-40B4-BE49-F238E27FC236}">
                  <a16:creationId xmlns:a16="http://schemas.microsoft.com/office/drawing/2014/main" id="{FEEF918D-C272-4189-8209-019FF6CFE07E}"/>
                </a:ext>
              </a:extLst>
            </p:cNvPr>
            <p:cNvCxnSpPr/>
            <p:nvPr/>
          </p:nvCxnSpPr>
          <p:spPr>
            <a:xfrm>
              <a:off x="5736003" y="3566461"/>
              <a:ext cx="578448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8" name="isḻîḋe">
              <a:extLst>
                <a:ext uri="{FF2B5EF4-FFF2-40B4-BE49-F238E27FC236}">
                  <a16:creationId xmlns:a16="http://schemas.microsoft.com/office/drawing/2014/main" id="{E9243DBF-BA72-499A-9D4F-A0EDC63D414D}"/>
                </a:ext>
              </a:extLst>
            </p:cNvPr>
            <p:cNvSpPr txBox="1"/>
            <p:nvPr/>
          </p:nvSpPr>
          <p:spPr>
            <a:xfrm>
              <a:off x="5325748" y="3754953"/>
              <a:ext cx="225000" cy="225000"/>
            </a:xfrm>
            <a:prstGeom prst="rect">
              <a:avLst/>
            </a:prstGeom>
            <a:noFill/>
          </p:spPr>
          <p:txBody>
            <a:bodyPr wrap="none" lIns="90000" tIns="46800" rIns="90000" bIns="46800" rtlCol="0" anchor="ctr" anchorCtr="0">
              <a:prstTxWarp prst="textPlain">
                <a:avLst/>
              </a:prstTxWarp>
              <a:normAutofit fontScale="55000" lnSpcReduction="20000"/>
            </a:bodyPr>
            <a:lstStyle/>
            <a:p>
              <a:pPr algn="ctr"/>
              <a:r>
                <a:rPr lang="en-US" altLang="zh-CN" b="1" dirty="0">
                  <a:solidFill>
                    <a:schemeClr val="tx2">
                      <a:lumMod val="50000"/>
                    </a:schemeClr>
                  </a:solidFill>
                </a:rPr>
                <a:t>5.</a:t>
              </a:r>
              <a:endParaRPr lang="zh-CN" altLang="en-US" b="1" dirty="0">
                <a:solidFill>
                  <a:schemeClr val="tx2">
                    <a:lumMod val="50000"/>
                  </a:schemeClr>
                </a:solidFill>
              </a:endParaRPr>
            </a:p>
          </p:txBody>
        </p:sp>
        <p:sp>
          <p:nvSpPr>
            <p:cNvPr id="19" name="ïSḷïḑê">
              <a:extLst>
                <a:ext uri="{FF2B5EF4-FFF2-40B4-BE49-F238E27FC236}">
                  <a16:creationId xmlns:a16="http://schemas.microsoft.com/office/drawing/2014/main" id="{4C744B85-2DAA-4B1A-AA99-46CBA57AA7B3}"/>
                </a:ext>
              </a:extLst>
            </p:cNvPr>
            <p:cNvSpPr/>
            <p:nvPr/>
          </p:nvSpPr>
          <p:spPr>
            <a:xfrm>
              <a:off x="5736003" y="3709303"/>
              <a:ext cx="5784479" cy="415050"/>
            </a:xfrm>
            <a:prstGeom prst="snip2SameRect">
              <a:avLst>
                <a:gd name="adj1" fmla="val 0"/>
                <a:gd name="adj2" fmla="val 0"/>
              </a:avLst>
            </a:prstGeom>
            <a:ln>
              <a:noFill/>
            </a:ln>
          </p:spPr>
          <p:txBody>
            <a:bodyPr wrap="square" lIns="91440" tIns="45720" rIns="91440" bIns="45720" anchor="t">
              <a:noAutofit/>
            </a:bodyPr>
            <a:lstStyle/>
            <a:p>
              <a:pPr>
                <a:lnSpc>
                  <a:spcPct val="130000"/>
                </a:lnSpc>
              </a:pPr>
              <a:r>
                <a:rPr lang="en-US" altLang="zh-CN" sz="1600" dirty="0"/>
                <a:t>Single-sided glass</a:t>
              </a:r>
            </a:p>
          </p:txBody>
        </p:sp>
        <p:cxnSp>
          <p:nvCxnSpPr>
            <p:cNvPr id="20" name="直接连接符 19">
              <a:extLst>
                <a:ext uri="{FF2B5EF4-FFF2-40B4-BE49-F238E27FC236}">
                  <a16:creationId xmlns:a16="http://schemas.microsoft.com/office/drawing/2014/main" id="{678C358E-DA83-4BAD-BB78-BE9841489589}"/>
                </a:ext>
              </a:extLst>
            </p:cNvPr>
            <p:cNvCxnSpPr/>
            <p:nvPr/>
          </p:nvCxnSpPr>
          <p:spPr>
            <a:xfrm>
              <a:off x="5736003" y="4216881"/>
              <a:ext cx="578448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1" name="ïşļidê">
              <a:extLst>
                <a:ext uri="{FF2B5EF4-FFF2-40B4-BE49-F238E27FC236}">
                  <a16:creationId xmlns:a16="http://schemas.microsoft.com/office/drawing/2014/main" id="{8C3868D9-C421-4435-BE7F-A719D560884D}"/>
                </a:ext>
              </a:extLst>
            </p:cNvPr>
            <p:cNvSpPr txBox="1"/>
            <p:nvPr/>
          </p:nvSpPr>
          <p:spPr>
            <a:xfrm>
              <a:off x="5325748" y="4401291"/>
              <a:ext cx="225000" cy="225000"/>
            </a:xfrm>
            <a:prstGeom prst="rect">
              <a:avLst/>
            </a:prstGeom>
            <a:noFill/>
          </p:spPr>
          <p:txBody>
            <a:bodyPr wrap="none" lIns="90000" tIns="46800" rIns="90000" bIns="46800" rtlCol="0" anchor="ctr" anchorCtr="0">
              <a:prstTxWarp prst="textPlain">
                <a:avLst/>
              </a:prstTxWarp>
              <a:normAutofit fontScale="55000" lnSpcReduction="20000"/>
            </a:bodyPr>
            <a:lstStyle/>
            <a:p>
              <a:pPr algn="ctr"/>
              <a:r>
                <a:rPr lang="en-US" altLang="zh-CN" b="1" dirty="0">
                  <a:solidFill>
                    <a:schemeClr val="tx2">
                      <a:lumMod val="50000"/>
                    </a:schemeClr>
                  </a:solidFill>
                </a:rPr>
                <a:t>6.</a:t>
              </a:r>
              <a:endParaRPr lang="zh-CN" altLang="en-US" b="1" dirty="0">
                <a:solidFill>
                  <a:schemeClr val="tx2">
                    <a:lumMod val="50000"/>
                  </a:schemeClr>
                </a:solidFill>
              </a:endParaRPr>
            </a:p>
          </p:txBody>
        </p:sp>
        <p:sp>
          <p:nvSpPr>
            <p:cNvPr id="22" name="ïSļídè">
              <a:extLst>
                <a:ext uri="{FF2B5EF4-FFF2-40B4-BE49-F238E27FC236}">
                  <a16:creationId xmlns:a16="http://schemas.microsoft.com/office/drawing/2014/main" id="{7E1A22F7-7755-40E2-B01C-C32739F9A30E}"/>
                </a:ext>
              </a:extLst>
            </p:cNvPr>
            <p:cNvSpPr/>
            <p:nvPr/>
          </p:nvSpPr>
          <p:spPr>
            <a:xfrm>
              <a:off x="5736003" y="4355641"/>
              <a:ext cx="5784479" cy="415050"/>
            </a:xfrm>
            <a:prstGeom prst="snip2SameRect">
              <a:avLst>
                <a:gd name="adj1" fmla="val 0"/>
                <a:gd name="adj2" fmla="val 0"/>
              </a:avLst>
            </a:prstGeom>
            <a:ln>
              <a:noFill/>
            </a:ln>
          </p:spPr>
          <p:txBody>
            <a:bodyPr wrap="square" lIns="91440" tIns="45720" rIns="91440" bIns="45720" anchor="t">
              <a:noAutofit/>
            </a:bodyPr>
            <a:lstStyle/>
            <a:p>
              <a:pPr>
                <a:lnSpc>
                  <a:spcPct val="130000"/>
                </a:lnSpc>
              </a:pPr>
              <a:r>
                <a:rPr lang="en-US" altLang="zh-CN" sz="1600" dirty="0"/>
                <a:t>Speaker (Optional)</a:t>
              </a:r>
            </a:p>
          </p:txBody>
        </p:sp>
        <p:cxnSp>
          <p:nvCxnSpPr>
            <p:cNvPr id="23" name="直接连接符 22">
              <a:extLst>
                <a:ext uri="{FF2B5EF4-FFF2-40B4-BE49-F238E27FC236}">
                  <a16:creationId xmlns:a16="http://schemas.microsoft.com/office/drawing/2014/main" id="{3D85C905-A707-4DA2-89CF-F896A436D51B}"/>
                </a:ext>
              </a:extLst>
            </p:cNvPr>
            <p:cNvCxnSpPr/>
            <p:nvPr/>
          </p:nvCxnSpPr>
          <p:spPr>
            <a:xfrm>
              <a:off x="5736003" y="4867301"/>
              <a:ext cx="578448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4" name="î$ḷïḑè">
              <a:extLst>
                <a:ext uri="{FF2B5EF4-FFF2-40B4-BE49-F238E27FC236}">
                  <a16:creationId xmlns:a16="http://schemas.microsoft.com/office/drawing/2014/main" id="{15E0D910-9F44-40AD-97B8-B13934804ABA}"/>
                </a:ext>
              </a:extLst>
            </p:cNvPr>
            <p:cNvSpPr txBox="1"/>
            <p:nvPr/>
          </p:nvSpPr>
          <p:spPr>
            <a:xfrm>
              <a:off x="5325748" y="5047629"/>
              <a:ext cx="225000" cy="225000"/>
            </a:xfrm>
            <a:prstGeom prst="rect">
              <a:avLst/>
            </a:prstGeom>
            <a:noFill/>
          </p:spPr>
          <p:txBody>
            <a:bodyPr wrap="none" lIns="90000" tIns="46800" rIns="90000" bIns="46800" rtlCol="0" anchor="ctr" anchorCtr="0">
              <a:prstTxWarp prst="textPlain">
                <a:avLst/>
              </a:prstTxWarp>
              <a:normAutofit fontScale="55000" lnSpcReduction="20000"/>
            </a:bodyPr>
            <a:lstStyle/>
            <a:p>
              <a:pPr algn="ctr"/>
              <a:r>
                <a:rPr lang="en-US" altLang="zh-CN" b="1" dirty="0">
                  <a:solidFill>
                    <a:schemeClr val="tx2">
                      <a:lumMod val="50000"/>
                    </a:schemeClr>
                  </a:solidFill>
                </a:rPr>
                <a:t>7.</a:t>
              </a:r>
              <a:endParaRPr lang="zh-CN" altLang="en-US" b="1" dirty="0">
                <a:solidFill>
                  <a:schemeClr val="tx2">
                    <a:lumMod val="50000"/>
                  </a:schemeClr>
                </a:solidFill>
              </a:endParaRPr>
            </a:p>
          </p:txBody>
        </p:sp>
        <p:sp>
          <p:nvSpPr>
            <p:cNvPr id="25" name="iṧliḋê">
              <a:extLst>
                <a:ext uri="{FF2B5EF4-FFF2-40B4-BE49-F238E27FC236}">
                  <a16:creationId xmlns:a16="http://schemas.microsoft.com/office/drawing/2014/main" id="{C3B9A854-3C3C-4300-B720-1C93D8F02EA5}"/>
                </a:ext>
              </a:extLst>
            </p:cNvPr>
            <p:cNvSpPr/>
            <p:nvPr/>
          </p:nvSpPr>
          <p:spPr>
            <a:xfrm>
              <a:off x="5736003" y="5001979"/>
              <a:ext cx="5784479" cy="415050"/>
            </a:xfrm>
            <a:prstGeom prst="snip2SameRect">
              <a:avLst>
                <a:gd name="adj1" fmla="val 0"/>
                <a:gd name="adj2" fmla="val 0"/>
              </a:avLst>
            </a:prstGeom>
            <a:ln>
              <a:noFill/>
            </a:ln>
          </p:spPr>
          <p:txBody>
            <a:bodyPr wrap="square" lIns="91440" tIns="45720" rIns="91440" bIns="45720" anchor="t">
              <a:noAutofit/>
            </a:bodyPr>
            <a:lstStyle/>
            <a:p>
              <a:pPr>
                <a:lnSpc>
                  <a:spcPct val="130000"/>
                </a:lnSpc>
              </a:pPr>
              <a:r>
                <a:rPr lang="en-US" altLang="zh-CN" sz="1600" dirty="0"/>
                <a:t>Power strip and cord</a:t>
              </a:r>
            </a:p>
          </p:txBody>
        </p:sp>
        <p:cxnSp>
          <p:nvCxnSpPr>
            <p:cNvPr id="26" name="直接连接符 25">
              <a:extLst>
                <a:ext uri="{FF2B5EF4-FFF2-40B4-BE49-F238E27FC236}">
                  <a16:creationId xmlns:a16="http://schemas.microsoft.com/office/drawing/2014/main" id="{6DDD9663-304D-436B-B81A-7781A57A5534}"/>
                </a:ext>
              </a:extLst>
            </p:cNvPr>
            <p:cNvCxnSpPr/>
            <p:nvPr/>
          </p:nvCxnSpPr>
          <p:spPr>
            <a:xfrm>
              <a:off x="5736003" y="5441520"/>
              <a:ext cx="578448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13055206"/>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ne&quot;,&quot;Name&quot;:&quot;无&quot;,&quot;HeaderHeight&quot;:0.0,&quot;FooterHeight&quot;:0.0,&quot;SideMargin&quot;:0.0,&quot;TopMargin&quot;:0.0,&quot;BottomMargin&quot;:0.0,&quot;IntervalMargin&quot;:0.0,&quot;SettingType&quot;:&quot;System&quot;}"/>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ISLIDE.DIAGRAM" val="258374"/>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ISLIDE.DIAGRAM" val="255835"/>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ISLIDE.DIAGRAM" val="241264"/>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ISLIDE.DIAGRAM" val="1759"/>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ISLIDE.DIAGRAM" val="192932"/>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m51bGwsIlZlcnNpb24iOnsiJGlkIjoiMiIsIlZlcnNpb24iOiIzLjIuMCIsIk9yaWdpbmFsQXNzZW1ibHlWZXJzaW9uIjoiNC4wMy4wMC4wMCIsIkVkaXRpb24iOiJGcmVlIiwiSXNQbHVzRWRpdGlvbiI6ZmFsc2UsIklzUHJvRWRpdGlvbiI6ZmFsc2V9LCJFZmZlY3QiOjE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Y4LCJHIjo4NCwiQiI6MTA2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mYWxz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ZmFsc2UsIkVsYXBzZWRUaW1lRm9ybWF0IjowLCJUb2RheU1hcmtlclBvc2l0aW9uIjowLCJRdWlja1Bvc2l0aW9uIjoyLCJBYnNvbHV0ZVBvc2l0aW9uIjo0MDUuMCwiTWFyZ2luIjp7IiRpZCI6IjQ5IiwiVG9wIjowLCJMZWZ0IjoxMCwiUmlnaHQiOjEwLCJCb3R0b20iOjB9LCJQYWRkaW5nIjp7IiRpZCI6IjUwIiwiVG9wIjowLCJMZWZ0IjowLCJSaWdodCI6MCwiQm90dG9tIjowfSwiQmFja2dyb3VuZCI6eyIkaWQiOiI1MSIsIkNvbG9yIjp7IiRpZCI6IjUyIiwiQSI6MjU1LCJSIjo0NywiRyI6NTQsIkIiOjE1M3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c5LCJHIjoxMjksIkIiOjE4OX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zLjAsIkhlaWdodCI6MTM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xLCJTaGFwZVRoaWNrbmVzcyI6MC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w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EYXRlRm9ybWF0IjpmYWxzZSwiSXNWaXNpYmxlIjpmYWxzZSwiTWFyZ2luIjpmYWxzZX19LCJHcmlkbGluZVBhbmVsU3R5bGUiOnsiJGlkIjoiMTI3IiwiR3JpZGxpbmVTdHlsZSI6eyIkaWQiOiIxMjgiLCJMaW5lQ29sb3IiOnsiJGlkIjoiMTI5IiwiJHR5cGUiOiJOTFJFLkNvbW1vbi5Eb20uU29saWRDb2xvckJydXNoLCBOTFJFLkNvbW1vbiIsIkNvbG9yIjp7IiRpZCI6IjEzMCIsIkEiOjM4LCJSIjo5MSwiRyI6MTU1LCJCIjoyMTN9fSwiTGluZVdlaWdodCI6MS4wLCJMaW5lVHlwZSI6MCwiUGFyZW50U3R5bGUiOm51bGx9LCJNYXJnaW4iOnsiJGlkIjoiMTMxIiwiVG9wIjowLCJMZWZ0IjowLCJSaWdodCI6MCwiQm90dG9tIjowfSwiUGFkZGluZyI6eyIkaWQiOiIxMzIiLCJUb3AiOjAsIkxlZnQiOjAsIlJpZ2h0IjowLCJCb3R0b20iOjB9LCJCYWNrZ3JvdW5kIjpudWxsLCJJc1Zpc2libGUiOnRydWUsIldpZHRoIjowLjAsIkhlaWdodCI6MC4wLCJCb3JkZXJTdHlsZSI6eyIkaWQiOiIxMzMiLCJMaW5lQ29sb3IiOm51bGwsIkxpbmVXZWlnaHQiOjAuMCwiTGluZVR5cGUiOjAsIlBhcmVudFN0eWxlIjpudWxsfSwiUGFyZW50U3R5bGUiOm51bGx9LCJTaG93RWxhcHNlZFRpbWVHcmFkaWVudFN0eWxlIjpmYWxzZSwiRGVmYXVsdFN3aW1sYW5lU3R5bGUiOnsiJGlkIjoiMTM0IiwiSGVhZGVyU3R5bGUiOnsiJGlkIjoiMTM1IiwiVGV4dFN0eWxlIjp7IiRpZCI6IjEzNiIsIkZvbnRTZXR0aW5ncyI6eyIkaWQiOiIxMzciLCJGb250U2l6ZSI6MTIsIkZvbnROYW1lIjoiQ2FsaWJyaSIsIklzQm9sZCI6ZmFsc2UsIklzSXRhbGljIjpmYWxzZSwiSXNVbmRlcmxpbmVkIjpmYWxzZSwiUGFyZW50U3R5bGUiOm51bGx9LCJBdXRvU2l6ZSI6MCwiRm9yZWdyb3VuZCI6eyIkaWQiOiIxMzgiLCJDb2xvciI6eyIkaWQiOiIxMzkiLCJBIjoyNTUsIlIiOjMyLCJHIjo1NiwiQiI6MTAwfX0sIk1heFdpZHRoIjowLjAsIk1heEhlaWdodCI6MC4wLCJTbWFydEZvcmVncm91bmRJc0FjdGl2ZSI6ZmFsc2UsIkhvcml6b250YWxBbGlnbm1lbnQiOjAsIlZlcnRpY2FsQWxpZ25tZW50IjowLCJTbWFydEZvcmVncm91bmQiOm51bGwsIkJhY2tncm91bmRGaWxsVHlwZSI6MCwiTWFyZ2luIjp7IiRpZCI6IjE0MCIsIlRvcCI6MCwiTGVmdCI6MCwiUmlnaHQiOjAsIkJvdHRvbSI6MH0sIlBhZGRpbmciOnsiJGlkIjoiMTQxIiwiVG9wIjowLCJMZWZ0IjowLCJSaWdodCI6MCwiQm90dG9tIjowfSwiQmFja2dyb3VuZCI6bnVsbCwiSXNWaXNpYmxlIjpmYWxzZSwiV2lkdGgiOjAuMCwiSGVpZ2h0IjowLjAsIkJvcmRlclN0eWxlIjpudWxsLCJQYXJlbnRTdHlsZSI6bnVsbH0sIlJlY3RhbmdsZVN0eWxlIjp7IiRpZCI6IjE0MiIsIk1hcmdpbiI6eyIkaWQiOiIxNDMiLCJUb3AiOjAsIkxlZnQiOjAsIlJpZ2h0IjowLCJCb3R0b20iOjB9LCJQYWRkaW5nIjp7IiRpZCI6IjE0NCIsIlRvcCI6MCwiTGVmdCI6MCwiUmlnaHQiOjAsIkJvdHRvbSI6MH0sIkJhY2tncm91bmQiOnsiJGlkIjoiMTQ1IiwiQ29sb3IiOnsiJGlkIjoiMTQ2IiwiQSI6MTI3LCJSIjo5MSwiRyI6MTU1LCJCIjoyMTN9fSwiSXNWaXNpYmxlIjpmYWxzZSwiV2lkdGgiOjAuMCwiSGVpZ2h0IjowLjAsIkJvcmRlclN0eWxlIjp7IiRpZCI6IjE0NyIsIkxpbmVDb2xvciI6eyIkaWQiOiIxNDgiLCIkdHlwZSI6Ik5MUkUuQ29tbW9uLkRvbS5Tb2xpZENvbG9yQnJ1c2gsIE5MUkUuQ29tbW9uIiwiQ29sb3IiOnsiJGlkIjoiMTQ5IiwiQSI6MjU1LCJSIjoyNTUsIkciOjAsIkIiOjB9fSwiTGluZVdlaWdodCI6MC4wLCJMaW5lVHlwZSI6MCwiUGFyZW50U3R5bGUiOm51bGx9LCJQYXJlbnRTdHlsZSI6bnVsbH0sIk1hcmdpbiI6eyIkaWQiOiIxNTAiLCJUb3AiOjAsIkxlZnQiOjAsIlJpZ2h0IjowLCJCb3R0b20iOjB9LCJQYWRkaW5nIjp7IiRpZCI6IjE1MSIsIlRvcCI6MCwiTGVmdCI6MCwiUmlnaHQiOjAsIkJvdHRvbSI6MH0sIkJhY2tncm91bmQiOm51bGwsIklzVmlzaWJsZSI6dHJ1ZSwiV2lkdGgiOjAuMCwiSGVpZ2h0IjowLjAsIkJvcmRlclN0eWxlIjpudWxsLCJQYXJlbnRTdHlsZSI6bnVsbH0sIkJhY2tncm91bmRTdHlsZSI6eyIkaWQiOiIxNTIiLCJNYXJnaW4iOnsiJGlkIjoiMTUzIiwiVG9wIjowLCJMZWZ0IjowLCJSaWdodCI6MCwiQm90dG9tIjowfSwiUGFkZGluZyI6eyIkaWQiOiIxNTQiLCJUb3AiOjAsIkxlZnQiOjAsIlJpZ2h0IjowLCJCb3R0b20iOjB9LCJCYWNrZ3JvdW5kIjp7IiRpZCI6IjE1NSIsIkNvbG9yIjp7IiRpZCI6IjE1NiIsIkEiOjM4LCJSIjo5MSwiRyI6MTU1LCJCIjoyMTN9fSwiSXNWaXNpYmxlIjp0cnVlLCJXaWR0aCI6MC4wLCJIZWlnaHQiOjAuMCwiQm9yZGVyU3R5bGUiOnsiJGlkIjoiMTU3IiwiTGluZUNvbG9yIjp7IiRpZCI6IjE1OCIsIiR0eXBlIjoiTkxSRS5Db21tb24uRG9tLlNvbGlkQ29sb3JCcnVzaCwgTkxSRS5Db21tb24iLCJDb2xvciI6eyIkaWQiOiIxNTkiLCJBIjoyNTUsIlIiOjI1NSwiRyI6MCwiQiI6MH19LCJMaW5lV2VpZ2h0IjowLjAsIkxpbmVUeXBlIjowLCJQYXJlbnRTdHlsZSI6bnVsbH0sIlBhcmVudFN0eWxlIjpudWxsfSwiSXNBYm92ZVRpbWViYW5kIjpmYWxzZSwiTWFyZ2luIjp7IiRpZCI6IjE2MCIsIlRvcCI6MCwiTGVmdCI6MCwiUmlnaHQiOjAsIkJvdHRvbSI6MH0sIlBhZGRpbmciOnsiJGlkIjoiMTYxIiwiVG9wIjowLCJMZWZ0IjowLCJSaWdodCI6MCwiQm90dG9tIjowfSwiSXNWaXNpYmxlIjp0cnVlLCJXaWR0aCI6MC4wLCJIZWlnaHQiOjAuMCwiQm9yZGVyU3R5bGUiOm51bGwsIlBhcmVudFN0eWxlIjpudWxsfX0sIlNjYWxlIjp7IiRpZCI6IjE2MiIsIlN0YXJ0RGF0ZSI6IjAwMDEtMDEtMDFUMDA6MDA6MDAiLCJFbmREYXRlIjoiMjAyMC0wNC0yOVQyMzo1OTowMCIsIkZvcm1hdCI6Ik1NTSIsIlR5cGUiOjIsIkF1dG9EYXRlUmFuZ2UiOnRydWUsIldvcmtpbmdEYXlzIjozMSwiVG9kYXlNYXJrZXJUZXh0IjoiVG9kYXkiLCJBdXRvU2NhbGVUeXBlIjp0cnVlfSwiTWlsZXN0b25lcyI6W3siJGlkIjoiMTYzIiwiRGF0ZSI6IjIwMjAtMDItMjdUMjM6NTk6MDBaIiwiU3R5bGUiOnsiJGlkIjoiMTY0IiwiU2hhcGUiOjE5LCJDb25uZWN0b3JNYXJnaW4iOnsiJHJlZiI6IjU0In0sIkNvbm5lY3RvclN0eWxlIjp7IiRpZCI6IjE2NSIsIkxpbmVDb2xvciI6eyIkcmVmIjoiNTYifSwiTGluZVdlaWdodCI6MS4wLCJMaW5lVHlwZSI6MCwiUGFyZW50U3R5bGUiOm51bGx9LCJJc0JlbG93VGltZWJhbmQiOmZhbHNlLCJQb3NpdGlvbk9uVGFzayI6MCwiSGlkZURhdGUiOmZhbHNlLCJTaGFwZVNpemUiOjEsIlNwYWNpbmciOjIuMCwiUGFkZGluZyI6eyIkcmVmIjoiNTgifSwiU2hhcGVTdHlsZSI6eyIkaWQiOiIxNjYiLCJNYXJnaW4iOnsiJHJlZiI6IjYwIn0sIlBhZGRpbmciOnsiJHJlZiI6IjYxIn0sIkJhY2tncm91bmQiOnsiJGlkIjoiMTY3IiwiQ29sb3IiOnsiJGlkIjoiMTY4IiwiQSI6MjU1LCJSIjo2NiwiRyI6MTE4LCJCIjoxNzB9fSwiSXNWaXNpYmxlIjp0cnVlLCJXaWR0aCI6MTMuMCwiSGVpZ2h0IjoxMy4wLCJCb3JkZXJTdHlsZSI6eyIkaWQiOiIxNjkiLCJMaW5lQ29sb3IiOnsiJHJlZiI6IjY1In0sIkxpbmVXZWlnaHQiOjAuMCwiTGluZVR5cGUiOjAsIlBhcmVudFN0eWxlIjpudWxsfSwiUGFyZW50U3R5bGUiOm51bGx9LCJUaXRsZVN0eWxlIjp7IiRpZCI6IjE3MCIsIkZvbnRTZXR0aW5ncyI6eyIkaWQiOiIxNzEiLCJGb250U2l6ZSI6MTEsIkZvbnROYW1lIjoiQ2FsaWJyaSIsIklzQm9sZCI6dHJ1ZSwiSXNJdGFsaWMiOmZhbHNlLCJJc1VuZGVybGluZWQiOmZhbHNlLCJQYXJlbnRTdHlsZSI6bnVsbH0sIkF1dG9TaXplIjowLCJGb3JlZ3JvdW5kIjp7IiRpZCI6IjE3MiIsIkNvbG9yIjp7IiRpZCI6IjE3My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aWQiOiIxNzQiLCJDb2xvciI6eyIkaWQiOiIxNzUiLCJBIjowLCJSIjoyNTUsIkciOjI1NSwiQiI6MjU1fX0sIklzVmlzaWJsZSI6dHJ1ZSwiV2lkdGgiOjAuMCwiSGVpZ2h0IjowLjAsIkJvcmRlclN0eWxlIjp7IiRpZCI6IjE3NiIsIkxpbmVDb2xvciI6bnVsbCwiTGluZVdlaWdodCI6MC4wLCJMaW5lVHlwZSI6MCwiUGFyZW50U3R5bGUiOm51bGx9LCJQYXJlbnRTdHlsZSI6bnVsbH0sIkRhdGVTdHlsZSI6eyIkaWQiOiIxNzciLCJGb250U2V0dGluZ3MiOnsiJGlkIjoiMTc4IiwiRm9udFNpemUiOjEwLCJGb250TmFtZSI6IkNhbGlicmkiLCJJc0JvbGQiOmZhbHNlLCJJc0l0YWxpYyI6ZmFsc2UsIklzVW5kZXJsaW5lZCI6ZmFsc2UsIlBhcmVudFN0eWxlIjpudWxsfSwiQXV0b1NpemUiOjAsIkZvcmVncm91bmQiOnsiJGlkIjoiMTc5IiwiQ29sb3IiOnsiJGlkIjoiMTg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aWQiOiIxODEiLCJDb2xvciI6eyIkaWQiOiIxODIiLCJBIjowLCJSIjoyNTUsIkciOjI1NSwiQiI6MjU1fX0sIklzVmlzaWJsZSI6dHJ1ZSwiV2lkdGgiOjAuMCwiSGVpZ2h0IjowLjAsIkJvcmRlclN0eWxlIjp7IiRpZCI6IjE4MyIsIkxpbmVDb2xvciI6bnVsbCwiTGluZVdlaWdodCI6MC4wLCJMaW5lVHlwZSI6MCwiUGFyZW50U3R5bGUiOm51bGx9LCJQYXJlbnRTdHlsZSI6bnVsbH0sIkRhdGVGb3JtYXQiOnsiJGlkIjoiMTg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BlcmNlbnRhZ2VDb21wbGV0ZSI6bnVsbCwiUG9zaXRpb24iOnsiUmF0aW8iOjAuMCwiSXNDdXN0b20iOmZhbHNlfSwiRGF0ZUZvcm1hdCI6eyIkcmVmIjoiMTg0In0sIlJlbGF0ZWRUYXNrSWQiOiIwMDAwMDAwMC0wMDAwLTAwMDAtMDAwMC0wMDAwMDAwMDAwMDAiLCJJZCI6Ijg0MTUxNjA2LTYxOTItNDM5MC1hMTk0LWY0Y2NlMTcyYzdiYiIsIkltcG9ydElkIjpudWxsLCJUaXRsZSI6IlN0YXJ0IERhdGUiLCJOb3RlIjpudWxsLCJIeXBlcmxpbmsiOnsiJGlkIjoiMTg1IiwiQWRkcmVzcyI6IiIsIlN1YkFkZHJlc3MiOiIifSwiSXNDaGFuZ2VkIjpmYWxzZSwiSXNOZXciOmZhbHNlfSx7IiRpZCI6IjE4NiIsIkRhdGUiOiIyMDIwLTA0LTI5VDIzOjU5OjAwWiIsIlN0eWxlIjp7IiRpZCI6IjE4NyIsIlNoYXBlIjoxOSwiQ29ubmVjdG9yTWFyZ2luIjp7IiRyZWYiOiI1NCJ9LCJDb25uZWN0b3JTdHlsZSI6eyIkaWQiOiIxODgiLCJMaW5lQ29sb3IiOnsiJHJlZiI6IjU2In0sIkxpbmVXZWlnaHQiOjEuMCwiTGluZVR5cGUiOjAsIlBhcmVudFN0eWxlIjpudWxsfSwiSXNCZWxvd1RpbWViYW5kIjpmYWxzZSwiUG9zaXRpb25PblRhc2siOjAsIkhpZGVEYXRlIjpmYWxzZSwiU2hhcGVTaXplIjoxLCJTcGFjaW5nIjoyLjAsIlBhZGRpbmciOnsiJHJlZiI6IjU4In0sIlNoYXBlU3R5bGUiOnsiJGlkIjoiMTg5IiwiTWFyZ2luIjp7IiRyZWYiOiI2MCJ9LCJQYWRkaW5nIjp7IiRyZWYiOiI2MSJ9LCJCYWNrZ3JvdW5kIjp7IiRpZCI6IjE5MCIsIkNvbG9yIjp7IiRpZCI6IjE5MSIsIkEiOjI1NSwiUiI6NjYsIkciOjExOCwiQiI6MTcwfX0sIklzVmlzaWJsZSI6dHJ1ZSwiV2lkdGgiOjEzLjAsIkhlaWdodCI6MTMuMCwiQm9yZGVyU3R5bGUiOnsiJGlkIjoiMTkyIiwiTGluZUNvbG9yIjp7IiRyZWYiOiI2NSJ9LCJMaW5lV2VpZ2h0IjowLjAsIkxpbmVUeXBlIjowLCJQYXJlbnRTdHlsZSI6bnVsbH0sIlBhcmVudFN0eWxlIjpudWxsfSwiVGl0bGVTdHlsZSI6eyIkaWQiOiIxOTMiLCJGb250U2V0dGluZ3MiOnsiJGlkIjoiMTk0IiwiRm9udFNpemUiOjExLCJGb250TmFtZSI6IkNhbGlicmkiLCJJc0JvbGQiOnRydWUsIklzSXRhbGljIjpmYWxzZSwiSXNVbmRlcmxpbmVkIjpmYWxzZSwiUGFyZW50U3R5bGUiOm51bGx9LCJBdXRvU2l6ZSI6MCwiRm9yZWdyb3VuZCI6eyIkaWQiOiIxOTUiLCJDb2xvciI6eyIkaWQiOiIxOTY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GlkIjoiMTk3IiwiQ29sb3IiOnsiJGlkIjoiMTk4IiwiQSI6MCwiUiI6MjU1LCJHIjoyNTUsIkIiOjI1NX19LCJJc1Zpc2libGUiOnRydWUsIldpZHRoIjowLjAsIkhlaWdodCI6MC4wLCJCb3JkZXJTdHlsZSI6eyIkaWQiOiIxOTkiLCJMaW5lQ29sb3IiOm51bGwsIkxpbmVXZWlnaHQiOjAuMCwiTGluZVR5cGUiOjAsIlBhcmVudFN0eWxlIjpudWxsfSwiUGFyZW50U3R5bGUiOm51bGx9LCJEYXRlU3R5bGUiOnsiJGlkIjoiMjAwIiwiRm9udFNldHRpbmdzIjp7IiRpZCI6IjIwMSIsIkZvbnRTaXplIjoxMCwiRm9udE5hbWUiOiJDYWxpYnJpIiwiSXNCb2xkIjpmYWxzZSwiSXNJdGFsaWMiOmZhbHNlLCJJc1VuZGVybGluZWQiOmZhbHNlLCJQYXJlbnRTdHlsZSI6bnVsbH0sIkF1dG9TaXplIjowLCJGb3JlZ3JvdW5kIjp7IiRpZCI6IjIwMiIsIkNvbG9yIjp7IiRpZCI6IjIw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jA0IiwiQ29sb3IiOnsiJGlkIjoiMjA1IiwiQSI6MCwiUiI6MjU1LCJHIjoyNTUsIkIiOjI1NX19LCJJc1Zpc2libGUiOnRydWUsIldpZHRoIjowLjAsIkhlaWdodCI6MC4wLCJCb3JkZXJTdHlsZSI6eyIkaWQiOiIyMDYiLCJMaW5lQ29sb3IiOm51bGwsIkxpbmVXZWlnaHQiOjAuMCwiTGluZVR5cGUiOjAsIlBhcmVudFN0eWxlIjpudWxsfSwiUGFyZW50U3R5bGUiOm51bGx9LCJEYXRlRm9ybWF0Ijp7IiRpZCI6IjIw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4LCJQZXJjZW50YWdlQ29tcGxldGUiOm51bGwsIlBvc2l0aW9uIjp7IlJhdGlvIjowLjAsIklzQ3VzdG9tIjpmYWxzZX0sIkRhdGVGb3JtYXQiOnsiJHJlZiI6IjIwNyJ9LCJSZWxhdGVkVGFza0lkIjoiMDAwMDAwMDAtMDAwMC0wMDAwLTAwMDAtMDAwMDAwMDAwMDAwIiwiSWQiOiIzMjZmNzE2MS0wZjJkLTQ1ZDktYmVmMi03YTljMTFlZWNkZTYiLCJJbXBvcnRJZCI6bnVsbCwiVGl0bGUiOiJEdWUgRGF0ZSIsIk5vdGUiOm51bGwsIkh5cGVybGluayI6eyIkaWQiOiIyMDgiLCJBZGRyZXNzIjoiIiwiU3ViQWRkcmVzcyI6IiJ9LCJJc0NoYW5nZWQiOmZhbHNlLCJJc05ldyI6ZmFsc2V9XSwiVGFza3MiOlt7IiRpZCI6IjIwOSIsIkdyb3VwTmFtZSI6bnVsbCwiU3RhcnREYXRlIjoiMjAyMC0wMy0wMVQyMzo1OTowMFoiLCJFbmREYXRlIjoiMjAyMC0wMy0wNFQyMzo1OTowMFoiLCJQZXJjZW50YWdlQ29tcGxldGUiOm51bGwsIlN0eWxlIjp7IiRpZCI6IjIxMCIsIlNoYXBlIjowLCJTaGFwZVRoaWNrbmVzcyI6MCwiRHVyYXRpb25Gb3JtYXQiOjAsIkluY2x1ZGVOb25Xb3JraW5nRGF5c0luRHVyYXRpb24iOmZhbHNlLCJQZXJjZW50YWdlQ29tcGxldGVTdHlsZSI6eyIkaWQiOiIyMTEiLCJGb250U2V0dGluZ3MiOnsiJGlkIjoiMjEy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MTMiLCJMaW5lQ29sb3IiOm51bGwsIkxpbmVXZWlnaHQiOjAuMCwiTGluZVR5cGUiOjAsIlBhcmVudFN0eWxlIjpudWxsfSwiUGFyZW50U3R5bGUiOm51bGx9LCJEdXJhdGlvblN0eWxlIjp7IiRpZCI6IjIxNCIsIkZvbnRTZXR0aW5ncyI6eyIkaWQiOiIyMTU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xNiIsIkxpbmVDb2xvciI6bnVsbCwiTGluZVdlaWdodCI6MC4wLCJMaW5lVHlwZSI6MCwiUGFyZW50U3R5bGUiOm51bGx9LCJQYXJlbnRTdHlsZSI6bnVsbH0sIkhvcml6b250YWxDb25uZWN0b3JTdHlsZSI6eyIkaWQiOiIyMTciLCJMaW5lQ29sb3IiOnsiJHJlZiI6Ijk4In0sIkxpbmVXZWlnaHQiOjEuMCwiTGluZVR5cGUiOjAsIlBhcmVudFN0eWxlIjpudWxsfSwiVmVydGljYWxDb25uZWN0b3JTdHlsZSI6eyIkaWQiOiIyMTgiLCJMaW5lQ29sb3IiOnsiJHJlZiI6IjEwM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IxOSIsIk1hcmdpbiI6eyIkcmVmIjoiMTA0In0sIlBhZGRpbmciOnsiJHJlZiI6IjEwNSJ9LCJCYWNrZ3JvdW5kIjp7IiRpZCI6IjIyMCIsIkNvbG9yIjp7IiRpZCI6IjIyMSIsIkEiOjI1NSwiUiI6MTE4LCJHIjoxMzEsIkIiOjE0OX19LCJJc1Zpc2libGUiOnRydWUsIldpZHRoIjowLjAsIkhlaWdodCI6MTAuMCwiQm9yZGVyU3R5bGUiOnsiJGlkIjoiMjIyIiwiTGluZUNvbG9yIjp7IiRpZCI6IjIyMyIsIiR0eXBlIjoiTkxSRS5Db21tb24uRG9tLlNvbGlkQ29sb3JCcnVzaCwgTkxSRS5Db21tb24iLCJDb2xvciI6eyIkaWQiOiIyMjQiLCJBIjoyNTUsIlIiOjI1NSwiRyI6MCwiQiI6MH19LCJMaW5lV2VpZ2h0IjowLjAsIkxpbmVUeXBlIjowLCJQYXJlbnRTdHlsZSI6bnVsbH0sIlBhcmVudFN0eWxlIjpudWxsfSwiVGl0bGVTdHlsZSI6eyIkaWQiOiIyMjUiLCJGb250U2V0dGluZ3MiOnsiJGlkIjoiMjI2IiwiRm9udFNpemUiOjExLCJGb250TmFtZSI6IkNhbGlicmkiLCJJc0JvbGQiOnRydWUsIklzSXRhbGljIjpmYWxzZSwiSXNVbmRlcmxpbmVkIjpmYWxzZSwiUGFyZW50U3R5bGUiOm51bGx9LCJBdXRvU2l6ZSI6MCwiRm9yZWdyb3VuZCI6eyIkaWQiOiIyMjciLCJDb2xvciI6eyIkaWQiOiIyMjg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aWQiOiIyMjkiLCJDb2xvciI6eyIkaWQiOiIyMzAiLCJBIjowLCJSIjoyNTUsIkciOjI1NSwiQiI6MjU1fX0sIklzVmlzaWJsZSI6dHJ1ZSwiV2lkdGgiOjAuMCwiSGVpZ2h0IjowLjAsIkJvcmRlclN0eWxlIjp7IiRpZCI6IjIzMSIsIkxpbmVDb2xvciI6bnVsbCwiTGluZVdlaWdodCI6MC4wLCJMaW5lVHlwZSI6MCwiUGFyZW50U3R5bGUiOm51bGx9LCJQYXJlbnRTdHlsZSI6bnVsbH0sIkRhdGVTdHlsZSI6eyIkaWQiOiIyMzIiLCJGb250U2V0dGluZ3MiOnsiJGlkIjoiMjMzIiwiRm9udFNpemUiOjEwLCJGb250TmFtZSI6IkNhbGlicmkiLCJJc0JvbGQiOmZhbHNlLCJJc0l0YWxpYyI6ZmFsc2UsIklzVW5kZXJsaW5lZCI6ZmFsc2UsIlBhcmVudFN0eWxlIjpudWxsfSwiQXV0b1NpemUiOjAsIkZvcmVncm91bmQiOnsiJGlkIjoiMjM0IiwiQ29sb3IiOnsiJGlkIjoiMjM1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IyIn0sIlBhZGRpbmciOnsiJHJlZiI6IjEyMyJ9LCJCYWNrZ3JvdW5kIjp7IiRpZCI6IjIzNiIsIkNvbG9yIjp7IiRpZCI6IjIzNyIsIkEiOjAsIlIiOjI1NSwiRyI6MjU1LCJCIjoyNTV9fSwiSXNWaXNpYmxlIjp0cnVlLCJXaWR0aCI6MC4wLCJIZWlnaHQiOjAuMCwiQm9yZGVyU3R5bGUiOnsiJGlkIjoiMjM4IiwiTGluZUNvbG9yIjpudWxsLCJMaW5lV2VpZ2h0IjowLjAsIkxpbmVUeXBlIjowLCJQYXJlbnRTdHlsZSI6bnVsbH0sIlBhcmVudFN0eWxlIjpudWxsfSwiRGF0ZUZvcm1hdCI6eyIkaWQiOiIyMzk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CwiU21hcnREdXJhdGlvbkFjdGl2YXRlZCI6ZmFsc2UsIkRhdGVGb3JtYXQiOnsiJHJlZiI6IjIzOSJ9LCJJZCI6IjA5NDRmZjIwLTc2YjYtNGI2OC1iOWMxLTk1N2I4MjE3YzcyYSIsIkltcG9ydElkIjpudWxsLCJUaXRsZSI6Ikluc3RhbGxhdGlvbiBQcm9wb3NhbCIsIk5vdGUiOm51bGwsIkh5cGVybGluayI6eyIkaWQiOiIyNDAiLCJBZGRyZXNzIjoiIiwiU3ViQWRkcmVzcyI6IiJ9LCJJc0NoYW5nZWQiOmZhbHNlLCJJc05ldyI6ZmFsc2V9LHsiJGlkIjoiMjQxIiwiR3JvdXBOYW1lIjpudWxsLCJTdGFydERhdGUiOiIyMDIwLTAzLTA4VDIzOjU5OjAwWiIsIkVuZERhdGUiOiIyMDIwLTAzLTE2VDIzOjU5OjAwWiIsIlBlcmNlbnRhZ2VDb21wbGV0ZSI6bnVsbCwiU3R5bGUiOnsiJGlkIjoiMjQyIiwiU2hhcGUiOjAsIlNoYXBlVGhpY2tuZXNzIjowLCJEdXJhdGlvbkZvcm1hdCI6MCwiSW5jbHVkZU5vbldvcmtpbmdEYXlzSW5EdXJhdGlvbiI6ZmFsc2UsIlBlcmNlbnRhZ2VDb21wbGV0ZVN0eWxlIjp7IiRpZCI6IjI0MyIsIkZvbnRTZXR0aW5ncyI6eyIkaWQiOiIy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0NSIsIkxpbmVDb2xvciI6bnVsbCwiTGluZVdlaWdodCI6MC4wLCJMaW5lVHlwZSI6MCwiUGFyZW50U3R5bGUiOm51bGx9LCJQYXJlbnRTdHlsZSI6bnVsbH0sIkR1cmF0aW9uU3R5bGUiOnsiJGlkIjoiMjQ2IiwiRm9udFNldHRpbmdzIjp7IiRpZCI6IjI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Q4IiwiTGluZUNvbG9yIjpudWxsLCJMaW5lV2VpZ2h0IjowLjAsIkxpbmVUeXBlIjowLCJQYXJlbnRTdHlsZSI6bnVsbH0sIlBhcmVudFN0eWxlIjpudWxsfSwiSG9yaXpvbnRhbENvbm5lY3RvclN0eWxlIjp7IiRpZCI6IjI0OSIsIkxpbmVDb2xvciI6eyIkcmVmIjoiOTgifSwiTGluZVdlaWdodCI6MS4wLCJMaW5lVHlwZSI6MCwiUGFyZW50U3R5bGUiOm51bGx9LCJWZXJ0aWNhbENvbm5lY3RvclN0eWxlIjp7IiRpZCI6IjI1MCIsIkxpbmVDb2xvciI6eyIkcmVmIjoiMTAx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jUxIiwiTWFyZ2luIjp7IiRyZWYiOiIxMDQifSwiUGFkZGluZyI6eyIkcmVmIjoiMTA1In0sIkJhY2tncm91bmQiOnsiJGlkIjoiMjUyIiwiQ29sb3IiOnsiJGlkIjoiMjUzIiwiQSI6MjU1LCJSIjoxMTgsIkciOjEzMSwiQiI6MTQ5fX0sIklzVmlzaWJsZSI6dHJ1ZSwiV2lkdGgiOjAuMCwiSGVpZ2h0IjoxMC4wLCJCb3JkZXJTdHlsZSI6eyIkaWQiOiIyNTQiLCJMaW5lQ29sb3IiOnsiJGlkIjoiMjU1IiwiJHR5cGUiOiJOTFJFLkNvbW1vbi5Eb20uU29saWRDb2xvckJydXNoLCBOTFJFLkNvbW1vbiIsIkNvbG9yIjp7IiRpZCI6IjI1NiIsIkEiOjI1NSwiUiI6MjU1LCJHIjowLCJCIjowfX0sIkxpbmVXZWlnaHQiOjAuMCwiTGluZVR5cGUiOjAsIlBhcmVudFN0eWxlIjpudWxsfSwiUGFyZW50U3R5bGUiOm51bGx9LCJUaXRsZVN0eWxlIjp7IiRpZCI6IjI1NyIsIkZvbnRTZXR0aW5ncyI6eyIkaWQiOiIyNTgiLCJGb250U2l6ZSI6MTEsIkZvbnROYW1lIjoiQ2FsaWJyaSIsIklzQm9sZCI6dHJ1ZSwiSXNJdGFsaWMiOmZhbHNlLCJJc1VuZGVybGluZWQiOmZhbHNlLCJQYXJlbnRTdHlsZSI6bnVsbH0sIkF1dG9TaXplIjowLCJGb3JlZ3JvdW5kIjp7IiRpZCI6IjI1OSIsIkNvbG9yIjp7IiRpZCI6IjI2MC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pZCI6IjI2MSIsIkNvbG9yIjp7IiRpZCI6IjI2MiIsIkEiOjAsIlIiOjI1NSwiRyI6MjU1LCJCIjoyNTV9fSwiSXNWaXNpYmxlIjp0cnVlLCJXaWR0aCI6MC4wLCJIZWlnaHQiOjAuMCwiQm9yZGVyU3R5bGUiOnsiJGlkIjoiMjYzIiwiTGluZUNvbG9yIjpudWxsLCJMaW5lV2VpZ2h0IjowLjAsIkxpbmVUeXBlIjowLCJQYXJlbnRTdHlsZSI6bnVsbH0sIlBhcmVudFN0eWxlIjpudWxsfSwiRGF0ZVN0eWxlIjp7IiRpZCI6IjI2NCIsIkZvbnRTZXR0aW5ncyI6eyIkaWQiOiIyNjUiLCJGb250U2l6ZSI6MTAsIkZvbnROYW1lIjoiQ2FsaWJyaSIsIklzQm9sZCI6ZmFsc2UsIklzSXRhbGljIjpmYWxzZSwiSXNVbmRlcmxpbmVkIjpmYWxzZSwiUGFyZW50U3R5bGUiOm51bGx9LCJBdXRvU2l6ZSI6MCwiRm9yZWdyb3VuZCI6eyIkaWQiOiIyNjYiLCJDb2xvciI6eyIkaWQiOiIyNjc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xMjIifSwiUGFkZGluZyI6eyIkcmVmIjoiMTIzIn0sIkJhY2tncm91bmQiOnsiJGlkIjoiMjY4IiwiQ29sb3IiOnsiJGlkIjoiMjY5IiwiQSI6MCwiUiI6MjU1LCJHIjoyNTUsIkIiOjI1NX19LCJJc1Zpc2libGUiOnRydWUsIldpZHRoIjowLjAsIkhlaWdodCI6MC4wLCJCb3JkZXJTdHlsZSI6eyIkaWQiOiIyNzAiLCJMaW5lQ29sb3IiOm51bGwsIkxpbmVXZWlnaHQiOjAuMCwiTGluZVR5cGUiOjAsIlBhcmVudFN0eWxlIjpudWxsfSwiUGFyZW50U3R5bGUiOm51bGx9LCJEYXRlRm9ybWF0Ijp7IiRpZCI6IjI3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cxIn0sIklkIjoiYjU4ZjZmMDktMWI2ZC00YmYwLTk5NWYtOTYyMjg2M2YxZmRiIiwiSW1wb3J0SWQiOm51bGwsIlRpdGxlIjoiQ29ubmVjdCBzZW5zb3IgdG8gdGhlIEFyZHVpbm8gYW5kIGNvbXB1dGVyIiwiTm90ZSI6bnVsbCwiSHlwZXJsaW5rIjp7IiRpZCI6IjI3MiIsIkFkZHJlc3MiOiIiLCJTdWJBZGRyZXNzIjoiIn0sIklzQ2hhbmdlZCI6ZmFsc2UsIklzTmV3IjpmYWxzZX0seyIkaWQiOiIyNzMiLCJHcm91cE5hbWUiOm51bGwsIlN0YXJ0RGF0ZSI6IjIwMjAtMDMtMTVUMjM6NTk6MDBaIiwiRW5kRGF0ZSI6IjIwMjAtMDQtMDVUMjM6NTk6MDBaIiwiUGVyY2VudGFnZUNvbXBsZXRlIjpudWxsLCJTdHlsZSI6eyIkaWQiOiIyNzQiLCJTaGFwZSI6MCwiU2hhcGVUaGlja25lc3MiOjAsIkR1cmF0aW9uRm9ybWF0IjowLCJJbmNsdWRlTm9uV29ya2luZ0RheXNJbkR1cmF0aW9uIjpmYWxzZSwiUGVyY2VudGFnZUNvbXBsZXRlU3R5bGUiOnsiJGlkIjoiMjc1IiwiRm9udFNldHRpbmdzIjp7IiRpZCI6IjI3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c3IiwiTGluZUNvbG9yIjpudWxsLCJMaW5lV2VpZ2h0IjowLjAsIkxpbmVUeXBlIjowLCJQYXJlbnRTdHlsZSI6bnVsbH0sIlBhcmVudFN0eWxlIjpudWxsfSwiRHVyYXRpb25TdHlsZSI6eyIkaWQiOiIyNzgiLCJGb250U2V0dGluZ3MiOnsiJGlkIjoiMjc5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ODAiLCJMaW5lQ29sb3IiOm51bGwsIkxpbmVXZWlnaHQiOjAuMCwiTGluZVR5cGUiOjAsIlBhcmVudFN0eWxlIjpudWxsfSwiUGFyZW50U3R5bGUiOm51bGx9LCJIb3Jpem9udGFsQ29ubmVjdG9yU3R5bGUiOnsiJGlkIjoiMjgxIiwiTGluZUNvbG9yIjp7IiRyZWYiOiI5OCJ9LCJMaW5lV2VpZ2h0IjoxLjAsIkxpbmVUeXBlIjowLCJQYXJlbnRTdHlsZSI6bnVsbH0sIlZlcnRpY2FsQ29ubmVjdG9yU3R5bGUiOnsiJGlkIjoiMjgyIiwiTGluZUNvbG9yIjp7IiRyZWYiOiIxMD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yODMiLCJNYXJnaW4iOnsiJHJlZiI6IjEwNCJ9LCJQYWRkaW5nIjp7IiRyZWYiOiIxMDUifSwiQmFja2dyb3VuZCI6eyIkaWQiOiIyODQiLCJDb2xvciI6eyIkaWQiOiIyODUiLCJBIjoyNTUsIlIiOjExOCwiRyI6MTMxLCJCIjoxNDl9fSwiSXNWaXNpYmxlIjp0cnVlLCJXaWR0aCI6MC4wLCJIZWlnaHQiOjEwLjAsIkJvcmRlclN0eWxlIjp7IiRpZCI6IjI4NiIsIkxpbmVDb2xvciI6eyIkcmVmIjoiMjU1In0sIkxpbmVXZWlnaHQiOjAuMCwiTGluZVR5cGUiOjAsIlBhcmVudFN0eWxlIjpudWxsfSwiUGFyZW50U3R5bGUiOm51bGx9LCJUaXRsZVN0eWxlIjp7IiRpZCI6IjI4NyIsIkZvbnRTZXR0aW5ncyI6eyIkaWQiOiIyODgiLCJGb250U2l6ZSI6MTEsIkZvbnROYW1lIjoiQ2FsaWJyaSIsIklzQm9sZCI6dHJ1ZSwiSXNJdGFsaWMiOmZhbHNlLCJJc1VuZGVybGluZWQiOmZhbHNlLCJQYXJlbnRTdHlsZSI6bnVsbH0sIkF1dG9TaXplIjowLCJGb3JlZ3JvdW5kIjp7IiRpZCI6IjI4OSIsIkNvbG9yIjp7IiRpZCI6IjI5MC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pZCI6IjI5MSIsIkNvbG9yIjp7IiRpZCI6IjI5MiIsIkEiOjAsIlIiOjI1NSwiRyI6MjU1LCJCIjoyNTV9fSwiSXNWaXNpYmxlIjp0cnVlLCJXaWR0aCI6MC4wLCJIZWlnaHQiOjAuMCwiQm9yZGVyU3R5bGUiOnsiJGlkIjoiMjkzIiwiTGluZUNvbG9yIjpudWxsLCJMaW5lV2VpZ2h0IjowLjAsIkxpbmVUeXBlIjowLCJQYXJlbnRTdHlsZSI6bnVsbH0sIlBhcmVudFN0eWxlIjpudWxsfSwiRGF0ZVN0eWxlIjp7IiRpZCI6IjI5NCIsIkZvbnRTZXR0aW5ncyI6eyIkaWQiOiIyOTUiLCJGb250U2l6ZSI6MTAsIkZvbnROYW1lIjoiQ2FsaWJyaSIsIklzQm9sZCI6ZmFsc2UsIklzSXRhbGljIjpmYWxzZSwiSXNVbmRlcmxpbmVkIjpmYWxzZSwiUGFyZW50U3R5bGUiOm51bGx9LCJBdXRvU2l6ZSI6MCwiRm9yZWdyb3VuZCI6eyIkaWQiOiIyOTYiLCJDb2xvciI6eyIkaWQiOiIyOTc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xMjIifSwiUGFkZGluZyI6eyIkcmVmIjoiMTIzIn0sIkJhY2tncm91bmQiOnsiJGlkIjoiMjk4IiwiQ29sb3IiOnsiJGlkIjoiMjk5IiwiQSI6MCwiUiI6MjU1LCJHIjoyNTUsIkIiOjI1NX19LCJJc1Zpc2libGUiOnRydWUsIldpZHRoIjowLjAsIkhlaWdodCI6MC4wLCJCb3JkZXJTdHlsZSI6eyIkaWQiOiIzMDAiLCJMaW5lQ29sb3IiOm51bGwsIkxpbmVXZWlnaHQiOjAuMCwiTGluZVR5cGUiOjAsIlBhcmVudFN0eWxlIjpudWxsfSwiUGFyZW50U3R5bGUiOm51bGx9LCJEYXRlRm9ybWF0Ijp7IiRyZWYiOiIyNzEifSwiSXNWaXNpYmxlIjp0cnVlLCJQYXJlbnRTdHlsZSI6bnVsbH0sIkluZGV4IjozLCJTbWFydER1cmF0aW9uQWN0aXZhdGVkIjpmYWxzZSwiRGF0ZUZvcm1hdCI6eyIkcmVmIjoiMjcxIn0sIklkIjoiNGE1ZGNkMTQtYjEwMy00NTIzLTgxZGEtMTYzYzlkNTVlZjlhIiwiSW1wb3J0SWQiOm51bGwsIlRpdGxlIjoiV3JpdGUgdGhlIG1haW4gcHJvZ3JhbSBhbmQgZ3JhcGhpY2FsIGludGVyZmFjZSIsIk5vdGUiOm51bGwsIkh5cGVybGluayI6eyIkaWQiOiIzMDEiLCJBZGRyZXNzIjoiIiwiU3ViQWRkcmVzcyI6IiJ9LCJJc0NoYW5nZWQiOmZhbHNlLCJJc05ldyI6ZmFsc2V9LHsiJGlkIjoiMzAyIiwiR3JvdXBOYW1lIjpudWxsLCJTdGFydERhdGUiOiIyMDIwLTA0LTAxVDIzOjU5OjAwWiIsIkVuZERhdGUiOiIyMDIwLTA0LTExVDIzOjU5OjAwWiIsIlBlcmNlbnRhZ2VDb21wbGV0ZSI6bnVsbCwiU3R5bGUiOnsiJGlkIjoiMzAzIiwiU2hhcGUiOjAsIlNoYXBlVGhpY2tuZXNzIjowLCJEdXJhdGlvbkZvcm1hdCI6MCwiSW5jbHVkZU5vbldvcmtpbmdEYXlzSW5EdXJhdGlvbiI6ZmFsc2UsIlBlcmNlbnRhZ2VDb21wbGV0ZVN0eWxlIjp7IiRpZCI6IjMwNCIsIkZvbnRTZXR0aW5ncyI6eyIkaWQiOiIzMD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wNiIsIkxpbmVDb2xvciI6bnVsbCwiTGluZVdlaWdodCI6MC4wLCJMaW5lVHlwZSI6MCwiUGFyZW50U3R5bGUiOm51bGx9LCJQYXJlbnRTdHlsZSI6bnVsbH0sIkR1cmF0aW9uU3R5bGUiOnsiJGlkIjoiMzA3IiwiRm9udFNldHRpbmdzIjp7IiRpZCI6IjMwOC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A5IiwiTGluZUNvbG9yIjpudWxsLCJMaW5lV2VpZ2h0IjowLjAsIkxpbmVUeXBlIjowLCJQYXJlbnRTdHlsZSI6bnVsbH0sIlBhcmVudFN0eWxlIjpudWxsfSwiSG9yaXpvbnRhbENvbm5lY3RvclN0eWxlIjp7IiRpZCI6IjMxMCIsIkxpbmVDb2xvciI6eyIkcmVmIjoiOTgifSwiTGluZVdlaWdodCI6MS4wLCJMaW5lVHlwZSI6MCwiUGFyZW50U3R5bGUiOm51bGx9LCJWZXJ0aWNhbENvbm5lY3RvclN0eWxlIjp7IiRpZCI6IjMxMSIsIkxpbmVDb2xvciI6eyIkcmVmIjoiMTAx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zEyIiwiTWFyZ2luIjp7IiRyZWYiOiIxMDQifSwiUGFkZGluZyI6eyIkcmVmIjoiMTA1In0sIkJhY2tncm91bmQiOnsiJGlkIjoiMzEzIiwiQ29sb3IiOnsiJGlkIjoiMzE0IiwiQSI6MjU1LCJSIjoxMTgsIkciOjEzMSwiQiI6MTQ5fX0sIklzVmlzaWJsZSI6dHJ1ZSwiV2lkdGgiOjAuMCwiSGVpZ2h0IjoxMC4wLCJCb3JkZXJTdHlsZSI6eyIkaWQiOiIzMTUiLCJMaW5lQ29sb3IiOnsiJHJlZiI6IjI1NSJ9LCJMaW5lV2VpZ2h0IjowLjAsIkxpbmVUeXBlIjowLCJQYXJlbnRTdHlsZSI6bnVsbH0sIlBhcmVudFN0eWxlIjpudWxsfSwiVGl0bGVTdHlsZSI6eyIkaWQiOiIzMTYiLCJGb250U2V0dGluZ3MiOnsiJGlkIjoiMzE3IiwiRm9udFNpemUiOjExLCJGb250TmFtZSI6IkNhbGlicmkiLCJJc0JvbGQiOnRydWUsIklzSXRhbGljIjpmYWxzZSwiSXNVbmRlcmxpbmVkIjpmYWxzZSwiUGFyZW50U3R5bGUiOm51bGx9LCJBdXRvU2l6ZSI6MCwiRm9yZWdyb3VuZCI6eyIkaWQiOiIzMTgiLCJDb2xvciI6eyIkaWQiOiIzMTk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aWQiOiIzMjAiLCJDb2xvciI6eyIkaWQiOiIzMjEiLCJBIjowLCJSIjoyNTUsIkciOjI1NSwiQiI6MjU1fX0sIklzVmlzaWJsZSI6dHJ1ZSwiV2lkdGgiOjAuMCwiSGVpZ2h0IjowLjAsIkJvcmRlclN0eWxlIjp7IiRpZCI6IjMyMiIsIkxpbmVDb2xvciI6bnVsbCwiTGluZVdlaWdodCI6MC4wLCJMaW5lVHlwZSI6MCwiUGFyZW50U3R5bGUiOm51bGx9LCJQYXJlbnRTdHlsZSI6bnVsbH0sIkRhdGVTdHlsZSI6eyIkaWQiOiIzMjMiLCJGb250U2V0dGluZ3MiOnsiJGlkIjoiMzI0IiwiRm9udFNpemUiOjEwLCJGb250TmFtZSI6IkNhbGlicmkiLCJJc0JvbGQiOmZhbHNlLCJJc0l0YWxpYyI6ZmFsc2UsIklzVW5kZXJsaW5lZCI6ZmFsc2UsIlBhcmVudFN0eWxlIjpudWxsfSwiQXV0b1NpemUiOjAsIkZvcmVncm91bmQiOnsiJGlkIjoiMzI1IiwiQ29sb3IiOnsiJGlkIjoiMzI2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IyIn0sIlBhZGRpbmciOnsiJHJlZiI6IjEyMyJ9LCJCYWNrZ3JvdW5kIjp7IiRpZCI6IjMyNyIsIkNvbG9yIjp7IiRpZCI6IjMyOCIsIkEiOjAsIlIiOjI1NSwiRyI6MjU1LCJCIjoyNTV9fSwiSXNWaXNpYmxlIjp0cnVlLCJXaWR0aCI6MC4wLCJIZWlnaHQiOjAuMCwiQm9yZGVyU3R5bGUiOnsiJGlkIjoiMzI5IiwiTGluZUNvbG9yIjpudWxsLCJMaW5lV2VpZ2h0IjowLjAsIkxpbmVUeXBlIjowLCJQYXJlbnRTdHlsZSI6bnVsbH0sIlBhcmVudFN0eWxlIjpudWxsfSwiRGF0ZUZvcm1hdCI6eyIkcmVmIjoiMjcxIn0sIklzVmlzaWJsZSI6dHJ1ZSwiUGFyZW50U3R5bGUiOm51bGx9LCJJbmRleCI6NCwiU21hcnREdXJhdGlvbkFjdGl2YXRlZCI6ZmFsc2UsIkRhdGVGb3JtYXQiOnsiJHJlZiI6IjI3MSJ9LCJJZCI6Ijk5OGQ0ZGQwLWI0YjYtNDZhZS04MTQ4LTUyNmExMmRiZjc5MyIsIkltcG9ydElkIjpudWxsLCJUaXRsZSI6IlRlc3QgcHJvZ3JhbSBhbmQgaGFyZHdhcmUgaW50ZXJhY3Rpb24iLCJOb3RlIjpudWxsLCJIeXBlcmxpbmsiOnsiJGlkIjoiMzMwIiwiQWRkcmVzcyI6IiIsIlN1YkFkZHJlc3MiOiIifSwiSXNDaGFuZ2VkIjpmYWxzZSwiSXNOZXciOmZhbHNlfSx7IiRpZCI6IjMzMSIsIkdyb3VwTmFtZSI6bnVsbCwiU3RhcnREYXRlIjoiMjAyMC0wNC0yMFQyMzo1OTowMFoiLCJFbmREYXRlIjoiMjAyMC0wNC0yN1QyMzo1OTowMFoiLCJQZXJjZW50YWdlQ29tcGxldGUiOm51bGwsIlN0eWxlIjp7IiRpZCI6IjMzMiIsIlNoYXBlIjowLCJTaGFwZVRoaWNrbmVzcyI6MCwiRHVyYXRpb25Gb3JtYXQiOjAsIkluY2x1ZGVOb25Xb3JraW5nRGF5c0luRHVyYXRpb24iOmZhbHNlLCJQZXJjZW50YWdlQ29tcGxldGVTdHlsZSI6eyIkaWQiOiIzMzMiLCJGb250U2V0dGluZ3MiOnsiJGlkIjoiMzM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MzUiLCJMaW5lQ29sb3IiOm51bGwsIkxpbmVXZWlnaHQiOjAuMCwiTGluZVR5cGUiOjAsIlBhcmVudFN0eWxlIjpudWxsfSwiUGFyZW50U3R5bGUiOm51bGx9LCJEdXJhdGlvblN0eWxlIjp7IiRpZCI6IjMzNiIsIkZvbnRTZXR0aW5ncyI6eyIkaWQiOiIzMz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zOCIsIkxpbmVDb2xvciI6bnVsbCwiTGluZVdlaWdodCI6MC4wLCJMaW5lVHlwZSI6MCwiUGFyZW50U3R5bGUiOm51bGx9LCJQYXJlbnRTdHlsZSI6bnVsbH0sIkhvcml6b250YWxDb25uZWN0b3JTdHlsZSI6eyIkaWQiOiIzMzkiLCJMaW5lQ29sb3IiOnsiJHJlZiI6Ijk4In0sIkxpbmVXZWlnaHQiOjEuMCwiTGluZVR5cGUiOjAsIlBhcmVudFN0eWxlIjpudWxsfSwiVmVydGljYWxDb25uZWN0b3JTdHlsZSI6eyIkaWQiOiIzNDAiLCJMaW5lQ29sb3IiOnsiJHJlZiI6IjEwM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M0MSIsIk1hcmdpbiI6eyIkcmVmIjoiMTA0In0sIlBhZGRpbmciOnsiJHJlZiI6IjEwNSJ9LCJCYWNrZ3JvdW5kIjp7IiRpZCI6IjM0MiIsIkNvbG9yIjp7IiRpZCI6IjM0MyIsIkEiOjI1NSwiUiI6MTE4LCJHIjoxMzEsIkIiOjE0OX19LCJJc1Zpc2libGUiOnRydWUsIldpZHRoIjowLjAsIkhlaWdodCI6MTAuMCwiQm9yZGVyU3R5bGUiOnsiJGlkIjoiMzQ0IiwiTGluZUNvbG9yIjp7IiRyZWYiOiIyNTUifSwiTGluZVdlaWdodCI6MC4wLCJMaW5lVHlwZSI6MCwiUGFyZW50U3R5bGUiOm51bGx9LCJQYXJlbnRTdHlsZSI6bnVsbH0sIlRpdGxlU3R5bGUiOnsiJGlkIjoiMzQ1IiwiRm9udFNldHRpbmdzIjp7IiRpZCI6IjM0NiIsIkZvbnRTaXplIjoxMSwiRm9udE5hbWUiOiJDYWxpYnJpIiwiSXNCb2xkIjp0cnVlLCJJc0l0YWxpYyI6ZmFsc2UsIklzVW5kZXJsaW5lZCI6ZmFsc2UsIlBhcmVudFN0eWxlIjpudWxsfSwiQXV0b1NpemUiOjAsIkZvcmVncm91bmQiOnsiJGlkIjoiMzQ3IiwiQ29sb3IiOnsiJGlkIjoiMzQ4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GlkIjoiMzQ5IiwiQ29sb3IiOnsiJGlkIjoiMzUwIiwiQSI6MCwiUiI6MjU1LCJHIjoyNTUsIkIiOjI1NX19LCJJc1Zpc2libGUiOnRydWUsIldpZHRoIjowLjAsIkhlaWdodCI6MC4wLCJCb3JkZXJTdHlsZSI6eyIkaWQiOiIzNTEiLCJMaW5lQ29sb3IiOm51bGwsIkxpbmVXZWlnaHQiOjAuMCwiTGluZVR5cGUiOjAsIlBhcmVudFN0eWxlIjpudWxsfSwiUGFyZW50U3R5bGUiOm51bGx9LCJEYXRlU3R5bGUiOnsiJGlkIjoiMzUyIiwiRm9udFNldHRpbmdzIjp7IiRpZCI6IjM1MyIsIkZvbnRTaXplIjoxMCwiRm9udE5hbWUiOiJDYWxpYnJpIiwiSXNCb2xkIjpmYWxzZSwiSXNJdGFsaWMiOmZhbHNlLCJJc1VuZGVybGluZWQiOmZhbHNlLCJQYXJlbnRTdHlsZSI6bnVsbH0sIkF1dG9TaXplIjowLCJGb3JlZ3JvdW5kIjp7IiRpZCI6IjM1NCIsIkNvbG9yIjp7IiRpZCI6IjM1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yMiJ9LCJQYWRkaW5nIjp7IiRyZWYiOiIxMjMifSwiQmFja2dyb3VuZCI6eyIkaWQiOiIzNTYiLCJDb2xvciI6eyIkaWQiOiIzNTciLCJBIjowLCJSIjoyNTUsIkciOjI1NSwiQiI6MjU1fX0sIklzVmlzaWJsZSI6dHJ1ZSwiV2lkdGgiOjAuMCwiSGVpZ2h0IjowLjAsIkJvcmRlclN0eWxlIjp7IiRpZCI6IjM1OCIsIkxpbmVDb2xvciI6bnVsbCwiTGluZVdlaWdodCI6MC4wLCJMaW5lVHlwZSI6MCwiUGFyZW50U3R5bGUiOm51bGx9LCJQYXJlbnRTdHlsZSI6bnVsbH0sIkRhdGVGb3JtYXQiOnsiJHJlZiI6IjI3MSJ9LCJJc1Zpc2libGUiOnRydWUsIlBhcmVudFN0eWxlIjpudWxsfSwiSW5kZXgiOjUsIlNtYXJ0RHVyYXRpb25BY3RpdmF0ZWQiOmZhbHNlLCJEYXRlRm9ybWF0Ijp7IiRyZWYiOiIyNzEifSwiSWQiOiIxZWJlZDEwYy00YTMwLTRjNzktYmYyYS1mODJiNGNjOTkyYzkiLCJJbXBvcnRJZCI6bnVsbCwiVGl0bGUiOiJQbGFjZSBlcXVpcG1lbnQgYW5kIGNvbW1pc3Npb24gaW4gIEJMQUNLQk9YIiwiTm90ZSI6bnVsbCwiSHlwZXJsaW5rIjp7IiRpZCI6IjM1OSIsIkFkZHJlc3MiOiIiLCJTdWJBZGRyZXNzIjoiIn0sIklzQ2hhbmdlZCI6ZmFsc2UsIklzTmV3IjpmYWxzZX0seyIkaWQiOiIzNjAiLCJHcm91cE5hbWUiOm51bGwsIlN0YXJ0RGF0ZSI6IjIwMjAtMDQtMDFUMjM6NTk6MDBaIiwiRW5kRGF0ZSI6IjIwMjAtMDQtMjlUMjM6NTk6MDBaIiwiUGVyY2VudGFnZUNvbXBsZXRlIjpudWxsLCJTdHlsZSI6eyIkaWQiOiIzNjEiLCJTaGFwZSI6MCwiU2hhcGVUaGlja25lc3MiOjAsIkR1cmF0aW9uRm9ybWF0IjowLCJJbmNsdWRlTm9uV29ya2luZ0RheXNJbkR1cmF0aW9uIjpmYWxzZSwiUGVyY2VudGFnZUNvbXBsZXRlU3R5bGUiOnsiJGlkIjoiMzYyIiwiRm9udFNldHRpbmdzIjp7IiRpZCI6IjM2My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Y0IiwiTGluZUNvbG9yIjpudWxsLCJMaW5lV2VpZ2h0IjowLjAsIkxpbmVUeXBlIjowLCJQYXJlbnRTdHlsZSI6bnVsbH0sIlBhcmVudFN0eWxlIjpudWxsfSwiRHVyYXRpb25TdHlsZSI6eyIkaWQiOiIzNjUiLCJGb250U2V0dGluZ3MiOnsiJGlkIjoiMzY2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NjciLCJMaW5lQ29sb3IiOm51bGwsIkxpbmVXZWlnaHQiOjAuMCwiTGluZVR5cGUiOjAsIlBhcmVudFN0eWxlIjpudWxsfSwiUGFyZW50U3R5bGUiOm51bGx9LCJIb3Jpem9udGFsQ29ubmVjdG9yU3R5bGUiOnsiJGlkIjoiMzY4IiwiTGluZUNvbG9yIjp7IiRyZWYiOiI5OCJ9LCJMaW5lV2VpZ2h0IjoxLjAsIkxpbmVUeXBlIjowLCJQYXJlbnRTdHlsZSI6bnVsbH0sIlZlcnRpY2FsQ29ubmVjdG9yU3R5bGUiOnsiJGlkIjoiMzY5IiwiTGluZUNvbG9yIjp7IiRyZWYiOiIxMD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zNzAiLCJNYXJnaW4iOnsiJHJlZiI6IjEwNCJ9LCJQYWRkaW5nIjp7IiRyZWYiOiIxMDUifSwiQmFja2dyb3VuZCI6eyIkaWQiOiIzNzEiLCJDb2xvciI6eyIkaWQiOiIzNzIiLCJBIjoyNTUsIlIiOjExOCwiRyI6MTMxLCJCIjoxNDl9fSwiSXNWaXNpYmxlIjp0cnVlLCJXaWR0aCI6MC4wLCJIZWlnaHQiOjEwLjAsIkJvcmRlclN0eWxlIjp7IiRpZCI6IjM3MyIsIkxpbmVDb2xvciI6eyIkcmVmIjoiMjU1In0sIkxpbmVXZWlnaHQiOjAuMCwiTGluZVR5cGUiOjAsIlBhcmVudFN0eWxlIjpudWxsfSwiUGFyZW50U3R5bGUiOm51bGx9LCJUaXRsZVN0eWxlIjp7IiRpZCI6IjM3NCIsIkZvbnRTZXR0aW5ncyI6eyIkaWQiOiIzNzUiLCJGb250U2l6ZSI6MTEsIkZvbnROYW1lIjoiQ2FsaWJyaSIsIklzQm9sZCI6dHJ1ZSwiSXNJdGFsaWMiOmZhbHNlLCJJc1VuZGVybGluZWQiOmZhbHNlLCJQYXJlbnRTdHlsZSI6bnVsbH0sIkF1dG9TaXplIjowLCJGb3JlZ3JvdW5kIjp7IiRpZCI6IjM3NiIsIkNvbG9yIjp7IiRpZCI6IjM3Ny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pZCI6IjM3OCIsIkNvbG9yIjp7IiRpZCI6IjM3OSIsIkEiOjAsIlIiOjI1NSwiRyI6MjU1LCJCIjoyNTV9fSwiSXNWaXNpYmxlIjp0cnVlLCJXaWR0aCI6MC4wLCJIZWlnaHQiOjAuMCwiQm9yZGVyU3R5bGUiOnsiJGlkIjoiMzgwIiwiTGluZUNvbG9yIjpudWxsLCJMaW5lV2VpZ2h0IjowLjAsIkxpbmVUeXBlIjowLCJQYXJlbnRTdHlsZSI6bnVsbH0sIlBhcmVudFN0eWxlIjpudWxsfSwiRGF0ZVN0eWxlIjp7IiRpZCI6IjM4MSIsIkZvbnRTZXR0aW5ncyI6eyIkaWQiOiIzODIiLCJGb250U2l6ZSI6MTAsIkZvbnROYW1lIjoiQ2FsaWJyaSIsIklzQm9sZCI6ZmFsc2UsIklzSXRhbGljIjpmYWxzZSwiSXNVbmRlcmxpbmVkIjpmYWxzZSwiUGFyZW50U3R5bGUiOm51bGx9LCJBdXRvU2l6ZSI6MCwiRm9yZWdyb3VuZCI6eyIkaWQiOiIzODMiLCJDb2xvciI6eyIkaWQiOiIzODQ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xMjIifSwiUGFkZGluZyI6eyIkcmVmIjoiMTIzIn0sIkJhY2tncm91bmQiOnsiJGlkIjoiMzg1IiwiQ29sb3IiOnsiJGlkIjoiMzg2IiwiQSI6MCwiUiI6MjU1LCJHIjoyNTUsIkIiOjI1NX19LCJJc1Zpc2libGUiOnRydWUsIldpZHRoIjowLjAsIkhlaWdodCI6MC4wLCJCb3JkZXJTdHlsZSI6eyIkaWQiOiIzODciLCJMaW5lQ29sb3IiOm51bGwsIkxpbmVXZWlnaHQiOjAuMCwiTGluZVR5cGUiOjAsIlBhcmVudFN0eWxlIjpudWxsfSwiUGFyZW50U3R5bGUiOm51bGx9LCJEYXRlRm9ybWF0Ijp7IiRyZWYiOiIyNzEifSwiSXNWaXNpYmxlIjp0cnVlLCJQYXJlbnRTdHlsZSI6bnVsbH0sIkluZGV4Ijo2LCJTbWFydER1cmF0aW9uQWN0aXZhdGVkIjpmYWxzZSwiRGF0ZUZvcm1hdCI6eyIkcmVmIjoiMjcxIn0sIklkIjoiN2U5ZDJkZWEtYTNhZC00ZWIzLTk2OTUtMDFjNmE1Y2Y4YjUyIiwiSW1wb3J0SWQiOm51bGwsIlRpdGxlIjoiRmluYWwgaW1wcm92ZW1lbnRzIGFuZCBhZGp1c3RtZW50cyIsIk5vdGUiOm51bGwsIkh5cGVybGluayI6eyIkaWQiOiIzODgiLCJBZGRyZXNzIjoiIiwiU3ViQWRkcmVzcyI6IiJ9LCJJc0NoYW5nZWQiOmZhbHNlLCJJc05ldyI6ZmFsc2V9LHsiJGlkIjoiMzg5IiwiR3JvdXBOYW1lIjpudWxsLCJTdGFydERhdGUiOiIyMDIwLTAzLTI3VDIzOjU5OjAwWiIsIkVuZERhdGUiOiIyMDIwLTA0LTI5VDIzOjU5OjAwWiIsIlBlcmNlbnRhZ2VDb21wbGV0ZSI6bnVsbCwiU3R5bGUiOnsiJGlkIjoiMzkwIiwiU2hhcGUiOjAsIlNoYXBlVGhpY2tuZXNzIjowLCJEdXJhdGlvbkZvcm1hdCI6MCwiSW5jbHVkZU5vbldvcmtpbmdEYXlzSW5EdXJhdGlvbiI6ZmFsc2UsIlBlcmNlbnRhZ2VDb21wbGV0ZVN0eWxlIjp7IiRpZCI6IjM5MSIsIkZvbnRTZXR0aW5ncyI6eyIkaWQiOiIzOTI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5MyIsIkxpbmVDb2xvciI6bnVsbCwiTGluZVdlaWdodCI6MC4wLCJMaW5lVHlwZSI6MCwiUGFyZW50U3R5bGUiOm51bGx9LCJQYXJlbnRTdHlsZSI6bnVsbH0sIkR1cmF0aW9uU3R5bGUiOnsiJGlkIjoiMzk0IiwiRm9udFNldHRpbmdzIjp7IiRpZCI6IjM5N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k2IiwiTGluZUNvbG9yIjpudWxsLCJMaW5lV2VpZ2h0IjowLjAsIkxpbmVUeXBlIjowLCJQYXJlbnRTdHlsZSI6bnVsbH0sIlBhcmVudFN0eWxlIjpudWxsfSwiSG9yaXpvbnRhbENvbm5lY3RvclN0eWxlIjp7IiRpZCI6IjM5NyIsIkxpbmVDb2xvciI6eyIkcmVmIjoiOTgifSwiTGluZVdlaWdodCI6MS4wLCJMaW5lVHlwZSI6MCwiUGFyZW50U3R5bGUiOm51bGx9LCJWZXJ0aWNhbENvbm5lY3RvclN0eWxlIjp7IiRpZCI6IjM5OCIsIkxpbmVDb2xvciI6eyIkcmVmIjoiMTAx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zk5IiwiTWFyZ2luIjp7IiRyZWYiOiIxMDQifSwiUGFkZGluZyI6eyIkcmVmIjoiMTA1In0sIkJhY2tncm91bmQiOnsiJGlkIjoiNDAwIiwiQ29sb3IiOnsiJGlkIjoiNDAxIiwiQSI6MjU1LCJSIjoxMTgsIkciOjEzMSwiQiI6MTQ5fX0sIklzVmlzaWJsZSI6dHJ1ZSwiV2lkdGgiOjAuMCwiSGVpZ2h0IjoxMC4wLCJCb3JkZXJTdHlsZSI6eyIkaWQiOiI0MDIiLCJMaW5lQ29sb3IiOnsiJHJlZiI6IjI1NSJ9LCJMaW5lV2VpZ2h0IjowLjAsIkxpbmVUeXBlIjowLCJQYXJlbnRTdHlsZSI6bnVsbH0sIlBhcmVudFN0eWxlIjpudWxsfSwiVGl0bGVTdHlsZSI6eyIkaWQiOiI0MDMiLCJGb250U2V0dGluZ3MiOnsiJGlkIjoiNDA0IiwiRm9udFNpemUiOjExLCJGb250TmFtZSI6IkNhbGlicmkiLCJJc0JvbGQiOnRydWUsIklzSXRhbGljIjpmYWxzZSwiSXNVbmRlcmxpbmVkIjpmYWxzZSwiUGFyZW50U3R5bGUiOm51bGx9LCJBdXRvU2l6ZSI6MCwiRm9yZWdyb3VuZCI6eyIkaWQiOiI0MDUiLCJDb2xvciI6eyIkaWQiOiI0MDY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aWQiOiI0MDciLCJDb2xvciI6eyIkaWQiOiI0MDgiLCJBIjowLCJSIjoyNTUsIkciOjI1NSwiQiI6MjU1fX0sIklzVmlzaWJsZSI6dHJ1ZSwiV2lkdGgiOjAuMCwiSGVpZ2h0IjowLjAsIkJvcmRlclN0eWxlIjp7IiRpZCI6IjQwOSIsIkxpbmVDb2xvciI6bnVsbCwiTGluZVdlaWdodCI6MC4wLCJMaW5lVHlwZSI6MCwiUGFyZW50U3R5bGUiOm51bGx9LCJQYXJlbnRTdHlsZSI6bnVsbH0sIkRhdGVTdHlsZSI6eyIkaWQiOiI0MTAiLCJGb250U2V0dGluZ3MiOnsiJGlkIjoiNDExIiwiRm9udFNpemUiOjEwLCJGb250TmFtZSI6IkNhbGlicmkiLCJJc0JvbGQiOmZhbHNlLCJJc0l0YWxpYyI6ZmFsc2UsIklzVW5kZXJsaW5lZCI6ZmFsc2UsIlBhcmVudFN0eWxlIjpudWxsfSwiQXV0b1NpemUiOjAsIkZvcmVncm91bmQiOnsiJGlkIjoiNDEyIiwiQ29sb3IiOnsiJGlkIjoiNDEz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IyIn0sIlBhZGRpbmciOnsiJHJlZiI6IjEyMyJ9LCJCYWNrZ3JvdW5kIjp7IiRpZCI6IjQxNCIsIkNvbG9yIjp7IiRpZCI6IjQxNSIsIkEiOjAsIlIiOjI1NSwiRyI6MjU1LCJCIjoyNTV9fSwiSXNWaXNpYmxlIjp0cnVlLCJXaWR0aCI6MC4wLCJIZWlnaHQiOjAuMCwiQm9yZGVyU3R5bGUiOnsiJGlkIjoiNDE2IiwiTGluZUNvbG9yIjpudWxsLCJMaW5lV2VpZ2h0IjowLjAsIkxpbmVUeXBlIjowLCJQYXJlbnRTdHlsZSI6bnVsbH0sIlBhcmVudFN0eWxlIjpudWxsfSwiRGF0ZUZvcm1hdCI6eyIkcmVmIjoiMjcxIn0sIklzVmlzaWJsZSI6dHJ1ZSwiUGFyZW50U3R5bGUiOm51bGx9LCJJbmRleCI6NywiU21hcnREdXJhdGlvbkFjdGl2YXRlZCI6ZmFsc2UsIkRhdGVGb3JtYXQiOnsiJHJlZiI6IjI3MSJ9LCJJZCI6IjgwODI5YjAzLTAxY2YtNGI3NC05MjQzLTNlZGQxZGM2NDcyYiIsIkltcG9ydElkIjpudWxsLCJUaXRsZSI6IlJlY29yZCBpbnRlcmFjdGlvbnMgYW5kIHN1Ym1pdCIsIk5vdGUiOm51bGwsIkh5cGVybGluayI6eyIkaWQiOiI0MTciLCJBZGRyZXNzIjoiIiwiU3ViQWRkcmVzcyI6IiJ9LCJJc0NoYW5nZWQiOmZhbHNlLCJJc05ldyI6ZmFsc2V9XSwiU3dpbWxhbmVzIjpbXSwiTXNQcm9qZWN0SXRlbXNUcmVlIjp7IiRpZCI6IjQxOCIsIlJvb3QiOnsiSW1wb3J0SWQiOm51bGwsIklzSW1wb3J0ZWQiOmZhbHNlLCJDaGlsZHJlbiI6W119fSwiTWV0YWRhdGEiOnsiJGlkIjoiNDE5IiwiUmVjZW50Q29sb3JzQ29sbGVjdGlvbiI6IltdIn0sIlNldHRpbmdzIjp7IiRpZCI6IjQyMCIsIkltcGFPcHRpb25zIjp7IiRpZCI6IjQyM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yMiIsIlVzZVRpbWUiOmZhbHNlLCJXb3JrRGF5U3RhcnQiOiIwMDowMDowMCIsIldvcmtEYXlFbmQiOiIyMzo1OTowMCJ9LCJMYXN0VXNlZFRlbXBsYXRlSWQiOiJjYzI2Zjg2My0yN2NlLTQ4MGUtYTU4OS1iM2YxMmYyZDZlYjAifQ=="/>
  <p:tag name="__MASTER" val="__part_0"/>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中文汇报2">
  <a:themeElements>
    <a:clrScheme name="benchmark 2013">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fontScheme name="zlq425sn">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a:noFill/>
        </a:ln>
        <a:effectLst>
          <a:outerShdw blurRad="50800" dist="25400" dir="2700000" algn="tl" rotWithShape="0">
            <a:prstClr val="black">
              <a:alpha val="33000"/>
            </a:prstClr>
          </a:outerShdw>
        </a:effectLst>
      </a:spPr>
      <a:bodyPr wrap="none"/>
      <a:lstStyle>
        <a:defPPr>
          <a:defRPr sz="1050"/>
        </a:defPPr>
      </a:lstStyle>
      <a: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a:style>
    </a:spDef>
    <a:lnDef>
      <a:spPr>
        <a:ln w="76200">
          <a:solidFill>
            <a:schemeClr val="accent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中文汇报2" id="{94FA34F4-7BC1-48E2-B740-C7D8CC441AE2}" vid="{13134613-2207-4CF5-AAE8-F58E14DCD35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enchmark 2013">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ppt/theme/themeOverride2.xml><?xml version="1.0" encoding="utf-8"?>
<a:themeOverride xmlns:a="http://schemas.openxmlformats.org/drawingml/2006/main">
  <a:clrScheme name="benchmark 2013">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ppt/theme/themeOverride3.xml><?xml version="1.0" encoding="utf-8"?>
<a:themeOverride xmlns:a="http://schemas.openxmlformats.org/drawingml/2006/main">
  <a:clrScheme name="benchmark 2013">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中文汇报2</Template>
  <TotalTime>3043</TotalTime>
  <Words>363</Words>
  <Application>Microsoft Office PowerPoint</Application>
  <PresentationFormat>宽屏</PresentationFormat>
  <Paragraphs>75</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等线</vt:lpstr>
      <vt:lpstr>微软雅黑</vt:lpstr>
      <vt:lpstr>Arial</vt:lpstr>
      <vt:lpstr>Calibri</vt:lpstr>
      <vt:lpstr>Impact</vt:lpstr>
      <vt:lpstr>Wingdings</vt:lpstr>
      <vt:lpstr>中文汇报2</vt:lpstr>
      <vt:lpstr>PowerPoint 演示文稿</vt:lpstr>
      <vt:lpstr>PowerPoint 演示文稿</vt:lpstr>
      <vt:lpstr>PowerPoint 演示文稿</vt:lpstr>
      <vt:lpstr>PowerPoint 演示文稿</vt:lpstr>
      <vt:lpstr>PowerPoint 演示文稿</vt:lpstr>
      <vt:lpstr>Interaction principle</vt:lpstr>
      <vt:lpstr>Interaction Scenario</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 SIMON</dc:creator>
  <cp:lastModifiedBy>以诚</cp:lastModifiedBy>
  <cp:revision>216</cp:revision>
  <dcterms:created xsi:type="dcterms:W3CDTF">2014-05-17T06:30:58Z</dcterms:created>
  <dcterms:modified xsi:type="dcterms:W3CDTF">2020-06-24T19:51:38Z</dcterms:modified>
</cp:coreProperties>
</file>