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8" r:id="rId3"/>
    <p:sldId id="297" r:id="rId4"/>
    <p:sldId id="301" r:id="rId5"/>
    <p:sldId id="302" r:id="rId6"/>
    <p:sldId id="300" r:id="rId7"/>
    <p:sldId id="298" r:id="rId8"/>
    <p:sldId id="299" r:id="rId9"/>
    <p:sldId id="303" r:id="rId10"/>
    <p:sldId id="304" r:id="rId11"/>
    <p:sldId id="260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20"/>
    <p:restoredTop sz="93801"/>
  </p:normalViewPr>
  <p:slideViewPr>
    <p:cSldViewPr snapToGrid="0" snapToObjects="1">
      <p:cViewPr>
        <p:scale>
          <a:sx n="111" d="100"/>
          <a:sy n="111" d="100"/>
        </p:scale>
        <p:origin x="144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EC120-8C1F-604D-A0B2-B8F907B7E0DB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809A7-4917-F242-9CFC-F0961F4D35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32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809A7-4917-F242-9CFC-F0961F4D35A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72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809A7-4917-F242-9CFC-F0961F4D35A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940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809A7-4917-F242-9CFC-F0961F4D35A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937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809A7-4917-F242-9CFC-F0961F4D35A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8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53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61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682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13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4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517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75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58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449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7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43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EA5F-5180-C344-9CE3-9ACB95D4973F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55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34285" y="2338114"/>
            <a:ext cx="8104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React</a:t>
            </a:r>
            <a:r>
              <a:rPr lang="zh-CN" altLang="en-US" sz="36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&amp;</a:t>
            </a:r>
            <a:r>
              <a:rPr lang="zh-CN" altLang="en-US" sz="36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lang="en-US" altLang="zh-CN" sz="3600" dirty="0" err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Redux</a:t>
            </a:r>
            <a:endParaRPr lang="en-US" altLang="zh-CN" sz="3600" dirty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10051" y="385616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2016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年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03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月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11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日</a:t>
            </a:r>
            <a:endParaRPr kumimoji="1" lang="zh-CN" altLang="en-US" dirty="0">
              <a:solidFill>
                <a:schemeClr val="tx2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89722" y="350343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悟空</a:t>
            </a:r>
            <a:endParaRPr kumimoji="1" lang="zh-CN" altLang="en-US" sz="16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1805940" y="3314700"/>
            <a:ext cx="576072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52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72" y="881284"/>
            <a:ext cx="7137400" cy="812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72" y="1881167"/>
            <a:ext cx="4368800" cy="1181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72" y="3249350"/>
            <a:ext cx="3352800" cy="1130300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 flipH="1">
            <a:off x="4849792" y="1881167"/>
            <a:ext cx="833378" cy="676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>
            <a:off x="3761772" y="3168327"/>
            <a:ext cx="335666" cy="767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1701478" y="4526863"/>
            <a:ext cx="1930" cy="276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79632" y="4950707"/>
            <a:ext cx="2243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smtClean="0"/>
              <a:t>Red</a:t>
            </a:r>
            <a:r>
              <a:rPr kumimoji="1" lang="en-US" altLang="zh-CN" sz="4800" smtClean="0"/>
              <a:t>ucer</a:t>
            </a:r>
            <a:endParaRPr kumimoji="1" lang="zh-CN" altLang="en-US" sz="4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545872" y="4953386"/>
            <a:ext cx="3325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err="1" smtClean="0"/>
              <a:t>S</a:t>
            </a:r>
            <a:r>
              <a:rPr kumimoji="1" lang="en-US" altLang="zh-CN" sz="4800" dirty="0" err="1" smtClean="0"/>
              <a:t>tateChange</a:t>
            </a:r>
            <a:endParaRPr kumimoji="1" lang="zh-CN" altLang="en-US" sz="4800" dirty="0"/>
          </a:p>
        </p:txBody>
      </p:sp>
      <p:cxnSp>
        <p:nvCxnSpPr>
          <p:cNvPr id="15" name="直线箭头连接符 14"/>
          <p:cNvCxnSpPr>
            <a:stCxn id="13" idx="3"/>
            <a:endCxn id="14" idx="1"/>
          </p:cNvCxnSpPr>
          <p:nvPr/>
        </p:nvCxnSpPr>
        <p:spPr>
          <a:xfrm>
            <a:off x="2823323" y="5366206"/>
            <a:ext cx="722549" cy="2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V="1">
            <a:off x="5266482" y="4331913"/>
            <a:ext cx="879675" cy="618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240764" y="3834181"/>
            <a:ext cx="1419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smtClean="0"/>
              <a:t>View</a:t>
            </a:r>
            <a:endParaRPr kumimoji="1" lang="zh-CN" altLang="en-US" sz="4800" dirty="0"/>
          </a:p>
        </p:txBody>
      </p:sp>
      <p:cxnSp>
        <p:nvCxnSpPr>
          <p:cNvPr id="22" name="直线箭头连接符 21"/>
          <p:cNvCxnSpPr>
            <a:stCxn id="21" idx="0"/>
          </p:cNvCxnSpPr>
          <p:nvPr/>
        </p:nvCxnSpPr>
        <p:spPr>
          <a:xfrm flipH="1" flipV="1">
            <a:off x="6386397" y="1878489"/>
            <a:ext cx="564241" cy="1955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54110" y="3485445"/>
            <a:ext cx="4100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THANKS FOR YOUR ATTENTION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6940" y="899917"/>
            <a:ext cx="2150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/>
              <a:t>React</a:t>
            </a:r>
            <a:r>
              <a:rPr kumimoji="1" lang="zh-CN" altLang="en-US" sz="3600" dirty="0" smtClean="0"/>
              <a:t>组件</a:t>
            </a:r>
            <a:endParaRPr kumimoji="1" lang="zh-CN" altLang="en-US" sz="3600" dirty="0"/>
          </a:p>
        </p:txBody>
      </p:sp>
      <p:sp>
        <p:nvSpPr>
          <p:cNvPr id="7" name="圆角矩形 6"/>
          <p:cNvSpPr/>
          <p:nvPr/>
        </p:nvSpPr>
        <p:spPr>
          <a:xfrm>
            <a:off x="452078" y="2650602"/>
            <a:ext cx="1169043" cy="983848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7967" y="2832365"/>
            <a:ext cx="12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Small</a:t>
            </a:r>
            <a:endParaRPr kumimoji="1" lang="zh-CN" altLang="en-US" dirty="0" smtClean="0"/>
          </a:p>
          <a:p>
            <a:pPr algn="ctr"/>
            <a:r>
              <a:rPr kumimoji="1" lang="en-US" altLang="zh-CN" dirty="0" smtClean="0"/>
              <a:t>Component</a:t>
            </a:r>
            <a:endParaRPr kumimoji="1" lang="zh-CN" altLang="en-US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452078" y="3941708"/>
            <a:ext cx="1169043" cy="983848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85461" y="1944016"/>
            <a:ext cx="3835127" cy="3634979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58380" y="3560022"/>
            <a:ext cx="12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Middle</a:t>
            </a:r>
            <a:endParaRPr kumimoji="1" lang="zh-CN" altLang="en-US" dirty="0"/>
          </a:p>
          <a:p>
            <a:r>
              <a:rPr kumimoji="1" lang="en-US" altLang="zh-CN" dirty="0" smtClean="0"/>
              <a:t>Component</a:t>
            </a:r>
            <a:endParaRPr kumimoji="1" lang="zh-CN" altLang="en-US" dirty="0" smtClean="0"/>
          </a:p>
        </p:txBody>
      </p:sp>
      <p:cxnSp>
        <p:nvCxnSpPr>
          <p:cNvPr id="14" name="直线箭头连接符 13"/>
          <p:cNvCxnSpPr>
            <a:stCxn id="12" idx="0"/>
          </p:cNvCxnSpPr>
          <p:nvPr/>
        </p:nvCxnSpPr>
        <p:spPr>
          <a:xfrm flipH="1" flipV="1">
            <a:off x="1758384" y="3182258"/>
            <a:ext cx="645942" cy="377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12" idx="2"/>
          </p:cNvCxnSpPr>
          <p:nvPr/>
        </p:nvCxnSpPr>
        <p:spPr>
          <a:xfrm flipH="1">
            <a:off x="1758384" y="4206353"/>
            <a:ext cx="645942" cy="279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934010" y="2952071"/>
            <a:ext cx="7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props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039111" y="4346199"/>
            <a:ext cx="7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props</a:t>
            </a:r>
            <a:endParaRPr kumimoji="1"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3035293" y="2931528"/>
            <a:ext cx="941592" cy="16510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466022" y="3351266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Data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Resource</a:t>
            </a:r>
            <a:endParaRPr kumimoji="1"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90369" y="4110466"/>
            <a:ext cx="12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Small</a:t>
            </a:r>
            <a:endParaRPr kumimoji="1" lang="zh-CN" altLang="en-US" dirty="0"/>
          </a:p>
          <a:p>
            <a:pPr algn="ctr"/>
            <a:r>
              <a:rPr kumimoji="1" lang="en-US" altLang="zh-CN" dirty="0" smtClean="0"/>
              <a:t>Component</a:t>
            </a:r>
            <a:endParaRPr kumimoji="1" lang="zh-CN" altLang="en-US" dirty="0" smtClean="0"/>
          </a:p>
        </p:txBody>
      </p:sp>
      <p:sp>
        <p:nvSpPr>
          <p:cNvPr id="24" name="左箭头 23"/>
          <p:cNvSpPr/>
          <p:nvPr/>
        </p:nvSpPr>
        <p:spPr>
          <a:xfrm>
            <a:off x="4352081" y="3321403"/>
            <a:ext cx="970238" cy="521392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202571" y="3572376"/>
            <a:ext cx="6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</a:t>
            </a:r>
            <a:r>
              <a:rPr kumimoji="1" lang="en-US" altLang="zh-CN" smtClean="0"/>
              <a:t>tate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0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7999"/>
            <a:ext cx="4757195" cy="541815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933586" y="2568373"/>
            <a:ext cx="135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smtClean="0"/>
              <a:t>Problems</a:t>
            </a:r>
            <a:endParaRPr kumimoji="1"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933586" y="3030038"/>
            <a:ext cx="2555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1</a:t>
            </a:r>
            <a:r>
              <a:rPr kumimoji="1" lang="zh-CN" altLang="en-US" sz="1600" dirty="0" smtClean="0"/>
              <a:t>、组件内部逻辑不清晰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、组件之间通信</a:t>
            </a:r>
          </a:p>
          <a:p>
            <a:r>
              <a:rPr kumimoji="1" lang="en-US" altLang="zh-CN" sz="1600" dirty="0" smtClean="0"/>
              <a:t>3</a:t>
            </a:r>
            <a:r>
              <a:rPr kumimoji="1" lang="zh-CN" altLang="en-US" sz="1600" dirty="0" smtClean="0"/>
              <a:t>、数据流控制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433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69" y="792624"/>
            <a:ext cx="80264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5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15065" y="2592728"/>
            <a:ext cx="1169043" cy="983848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60954" y="2774491"/>
            <a:ext cx="12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Small</a:t>
            </a:r>
            <a:endParaRPr kumimoji="1" lang="zh-CN" altLang="en-US" dirty="0" smtClean="0"/>
          </a:p>
          <a:p>
            <a:pPr algn="ctr"/>
            <a:r>
              <a:rPr kumimoji="1" lang="en-US" altLang="zh-CN" dirty="0" smtClean="0"/>
              <a:t>Component</a:t>
            </a:r>
            <a:endParaRPr kumimoji="1" lang="zh-CN" altLang="en-US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915065" y="3883834"/>
            <a:ext cx="1169043" cy="983848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48448" y="1886142"/>
            <a:ext cx="3835127" cy="3634979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21367" y="3502148"/>
            <a:ext cx="12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Middle</a:t>
            </a:r>
            <a:endParaRPr kumimoji="1" lang="zh-CN" altLang="en-US" dirty="0"/>
          </a:p>
          <a:p>
            <a:r>
              <a:rPr kumimoji="1" lang="en-US" altLang="zh-CN" dirty="0" smtClean="0"/>
              <a:t>Component</a:t>
            </a:r>
            <a:endParaRPr kumimoji="1" lang="zh-CN" altLang="en-US" dirty="0" smtClean="0"/>
          </a:p>
        </p:txBody>
      </p:sp>
      <p:cxnSp>
        <p:nvCxnSpPr>
          <p:cNvPr id="7" name="直线箭头连接符 6"/>
          <p:cNvCxnSpPr/>
          <p:nvPr/>
        </p:nvCxnSpPr>
        <p:spPr>
          <a:xfrm flipH="1" flipV="1">
            <a:off x="2221371" y="3124384"/>
            <a:ext cx="645942" cy="377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>
            <a:off x="2221371" y="4148479"/>
            <a:ext cx="645942" cy="279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96997" y="2894197"/>
            <a:ext cx="7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props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02098" y="4288325"/>
            <a:ext cx="7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props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541123" y="2932056"/>
            <a:ext cx="941592" cy="16510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53356" y="4052592"/>
            <a:ext cx="12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Small</a:t>
            </a:r>
            <a:endParaRPr kumimoji="1" lang="zh-CN" altLang="en-US" dirty="0"/>
          </a:p>
          <a:p>
            <a:pPr algn="ctr"/>
            <a:r>
              <a:rPr kumimoji="1" lang="en-US" altLang="zh-CN" dirty="0" smtClean="0"/>
              <a:t>Component</a:t>
            </a:r>
            <a:endParaRPr kumimoji="1" lang="zh-CN" altLang="en-US" dirty="0" smtClean="0"/>
          </a:p>
        </p:txBody>
      </p:sp>
      <p:sp>
        <p:nvSpPr>
          <p:cNvPr id="14" name="左箭头 13"/>
          <p:cNvSpPr/>
          <p:nvPr/>
        </p:nvSpPr>
        <p:spPr>
          <a:xfrm>
            <a:off x="6308293" y="3236178"/>
            <a:ext cx="970238" cy="521392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708401" y="3572904"/>
            <a:ext cx="6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</a:t>
            </a:r>
            <a:r>
              <a:rPr kumimoji="1" lang="en-US" altLang="zh-CN" smtClean="0"/>
              <a:t>tate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42126" y="1129469"/>
            <a:ext cx="5446157" cy="4745358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06395" y="3313266"/>
            <a:ext cx="148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 resource</a:t>
            </a:r>
            <a:endParaRPr kumimoji="1"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4916067" y="3116722"/>
            <a:ext cx="941592" cy="16510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083345" y="3757570"/>
            <a:ext cx="6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</a:t>
            </a:r>
            <a:r>
              <a:rPr kumimoji="1" lang="en-US" altLang="zh-CN" smtClean="0"/>
              <a:t>tate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720834" y="2350685"/>
            <a:ext cx="12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B</a:t>
            </a:r>
            <a:r>
              <a:rPr kumimoji="1" lang="en-US" altLang="zh-CN" dirty="0" smtClean="0"/>
              <a:t>ig</a:t>
            </a:r>
            <a:endParaRPr kumimoji="1" lang="zh-CN" altLang="en-US" dirty="0"/>
          </a:p>
          <a:p>
            <a:r>
              <a:rPr kumimoji="1" lang="en-US" altLang="zh-CN" dirty="0" smtClean="0"/>
              <a:t>Component</a:t>
            </a:r>
            <a:endParaRPr kumimoji="1" lang="zh-CN" altLang="en-US" dirty="0" smtClean="0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4011919" y="5125048"/>
            <a:ext cx="974333" cy="231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041168" y="4896494"/>
            <a:ext cx="1065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smtClean="0">
                <a:solidFill>
                  <a:srgbClr val="FF0000"/>
                </a:solidFill>
              </a:rPr>
              <a:t>How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？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27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tp://cdn1.showjoy.com/images/81/81040ae0a87d4e56b90d245746a3d92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3" y="885631"/>
            <a:ext cx="8912747" cy="502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38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2046" y="729205"/>
            <a:ext cx="1452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/>
              <a:t>F</a:t>
            </a:r>
            <a:r>
              <a:rPr kumimoji="1" lang="en-US" altLang="zh-CN" sz="6000" smtClean="0"/>
              <a:t>lux</a:t>
            </a:r>
            <a:endParaRPr kumimoji="1" lang="zh-CN" altLang="en-US" sz="6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373" y="923066"/>
            <a:ext cx="6136431" cy="11755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56" y="2267068"/>
            <a:ext cx="7097130" cy="376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5748" y="798652"/>
            <a:ext cx="1921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err="1" smtClean="0"/>
              <a:t>Redux</a:t>
            </a:r>
            <a:endParaRPr kumimoji="1" lang="zh-CN" altLang="en-US" sz="5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21" y="1814171"/>
            <a:ext cx="5334000" cy="1701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371" y="1341246"/>
            <a:ext cx="5634299" cy="43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47" y="852267"/>
            <a:ext cx="6423949" cy="513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4311</TotalTime>
  <Words>70</Words>
  <Application>Microsoft Macintosh PowerPoint</Application>
  <PresentationFormat>全屏显示(4:3)</PresentationFormat>
  <Paragraphs>42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Calibri</vt:lpstr>
      <vt:lpstr>Heiti SC 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huang</dc:creator>
  <cp:lastModifiedBy>Microsoft Office 用户</cp:lastModifiedBy>
  <cp:revision>60</cp:revision>
  <dcterms:created xsi:type="dcterms:W3CDTF">2015-07-02T07:25:54Z</dcterms:created>
  <dcterms:modified xsi:type="dcterms:W3CDTF">2016-03-11T08:42:32Z</dcterms:modified>
</cp:coreProperties>
</file>