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7" r:id="rId3"/>
    <p:sldId id="306" r:id="rId4"/>
    <p:sldId id="308" r:id="rId5"/>
    <p:sldId id="30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90312"/>
  </p:normalViewPr>
  <p:slideViewPr>
    <p:cSldViewPr snapToGrid="0" snapToObjects="1">
      <p:cViewPr>
        <p:scale>
          <a:sx n="89" d="100"/>
          <a:sy n="89" d="100"/>
        </p:scale>
        <p:origin x="2216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EC120-8C1F-604D-A0B2-B8F907B7E0DB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809A7-4917-F242-9CFC-F0961F4D35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32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809A7-4917-F242-9CFC-F0961F4D35A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72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53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61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8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3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4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17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7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8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49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7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43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EA5F-5180-C344-9CE3-9ACB95D4973F}" type="datetimeFigureOut">
              <a:rPr kumimoji="1" lang="zh-CN" altLang="en-US" smtClean="0"/>
              <a:t>2016/10/28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7D5F-D8FE-8340-856A-7E86A81C18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hyperlink" Target="https://github.com/Eloston/ungoogled-chromiu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4285" y="2338114"/>
            <a:ext cx="810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前端快报</a:t>
            </a:r>
            <a:endParaRPr lang="en-US" altLang="zh-CN" sz="36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0052" y="38561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2016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月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28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日</a:t>
            </a:r>
            <a:endParaRPr kumimoji="1" lang="zh-CN" altLang="en-US" dirty="0">
              <a:solidFill>
                <a:schemeClr val="tx2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9722" y="35034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悟空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805940" y="3314700"/>
            <a:ext cx="576072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2912" y="2681014"/>
            <a:ext cx="810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·</a:t>
            </a:r>
            <a:r>
              <a:rPr lang="en-US" altLang="zh-CN" sz="3200" dirty="0" err="1">
                <a:latin typeface="Hiragino Sans GB W3" charset="-122"/>
                <a:ea typeface="Hiragino Sans GB W3" charset="-122"/>
                <a:cs typeface="Hiragino Sans GB W3" charset="-122"/>
              </a:rPr>
              <a:t>UnGoogled</a:t>
            </a:r>
            <a:r>
              <a:rPr lang="en-US" altLang="zh-CN" sz="3200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Chromiu</a:t>
            </a:r>
            <a:r>
              <a:rPr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m</a:t>
            </a:r>
            <a:endParaRPr lang="zh-CN" altLang="en-US" sz="3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912" y="3422952"/>
            <a:ext cx="810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·</a:t>
            </a:r>
            <a:r>
              <a:rPr lang="en-US" altLang="zh-CN" sz="3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Weex</a:t>
            </a:r>
            <a:r>
              <a:rPr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v0.8.0</a:t>
            </a:r>
            <a:endParaRPr lang="zh-CN" altLang="en-US" sz="3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912" y="4164890"/>
            <a:ext cx="810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lang="en-US" altLang="zh-CN" dirty="0"/>
              <a:t>·Semantic-UI-React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2912" y="1410946"/>
            <a:ext cx="325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This</a:t>
            </a:r>
            <a:r>
              <a:rPr lang="zh-CN" altLang="en-US" sz="40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en-US" altLang="zh-CN" sz="40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Week</a:t>
            </a:r>
            <a:endParaRPr lang="zh-CN" altLang="en-US" sz="4000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0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3350" y="30203"/>
            <a:ext cx="912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UnGoogled</a:t>
            </a:r>
            <a:r>
              <a:rPr lang="en-US" altLang="zh-CN" sz="32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 Chromium</a:t>
            </a:r>
            <a:endParaRPr lang="zh-CN" altLang="en-US" sz="32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350" y="979179"/>
            <a:ext cx="8496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Hiragino Sans GB W3" charset="-122"/>
                <a:ea typeface="Hiragino Sans GB W3" charset="-122"/>
                <a:cs typeface="Hiragino Sans GB W3" charset="-122"/>
              </a:rPr>
              <a:t>UnGoogled </a:t>
            </a:r>
            <a:r>
              <a:rPr lang="en-US" altLang="zh-CN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Chromium</a:t>
            </a:r>
            <a:r>
              <a:rPr lang="en-US" altLang="zh-CN" sz="2000" dirty="0">
                <a:latin typeface="Hiragino Sans GB W3" charset="-122"/>
                <a:ea typeface="Hiragino Sans GB W3" charset="-122"/>
                <a:cs typeface="Hiragino Sans GB W3" charset="-122"/>
              </a:rPr>
              <a:t> </a:t>
            </a:r>
            <a:r>
              <a:rPr lang="zh-CN" altLang="en-US" sz="2000" dirty="0">
                <a:latin typeface="Hiragino Sans GB W3" charset="-122"/>
                <a:ea typeface="Hiragino Sans GB W3" charset="-122"/>
                <a:cs typeface="Hiragino Sans GB W3" charset="-122"/>
              </a:rPr>
              <a:t>是一个 </a:t>
            </a:r>
            <a:r>
              <a:rPr lang="en-US" altLang="zh-CN" sz="2000" dirty="0">
                <a:latin typeface="Hiragino Sans GB W3" charset="-122"/>
                <a:ea typeface="Hiragino Sans GB W3" charset="-122"/>
                <a:cs typeface="Hiragino Sans GB W3" charset="-122"/>
              </a:rPr>
              <a:t>Chromium </a:t>
            </a:r>
            <a:r>
              <a:rPr lang="zh-CN" altLang="en-US" sz="2000" dirty="0">
                <a:latin typeface="Hiragino Sans GB W3" charset="-122"/>
                <a:ea typeface="Hiragino Sans GB W3" charset="-122"/>
                <a:cs typeface="Hiragino Sans GB W3" charset="-122"/>
              </a:rPr>
              <a:t>浏览器的定制版本，但是不包括任何 </a:t>
            </a:r>
            <a:r>
              <a:rPr lang="en-US" altLang="zh-CN" sz="2000" dirty="0">
                <a:latin typeface="Hiragino Sans GB W3" charset="-122"/>
                <a:ea typeface="Hiragino Sans GB W3" charset="-122"/>
                <a:cs typeface="Hiragino Sans GB W3" charset="-122"/>
              </a:rPr>
              <a:t>Google </a:t>
            </a:r>
            <a:r>
              <a:rPr lang="zh-CN" altLang="en-US" sz="2000" dirty="0">
                <a:latin typeface="Hiragino Sans GB W3" charset="-122"/>
                <a:ea typeface="Hiragino Sans GB W3" charset="-122"/>
                <a:cs typeface="Hiragino Sans GB W3" charset="-122"/>
              </a:rPr>
              <a:t>服务或功能。</a:t>
            </a:r>
          </a:p>
        </p:txBody>
      </p:sp>
      <p:pic>
        <p:nvPicPr>
          <p:cNvPr id="1026" name="Picture 2" descr="https://dn-linuxcn.qbox.me/data/attachment/album/201610/18/210534iuhoio5z0hhudu7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63280"/>
            <a:ext cx="5435598" cy="30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5922965" y="2593715"/>
            <a:ext cx="30495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Hiragino Sans GB W3" charset="-122"/>
                <a:ea typeface="Hiragino Sans GB W3" charset="-122"/>
                <a:cs typeface="Hiragino Sans GB W3" charset="-122"/>
              </a:rPr>
              <a:t>一位名为 </a:t>
            </a:r>
            <a:r>
              <a:rPr lang="en-US" altLang="zh-CN" sz="2000" dirty="0" err="1">
                <a:latin typeface="Hiragino Sans GB W3" charset="-122"/>
                <a:ea typeface="Hiragino Sans GB W3" charset="-122"/>
                <a:cs typeface="Hiragino Sans GB W3" charset="-122"/>
              </a:rPr>
              <a:t>Eloston</a:t>
            </a:r>
            <a:r>
              <a:rPr lang="en-US" altLang="zh-CN" sz="2000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zh-CN" altLang="en-US" sz="2000" dirty="0">
                <a:latin typeface="Hiragino Sans GB W3" charset="-122"/>
                <a:ea typeface="Hiragino Sans GB W3" charset="-122"/>
                <a:cs typeface="Hiragino Sans GB W3" charset="-122"/>
              </a:rPr>
              <a:t>的开发者决定解决这个问题，他分叉了 </a:t>
            </a:r>
            <a:r>
              <a:rPr lang="en-US" altLang="zh-CN" sz="2000" dirty="0">
                <a:latin typeface="Hiragino Sans GB W3" charset="-122"/>
                <a:ea typeface="Hiragino Sans GB W3" charset="-122"/>
                <a:cs typeface="Hiragino Sans GB W3" charset="-122"/>
              </a:rPr>
              <a:t>Chromium </a:t>
            </a:r>
            <a:r>
              <a:rPr lang="zh-CN" altLang="en-US" sz="2000" dirty="0">
                <a:latin typeface="Hiragino Sans GB W3" charset="-122"/>
                <a:ea typeface="Hiragino Sans GB W3" charset="-122"/>
                <a:cs typeface="Hiragino Sans GB W3" charset="-122"/>
              </a:rPr>
              <a:t>的源代码，并移除了各种 </a:t>
            </a:r>
            <a:r>
              <a:rPr lang="en-US" altLang="zh-CN" sz="2000" dirty="0">
                <a:latin typeface="Hiragino Sans GB W3" charset="-122"/>
                <a:ea typeface="Hiragino Sans GB W3" charset="-122"/>
                <a:cs typeface="Hiragino Sans GB W3" charset="-122"/>
              </a:rPr>
              <a:t>Google </a:t>
            </a:r>
            <a:r>
              <a:rPr lang="zh-CN" altLang="en-US" sz="2000" dirty="0">
                <a:latin typeface="Hiragino Sans GB W3" charset="-122"/>
                <a:ea typeface="Hiragino Sans GB W3" charset="-122"/>
                <a:cs typeface="Hiragino Sans GB W3" charset="-122"/>
              </a:rPr>
              <a:t>特有的服务。</a:t>
            </a:r>
            <a:endParaRPr lang="zh-CN" altLang="en-US" sz="20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350" y="5297018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Hiragino Sans GB W3" charset="-122"/>
                <a:ea typeface="Hiragino Sans GB W3" charset="-122"/>
                <a:cs typeface="Hiragino Sans GB W3" charset="-122"/>
              </a:rPr>
              <a:t>源代码：</a:t>
            </a:r>
            <a:r>
              <a:rPr lang="en-US" altLang="zh-CN" sz="2000" dirty="0">
                <a:latin typeface="Hiragino Sans GB W3" charset="-122"/>
                <a:ea typeface="Hiragino Sans GB W3" charset="-122"/>
                <a:cs typeface="Hiragino Sans GB W3" charset="-122"/>
                <a:hlinkClick r:id="rId3"/>
              </a:rPr>
              <a:t>https://github.com/Eloston/ungoogled-chromium</a:t>
            </a:r>
            <a:endParaRPr lang="zh-CN" altLang="en-US" sz="20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5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3350" y="30203"/>
            <a:ext cx="912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Weex</a:t>
            </a:r>
            <a:r>
              <a:rPr lang="en-US" altLang="zh-CN" sz="32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 v0.8.0</a:t>
            </a:r>
            <a:endParaRPr lang="zh-CN" altLang="en-US" sz="32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889887"/>
            <a:ext cx="7296629" cy="1596137"/>
          </a:xfrm>
          <a:prstGeom prst="rect">
            <a:avLst/>
          </a:prstGeom>
        </p:spPr>
      </p:pic>
      <p:pic>
        <p:nvPicPr>
          <p:cNvPr id="2050" name="Picture 2" descr="http://www.weex.help/public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7" y="889888"/>
            <a:ext cx="17145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" y="2606654"/>
            <a:ext cx="8144022" cy="21250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5001076"/>
            <a:ext cx="7081837" cy="15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3350" y="30203"/>
            <a:ext cx="912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Semantic-UI-React </a:t>
            </a:r>
            <a:endParaRPr lang="en-US" altLang="zh-CN" sz="32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483"/>
            <a:ext cx="9144000" cy="3041033"/>
          </a:xfrm>
          <a:prstGeom prst="rect">
            <a:avLst/>
          </a:prstGeom>
        </p:spPr>
      </p:pic>
      <p:pic>
        <p:nvPicPr>
          <p:cNvPr id="3074" name="Picture 2" descr="https://cloud.githubusercontent.com/assets/5067638/17415622/7ac62496-5a3f-11e6-864e-217ad1d9e0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957021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13" y="1262324"/>
            <a:ext cx="4821837" cy="46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4110" y="3485445"/>
            <a:ext cx="410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THANKS FOR YOUR ATTENTION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40</Words>
  <Application>Microsoft Macintosh PowerPoint</Application>
  <PresentationFormat>全屏显示(4:3)</PresentationFormat>
  <Paragraphs>15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Heiti SC Light</vt:lpstr>
      <vt:lpstr>Hiragino Sans GB W3</vt:lpstr>
      <vt:lpstr>Hiragino Sans GB W6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huang</dc:creator>
  <cp:lastModifiedBy>Microsoft Office 用户</cp:lastModifiedBy>
  <cp:revision>106</cp:revision>
  <dcterms:created xsi:type="dcterms:W3CDTF">2015-07-02T07:25:54Z</dcterms:created>
  <dcterms:modified xsi:type="dcterms:W3CDTF">2016-10-28T08:49:51Z</dcterms:modified>
</cp:coreProperties>
</file>