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56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257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258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259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260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261.xml"/>
  <Default ContentType="image/jpg" Extension="jpg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Slide+xml" PartName="/ppt/notesSlides/notesSlide269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notesSlide+xml" PartName="/ppt/notesSlides/notesSlide273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Default ContentType="video/mpg" Extension="mpg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73" r:id="rId24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5"/>
    <p:sldId id="275" r:id="rId26"/>
    <p:sldId id="276" r:id="rId27"/>
    <p:sldId id="277" r:id="rId2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notesSlides/_rels/notesSlide256.xml.rels><?xml version="1.0" encoding="UTF-8" standalone="yes"?>
<Relationships xmlns="http://schemas.openxmlformats.org/package/2006/relationships">
<Relationship Id="rId2" Type="http://schemas.openxmlformats.org/officeDocument/2006/relationships/slide" Target="../slides/slide1.xml"/>
<Relationship Id="rId1" Type="http://schemas.openxmlformats.org/officeDocument/2006/relationships/notesMaster" Target="../notesMasters/notesMaster1.xml"/>
</Relationships>

</file>

<file path=ppt/notesSlides/_rels/notesSlide257.xml.rels><?xml version="1.0" encoding="UTF-8" standalone="yes"?>
<Relationships xmlns="http://schemas.openxmlformats.org/package/2006/relationships">
<Relationship Id="rId2" Type="http://schemas.openxmlformats.org/officeDocument/2006/relationships/slide" Target="../slides/slide2.xml"/>
<Relationship Id="rId1" Type="http://schemas.openxmlformats.org/officeDocument/2006/relationships/notesMaster" Target="../notesMasters/notesMaster1.xml"/>
</Relationships>

</file>

<file path=ppt/notesSlides/_rels/notesSlide258.xml.rels><?xml version="1.0" encoding="UTF-8" standalone="yes"?>
<Relationships xmlns="http://schemas.openxmlformats.org/package/2006/relationships">
<Relationship Id="rId2" Type="http://schemas.openxmlformats.org/officeDocument/2006/relationships/slide" Target="../slides/slide3.xml"/>
<Relationship Id="rId1" Type="http://schemas.openxmlformats.org/officeDocument/2006/relationships/notesMaster" Target="../notesMasters/notesMaster1.xml"/>
</Relationships>

</file>

<file path=ppt/notesSlides/_rels/notesSlide259.xml.rels><?xml version="1.0" encoding="UTF-8" standalone="yes"?>
<Relationships xmlns="http://schemas.openxmlformats.org/package/2006/relationships">
<Relationship Id="rId2" Type="http://schemas.openxmlformats.org/officeDocument/2006/relationships/slide" Target="../slides/slide4.xml"/>
<Relationship Id="rId1" Type="http://schemas.openxmlformats.org/officeDocument/2006/relationships/notesMaster" Target="../notesMasters/notesMaster1.xml"/>
</Relationships>

</file>

<file path=ppt/notesSlides/_rels/notesSlide260.xml.rels><?xml version="1.0" encoding="UTF-8" standalone="yes"?>
<Relationships xmlns="http://schemas.openxmlformats.org/package/2006/relationships">
<Relationship Id="rId2" Type="http://schemas.openxmlformats.org/officeDocument/2006/relationships/slide" Target="../slides/slide5.xml"/>
<Relationship Id="rId1" Type="http://schemas.openxmlformats.org/officeDocument/2006/relationships/notesMaster" Target="../notesMasters/notesMaster1.xml"/>
</Relationships>

</file>

<file path=ppt/notesSlides/_rels/notesSlide261.xml.rels><?xml version="1.0" encoding="UTF-8" standalone="yes"?>
<Relationships xmlns="http://schemas.openxmlformats.org/package/2006/relationships">
<Relationship Id="rId2" Type="http://schemas.openxmlformats.org/officeDocument/2006/relationships/slide" Target="../slides/slide6.xml"/>
<Relationship Id="rId1" Type="http://schemas.openxmlformats.org/officeDocument/2006/relationships/notesMaster" Target="../notesMasters/notesMaster1.xml"/>
</Relationships>

</file>

<file path=ppt/notesSlides/_rels/notesSlide269.xml.rels><?xml version="1.0" encoding="UTF-8" standalone="yes"?>
<Relationships xmlns="http://schemas.openxmlformats.org/package/2006/relationships">
<Relationship Id="rId2" Type="http://schemas.openxmlformats.org/officeDocument/2006/relationships/slide" Target="../slides/slide14.xml"/>
<Relationship Id="rId1" Type="http://schemas.openxmlformats.org/officeDocument/2006/relationships/notesMaster" Target="../notesMasters/notesMaster1.xml"/>
</Relationships>

</file>

<file path=ppt/notesSlides/_rels/notesSlide273.xml.rels><?xml version="1.0" encoding="UTF-8" standalone="yes"?>
<Relationships xmlns="http://schemas.openxmlformats.org/package/2006/relationships">
<Relationship Id="rId2" Type="http://schemas.openxmlformats.org/officeDocument/2006/relationships/slide" Target="../slides/slide18.xml"/>
<Relationship Id="rId1" Type="http://schemas.openxmlformats.org/officeDocument/2006/relationships/notesMaster" Target="../notesMasters/notesMaster1.xml"/>
</Relationships>

</file>

<file path=ppt/notesSlides/notesSlide2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Notes data: slide number 1</a:t>
            </a:r>
            <a:endParaRPr dirty="0" lang="en-US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Notes data: slide number 2</a:t>
            </a:r>
            <a:endParaRPr dirty="0" lang="en-US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Notes data: slide number 3</a:t>
            </a:r>
            <a:endParaRPr dirty="0" lang="en-US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Notes data: slide number 4</a:t>
            </a:r>
            <a:endParaRPr dirty="0" lang="en-US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Notes data: slide number 5</a:t>
            </a:r>
            <a:endParaRPr dirty="0" lang="en-US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b="1" dirty="0" lang="en-US" smtClean="0"/>
              <a:t>Repeated addnote calls on the same slide overwrite existing comments.</a:t>
            </a:r>
            <a:endParaRPr dirty="0" lang="en-US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/>
              <a:t>Standard XML entities such as</a:t>
            </a:r>
            <a:endParaRPr dirty="0" lang="en-US"/>
          </a:p>
          <a:p>
            <a:pPr/>
            <a:r>
              <a:rPr dirty="0" lang="en-US" smtClean="0"/>
              <a:t>&amp; and &lt; and &gt; and ' and "</a:t>
            </a:r>
            <a:endParaRPr dirty="0" lang="en-US"/>
          </a:p>
          <a:p>
            <a:pPr/>
            <a:r>
              <a:rPr dirty="0" lang="en-US" smtClean="0"/>
              <a:t>are properly escaped</a:t>
            </a:r>
            <a:endParaRPr dirty="0" lang="en-US"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rtlCol="0" wrap="square"/>
          <a:lstStyle/>
          <a:p>
            <a:pPr/>
            <a:r>
              <a:rPr dirty="0" lang="en-US" smtClean="0" sz="1000">
                <a:latin typeface="Courier New"/>
                <a:cs typeface="Courier New"/>
              </a:rPr>
              <a:t>FontName property can also be used in the notes field.</a:t>
            </a:r>
            <a:endParaRPr dirty="0" lang="en-US">
              <a:latin typeface="Courier New"/>
              <a:cs typeface="Courier New"/>
            </a:endParaRPr>
          </a:p>
          <a:p>
            <a:pPr/>
            <a:r>
              <a:rPr dirty="0" lang="en-US" smtClean="0" sz="1000">
                <a:latin typeface="Courier New"/>
                <a:cs typeface="Courier New"/>
              </a:rPr>
              <a:t>It is useful for adding code type output.</a:t>
            </a:r>
            <a:endParaRPr dirty="0" lang="en-US">
              <a:latin typeface="Courier New"/>
              <a:cs typeface="Courier New"/>
            </a:endParaRPr>
          </a:p>
          <a:p>
            <a:pPr/>
            <a:endParaRPr dirty="0" lang="en-US">
              <a:latin typeface="Courier New"/>
              <a:cs typeface="Courier New"/>
            </a:endParaRPr>
          </a:p>
          <a:p>
            <a:pPr/>
            <a:r>
              <a:rPr dirty="0" lang="en-US" smtClean="0" sz="1000">
                <a:latin typeface="Courier New"/>
                <a:cs typeface="Courier New"/>
              </a:rPr>
              <a:t/>
            </a:r>
            <a:r>
              <a:rPr b="1" dirty="0" lang="en-US" smtClean="0" sz="1000">
                <a:latin typeface="Courier New"/>
                <a:cs typeface="Courier New"/>
              </a:rPr>
              <a:t>To view text formatting changes that you make in the Notes pane, do the following</a:t>
            </a:r>
            <a:r>
              <a:rPr dirty="0" lang="en-US" smtClean="0" sz="1000">
                <a:latin typeface="Courier New"/>
                <a:cs typeface="Courier New"/>
              </a:rPr>
              <a:t/>
            </a:r>
            <a:endParaRPr dirty="0" lang="en-US">
              <a:latin typeface="Courier New"/>
              <a:cs typeface="Courier New"/>
            </a:endParaRPr>
          </a:p>
          <a:p>
            <a:pPr indent="-274320" marL="274320">
              <a:buAutoNum type="arabicPeriod"/>
            </a:pPr>
            <a:r>
              <a:rPr dirty="0" lang="en-US" smtClean="0" sz="1000">
                <a:latin typeface="Courier New"/>
                <a:cs typeface="Courier New"/>
              </a:rPr>
              <a:t>On the View tab, in the Presentation Views group, click Outline View.</a:t>
            </a:r>
            <a:endParaRPr dirty="0" lang="en-US">
              <a:latin typeface="Courier New"/>
              <a:cs typeface="Courier New"/>
            </a:endParaRPr>
          </a:p>
          <a:p>
            <a:pPr indent="-274320" marL="274320">
              <a:buAutoNum type="arabicPeriod"/>
            </a:pPr>
            <a:r>
              <a:rPr dirty="0" lang="en-US" smtClean="0" sz="1000">
                <a:latin typeface="Courier New"/>
                <a:cs typeface="Courier New"/>
              </a:rPr>
              <a:t>Right-click the Outline pane, and then select Show Text Formatting in the popped up menu.</a:t>
            </a:r>
            <a:endParaRPr dirty="0" lang="en-US">
              <a:latin typeface="Courier New"/>
              <a:cs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-2.png"
                 Type="http://schemas.openxmlformats.org/officeDocument/2006/relationships/image"/>
   <Relationship Id="rId4" Target="../notesSlides/notesSlide256.xml"
                 Type="http://schemas.openxmlformats.org/officeDocument/2006/relationships/notesSlide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media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3" Target="../notesSlides/notesSlide269.xml"
                 Type="http://schemas.openxmlformats.org/officeDocument/2006/relationships/notesSlid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3" Target="../notesSlides/notesSlide273.xml"
                 Type="http://schemas.openxmlformats.org/officeDocument/2006/relationships/notesSlid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12" Target="slide6.xml"
                 Type="http://schemas.openxmlformats.org/officeDocument/2006/relationships/slid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-2.png"
                 Type="http://schemas.openxmlformats.org/officeDocument/2006/relationships/image"/>
   <Relationship Id="rId4" Target="../notesSlides/notesSlide257.xml"
                 Type="http://schemas.openxmlformats.org/officeDocument/2006/relationships/notesSlide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12" Target="slide6.xml"
                 Type="http://schemas.openxmlformats.org/officeDocument/2006/relationships/slid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media-thumb-22-2.png"
                 Type="http://schemas.openxmlformats.org/officeDocument/2006/relationships/image"/>
   <Relationship Id="rId3" Target="../media/media-22-2.mpg"
                 Type="http://schemas.openxmlformats.org/officeDocument/2006/relationships/video"/>
   <Relationship Id="rId4" Target="../media/media-22-2.mpg"
                 Type="http://schemas.microsoft.com/office/2007/relationships/media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   <Relationship Id="rId4" Target="../notesSlides/notesSlide258.xml"
                 Type="http://schemas.openxmlformats.org/officeDocument/2006/relationships/notesSlid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   <Relationship Id="rId4" Target="../notesSlides/notesSlide259.xml"
                 Type="http://schemas.openxmlformats.org/officeDocument/2006/relationships/notesSlid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   <Relationship Id="rId4" Target="../notesSlides/notesSlide260.xml"
                 Type="http://schemas.openxmlformats.org/officeDocument/2006/relationships/notesSlid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   <Relationship Id="rId4" Target="../media/image-6-4.png"
                 Type="http://schemas.openxmlformats.org/officeDocument/2006/relationships/image"/>
   <Relationship Id="rId6" Target="../notesSlides/notesSlide261.xml"
                 Type="http://schemas.openxmlformats.org/officeDocument/2006/relationships/notesSlide"/>
   <Relationship Id="rId7" Target="../media/image-6-7.png"
                 Type="http://schemas.openxmlformats.org/officeDocument/2006/relationships/image"/>
   <Relationship Id="rId9" Target="../media/media-6-9.jp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media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Slide Number 1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7406" y="0"/>
            <a:ext cx="731798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18288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>
                <a:solidFill>
                  <a:srgbClr val="FF0000"/>
                </a:solidFill>
              </a:rPr>
              <a:t>-Red Left-top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3657600" y="0"/>
            <a:ext cx="3657600" cy="18288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>
                <a:solidFill>
                  <a:srgbClr val="00FF00"/>
                </a:solidFill>
              </a:rPr>
              <a:t>Green Center-top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7315200" y="0"/>
            <a:ext cx="3657600" cy="1828800"/>
          </a:xfrm>
          <a:prstGeom prst="rect">
            <a:avLst/>
          </a:prstGeom>
          <a:noFill/>
        </p:spPr>
        <p:txBody>
          <a:bodyPr rtlCol="0" wrap="square"/>
          <a:lstStyle/>
          <a:p>
            <a:pPr algn="r"/>
            <a:r>
              <a:rPr b="1" dirty="0" i="1" lang="en-US" smtClean="0"/>
              <a:t>Right-top and bold italics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18288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/>
            <a:r>
              <a:rPr dirty="0" lang="en-US" smtClean="0">
                <a:solidFill>
                  <a:srgbClr val="94B3D6"/>
                </a:solidFill>
              </a:rPr>
              <a:t>Soft Blue Left-middle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3657600" y="1828800"/>
            <a:ext cx="3657600" cy="1828800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</a:ln>
        </p:spPr>
        <p:txBody>
          <a:bodyPr anchor="ctr" rtlCol="0" wrap="square"/>
          <a:lstStyle/>
          <a:p>
            <a:pPr algn="ctr"/>
            <a:r>
              <a:rPr b="1" dirty="0" lang="en-US" smtClean="0"/>
              <a:t>Center-middle and bold on light red background</a:t>
            </a:r>
            <a:endParaRPr dirty="0" lang="en-US"/>
          </a:p>
          <a:p>
            <a:pPr algn="ctr"/>
            <a:r>
              <a:rPr b="1" dirty="0" lang="en-US" smtClean="0"/>
              <a:t>With Multiple</a:t>
            </a:r>
            <a:endParaRPr dirty="0" lang="en-US"/>
          </a:p>
          <a:p>
            <a:pPr algn="ctr"/>
            <a:r>
              <a:rPr b="1" dirty="0" lang="en-US" smtClean="0"/>
              <a:t>Lines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7315200" y="1828800"/>
            <a:ext cx="3657600" cy="18288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anchor="ctr" rtlCol="0" wrap="square"/>
          <a:lstStyle/>
          <a:p>
            <a:pPr algn="r"/>
            <a:r>
              <a:rPr dirty="0" lang="en-US" smtClean="0"/>
              <a:t>Right-middle</a:t>
            </a:r>
            <a:endParaRPr dirty="0" lang="en-US"/>
          </a:p>
        </p:txBody>
      </p:sp>
      <p:sp>
        <p:nvSpPr>
          <p:cNvPr id="8" name="TextBox"/>
          <p:cNvSpPr txBox="1"/>
          <p:nvPr/>
        </p:nvSpPr>
        <p:spPr>
          <a:xfrm rot="0">
            <a:off x="0" y="3657600"/>
            <a:ext cx="3657600" cy="18288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l"/>
            <a:r>
              <a:rPr dirty="0" i="1" lang="en-US" smtClean="0"/>
              <a:t>Left-bottom and italics</a:t>
            </a:r>
            <a:endParaRPr dirty="0" lang="en-US"/>
          </a:p>
        </p:txBody>
      </p:sp>
      <p:sp>
        <p:nvSpPr>
          <p:cNvPr id="9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  <a:ln w="50800">
            <a:solidFill>
              <a:srgbClr val="808080"/>
            </a:solidFill>
          </a:ln>
        </p:spPr>
        <p:txBody>
          <a:bodyPr anchor="b" rtlCol="0" wrap="square"/>
          <a:lstStyle/>
          <a:p>
            <a:pPr algn="ctr"/>
            <a:r>
              <a:rPr dirty="0" lang="en-US" smtClean="0" sz="1000"/>
              <a:t>Center-bottom size 10</a:t>
            </a:r>
            <a:endParaRPr dirty="0" lang="en-US"/>
          </a:p>
        </p:txBody>
      </p:sp>
      <p:sp>
        <p:nvSpPr>
          <p:cNvPr id="10" name="TextBox"/>
          <p:cNvSpPr txBox="1"/>
          <p:nvPr/>
        </p:nvSpPr>
        <p:spPr>
          <a:xfrm rot="0">
            <a:off x="7315200" y="3657600"/>
            <a:ext cx="3657600" cy="18288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r"/>
            <a:r>
              <a:rPr dirty="0" lang="en-US" smtClean="0" sz="3000"/>
              <a:t>Right-bottom size 30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-2700000">
            <a:off x="2743200" y="22860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000"/>
              <a:t>Textbox rotated by 45 degrees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2743200" y="22860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000"/>
              <a:t>This slide has a blue background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1500"/>
              <a:t>Standard XML entities such as</a:t>
            </a:r>
            <a:endParaRPr dirty="0" lang="en-US"/>
          </a:p>
          <a:p>
            <a:pPr algn="ctr"/>
            <a:r>
              <a:rPr dirty="0" lang="en-US" smtClean="0" sz="1500"/>
              <a:t>&amp; and &lt; and &gt; and ' and "</a:t>
            </a:r>
            <a:endParaRPr dirty="0" lang="en-US"/>
          </a:p>
          <a:p>
            <a:pPr algn="ctr"/>
            <a:r>
              <a:rPr dirty="0" lang="en-US" smtClean="0" sz="1500"/>
              <a:t>are properly escaped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Numbered items:</a:t>
            </a:r>
            <a:endParaRPr dirty="0" lang="en-US"/>
          </a:p>
          <a:p>
            <a:pPr indent="-274320" marL="274320">
              <a:buAutoNum type="arabicPeriod"/>
            </a:pPr>
            <a:r>
              <a:rPr dirty="0" lang="en-US" smtClean="0"/>
              <a:t>Each numbered line must start with a "#" symbol</a:t>
            </a:r>
            <a:endParaRPr dirty="0" lang="en-US"/>
          </a:p>
          <a:p>
            <a:pPr indent="-274320" marL="274320">
              <a:buAutoNum type="arabicPeriod"/>
            </a:pPr>
            <a:r>
              <a:rPr dirty="0" lang="en-US" smtClean="0"/>
              <a:t>Use \n to start new line</a:t>
            </a:r>
            <a:endParaRPr dirty="0" lang="en-US"/>
          </a:p>
          <a:p>
            <a:pPr indent="-274320" marL="274320">
              <a:buAutoNum type="arabicPeriod"/>
            </a:pPr>
            <a:r>
              <a:rPr dirty="0" lang="en-US" smtClean="0"/>
              <a:t>Last item is a very, very, very, very, very long one, so that when the text wraps to the new line a proper hanging line can be observed</a:t>
            </a:r>
            <a:endParaRPr dirty="0" lang="en-US"/>
          </a:p>
          <a:p>
            <a:pPr/>
            <a:r>
              <a:rPr dirty="0" lang="en-US" smtClean="0"/>
              <a:t>#No space between # and text so it does not become a list item.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2743200"/>
            <a:ext cx="10972800" cy="2743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Bulleted items: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Each bulleted line must start with a "-" symbol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Use cell arrays to add multiple lines of text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Last item is a very, very, very, very, very long one, so that when the text wraps to the new line a proper hanging line can be observed.</a:t>
            </a:r>
            <a:endParaRPr dirty="0" lang="en-US"/>
          </a:p>
          <a:p>
            <a:pPr/>
            <a:endParaRPr dirty="0" lang="en-US"/>
          </a:p>
          <a:p>
            <a:pPr/>
            <a:endParaRPr dirty="0" lang="en-US"/>
          </a:p>
          <a:p>
            <a:pPr/>
            <a:r>
              <a:rPr dirty="0" lang="en-US" smtClean="0"/>
              <a:t>-Last item does not have a space between the hyphen and the text so it does not become a list item.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The following in-text markdown formatting options are supported: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Words can be </a:t>
            </a:r>
            <a:r>
              <a:rPr b="1" dirty="0" lang="en-US" smtClean="0"/>
              <a:t>bolded</a:t>
            </a:r>
            <a:r>
              <a:rPr dirty="0" lang="en-US" smtClean="0"/>
              <a:t> by surrounding them with "**" symbols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Words can be </a:t>
            </a:r>
            <a:r>
              <a:rPr dirty="0" i="1" lang="en-US" smtClean="0"/>
              <a:t>italicized</a:t>
            </a:r>
            <a:r>
              <a:rPr dirty="0" lang="en-US" smtClean="0"/>
              <a:t> using "*"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Words can also be </a:t>
            </a:r>
            <a:r>
              <a:rPr dirty="0" lang="en-US" smtClean="0" u="sng"/>
              <a:t>underlined</a:t>
            </a:r>
            <a:r>
              <a:rPr dirty="0" lang="en-US" smtClean="0"/>
              <a:t> by using "_" symbol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/>
            </a:r>
            <a:r>
              <a:rPr b="1" dirty="0" lang="en-US" smtClean="0"/>
              <a:t>Various</a:t>
            </a:r>
            <a:r>
              <a:rPr dirty="0" lang="en-US" smtClean="0"/>
              <a:t> types of formatting </a:t>
            </a:r>
            <a:r>
              <a:rPr dirty="0" i="1" lang="en-US" smtClean="0"/>
              <a:t>can be</a:t>
            </a:r>
            <a:r>
              <a:rPr dirty="0" lang="en-US" smtClean="0"/>
              <a:t> combined </a:t>
            </a:r>
            <a:r>
              <a:rPr dirty="0" lang="en-US" smtClean="0" u="sng"/>
              <a:t>together</a:t>
            </a:r>
            <a:r>
              <a:rPr dirty="0" lang="en-US" smtClean="0"/>
              <a:t/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Variable NAMES_WITH_UNDERSCORES are not underlined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/>
            </a:r>
            <a:r>
              <a:rPr dirty="0" lang="en-US" smtClean="0" u="sng"/>
              <a:t>Markdown</a:t>
            </a:r>
            <a:r>
              <a:rPr dirty="0" lang="en-US" smtClean="0"/>
              <a:t> formatting </a:t>
            </a:r>
            <a:r>
              <a:rPr dirty="0" i="1" lang="en-US" smtClean="0"/>
              <a:t>can span multiple</a:t>
            </a:r>
            <a:r>
              <a:rPr dirty="0" lang="en-US" smtClean="0"/>
              <a:t> words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Markdown symbol * or ** or _ that is followed by a non-alphanumeric character is not used to format * or ** or _</a:t>
            </a:r>
            <a:endParaRPr dirty="0" lang="en-US"/>
          </a:p>
          <a:p>
            <a:pPr lvl="1"/>
            <a:r>
              <a:rPr dirty="0" lang="en-US" smtClean="0"/>
              <a:t>- It can even be tabbed (if using printable \t sequence)</a:t>
            </a:r>
            <a:endParaRPr dirty="0" lang="en-US"/>
          </a:p>
          <a:p>
            <a:pPr lvl="2"/>
            <a:r>
              <a:rPr dirty="0" lang="en-US" smtClean="0"/>
              <a:t>- Further subtabbing is allowed as well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Markdown with non-alphanumeric characters: 1**, 2**, 3**, 4**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Example of markdown without escaping </a:t>
            </a:r>
            <a:r>
              <a:rPr dirty="0" i="1" lang="en-US" smtClean="0"/>
              <a:t>literal asterisks</a:t>
            </a:r>
            <a:r>
              <a:rPr dirty="0" lang="en-US" smtClean="0"/>
              <a:t> and with escaping *literal asterisks*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Example of markdown without escaping </a:t>
            </a:r>
            <a:r>
              <a:rPr b="1" dirty="0" lang="en-US" smtClean="0"/>
              <a:t>literal double-asterisks</a:t>
            </a:r>
            <a:r>
              <a:rPr dirty="0" lang="en-US" smtClean="0"/>
              <a:t> and with escaping **literal double-asterisks**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Example of markdown without escaping </a:t>
            </a:r>
            <a:r>
              <a:rPr dirty="0" lang="en-US" smtClean="0" u="sng"/>
              <a:t>literal underscores</a:t>
            </a:r>
            <a:r>
              <a:rPr dirty="0" lang="en-US" smtClean="0"/>
              <a:t> and with escaping _literal underscores_</a:t>
            </a:r>
            <a:endParaRPr dirty="0" lang="en-US"/>
          </a:p>
          <a:p>
            <a:pPr indent="-274320" marL="274320">
              <a:buChar char="�"/>
            </a:pPr>
            <a:r>
              <a:rPr dirty="0" lang="en-US" smtClean="0"/>
              <a:t>Escape character \ can be itself escaped \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This shows the ability to use markdown characters without the actual markdown formatting by using 'markdown',false input property-value pair</a:t>
            </a:r>
            <a:endParaRPr dirty="0" lang="en-US"/>
          </a:p>
          <a:p>
            <a:pPr/>
            <a:r>
              <a:rPr dirty="0" lang="en-US" smtClean="0"/>
              <a:t>The following in-text markdown formatting options are supported:</a:t>
            </a:r>
            <a:endParaRPr dirty="0" lang="en-US"/>
          </a:p>
          <a:p>
            <a:pPr/>
            <a:r>
              <a:rPr dirty="0" lang="en-US" smtClean="0"/>
              <a:t>- Words can be **bolded** by surrounding them with "**" symbols</a:t>
            </a:r>
            <a:endParaRPr dirty="0" lang="en-US"/>
          </a:p>
          <a:p>
            <a:pPr/>
            <a:r>
              <a:rPr dirty="0" lang="en-US" smtClean="0"/>
              <a:t>- Words can be *italicized* using "*"</a:t>
            </a:r>
            <a:endParaRPr dirty="0" lang="en-US"/>
          </a:p>
          <a:p>
            <a:pPr/>
            <a:r>
              <a:rPr dirty="0" lang="en-US" smtClean="0"/>
              <a:t>- Words can also be _underlined_ by using "_" symbol</a:t>
            </a:r>
            <a:endParaRPr dirty="0" lang="en-US"/>
          </a:p>
          <a:p>
            <a:pPr/>
            <a:r>
              <a:rPr dirty="0" lang="en-US" smtClean="0"/>
              <a:t>- **Various** types of formatting *can be* combined _together_</a:t>
            </a:r>
            <a:endParaRPr dirty="0" lang="en-US"/>
          </a:p>
          <a:p>
            <a:pPr/>
            <a:r>
              <a:rPr dirty="0" lang="en-US" smtClean="0"/>
              <a:t>- Variable NAMES_WITH_UNDERSCORES are not underlined</a:t>
            </a:r>
            <a:endParaRPr dirty="0" lang="en-US"/>
          </a:p>
          <a:p>
            <a:pPr/>
            <a:r>
              <a:rPr dirty="0" lang="en-US" smtClean="0"/>
              <a:t>- _Markdown_ formatting *can span multiple* words</a:t>
            </a:r>
            <a:endParaRPr dirty="0" lang="en-US"/>
          </a:p>
          <a:p>
            <a:pPr/>
            <a:r>
              <a:rPr dirty="0" lang="en-US" smtClean="0"/>
              <a:t>- Markdown symbol * or ** or _ that is followed by a non-alphanumeric character is not used to format * or ** or _</a:t>
            </a:r>
            <a:endParaRPr dirty="0" lang="en-US"/>
          </a:p>
          <a:p>
            <a:pPr lvl="1"/>
            <a:r>
              <a:rPr dirty="0" lang="en-US" smtClean="0"/>
              <a:t>- It can even be tabbed (if using printable \t sequence)</a:t>
            </a:r>
            <a:endParaRPr dirty="0" lang="en-US"/>
          </a:p>
          <a:p>
            <a:pPr/>
            <a:r>
              <a:rPr dirty="0" lang="en-US" smtClean="0"/>
              <a:t>- Markdown with non-alphanumeric characters: 1**, 2**, 3**, 4**</a:t>
            </a:r>
            <a:endParaRPr dirty="0" lang="en-US"/>
          </a:p>
          <a:p>
            <a:pPr/>
            <a:r>
              <a:rPr dirty="0" lang="en-US" smtClean="0"/>
              <a:t>- Example of markdown without escaping *literal asterisks* and with escaping \*literal asterisks\*</a:t>
            </a:r>
            <a:endParaRPr dirty="0" lang="en-US"/>
          </a:p>
          <a:p>
            <a:pPr/>
            <a:r>
              <a:rPr dirty="0" lang="en-US" smtClean="0"/>
              <a:t>- Example of markdown without escaping **literal double-asterisks** and with escaping \**literal double-asterisks\**</a:t>
            </a:r>
            <a:endParaRPr dirty="0" lang="en-US"/>
          </a:p>
          <a:p>
            <a:pPr/>
            <a:r>
              <a:rPr dirty="0" lang="en-US" smtClean="0"/>
              <a:t>- Example of markdown without escaping _literal underscores_ and with escaping \_literal underscores\_</a:t>
            </a:r>
            <a:endParaRPr dirty="0" lang="en-US"/>
          </a:p>
          <a:p>
            <a:pPr/>
            <a:r>
              <a:rPr dirty="0" lang="en-US" smtClean="0"/>
              <a:t>- Escape character \ can be itself escaped \\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>
                <a:latin typeface="Courier New"/>
                <a:cs typeface="Courier New"/>
              </a:rPr>
              <a:t>This slide was added last, but inserted into the first position. Additionally it has FontName property set to FixedWidth, which causes it use fixed width font.</a:t>
            </a:r>
            <a:endParaRPr dirty="0" lang="en-US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2743200" y="2286000"/>
            <a:ext cx="54864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2000">
                <a:hlinkClick action="ppaction://hlinksldjump" r:id="rId12"/>
              </a:rPr>
              <a:t>Click here to jump to slide with different image insertion methods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Slide Number 2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8880"/>
            <a:ext cx="10972800" cy="548583"/>
          </a:xfrm>
          <a:custGeom>
            <a:avLst/>
            <a:gdLst/>
            <a:ahLst/>
            <a:cxnLst/>
            <a:pathLst>
              <a:path h="548583" w="10972800">
                <a:moveTo>
                  <a:pt x="0" y="274320"/>
                </a:moveTo>
                <a:lnTo>
                  <a:pt x="109728" y="339527"/>
                </a:lnTo>
                <a:lnTo>
                  <a:pt x="219456" y="400995"/>
                </a:lnTo>
                <a:lnTo>
                  <a:pt x="329184" y="455202"/>
                </a:lnTo>
                <a:lnTo>
                  <a:pt x="438912" y="499041"/>
                </a:lnTo>
                <a:lnTo>
                  <a:pt x="548640" y="529997"/>
                </a:lnTo>
                <a:lnTo>
                  <a:pt x="658368" y="546297"/>
                </a:lnTo>
                <a:lnTo>
                  <a:pt x="768096" y="547006"/>
                </a:lnTo>
                <a:lnTo>
                  <a:pt x="877824" y="532084"/>
                </a:lnTo>
                <a:lnTo>
                  <a:pt x="987552" y="502385"/>
                </a:lnTo>
                <a:lnTo>
                  <a:pt x="1097280" y="459613"/>
                </a:lnTo>
                <a:lnTo>
                  <a:pt x="1207008" y="406219"/>
                </a:lnTo>
                <a:lnTo>
                  <a:pt x="1316736" y="345264"/>
                </a:lnTo>
                <a:lnTo>
                  <a:pt x="1426464" y="280243"/>
                </a:lnTo>
                <a:lnTo>
                  <a:pt x="1536192" y="214882"/>
                </a:lnTo>
                <a:lnTo>
                  <a:pt x="1645920" y="152928"/>
                </a:lnTo>
                <a:lnTo>
                  <a:pt x="1755648" y="97933"/>
                </a:lnTo>
                <a:lnTo>
                  <a:pt x="1865376" y="53049"/>
                </a:lnTo>
                <a:lnTo>
                  <a:pt x="1975104" y="20849"/>
                </a:lnTo>
                <a:lnTo>
                  <a:pt x="2084832" y="3179"/>
                </a:lnTo>
                <a:lnTo>
                  <a:pt x="2194560" y="1052"/>
                </a:lnTo>
                <a:lnTo>
                  <a:pt x="2304288" y="14590"/>
                </a:lnTo>
                <a:lnTo>
                  <a:pt x="2414016" y="43017"/>
                </a:lnTo>
                <a:lnTo>
                  <a:pt x="2523744" y="84703"/>
                </a:lnTo>
                <a:lnTo>
                  <a:pt x="2633472" y="137258"/>
                </a:lnTo>
                <a:lnTo>
                  <a:pt x="2743200" y="197671"/>
                </a:lnTo>
                <a:lnTo>
                  <a:pt x="2852928" y="262477"/>
                </a:lnTo>
                <a:lnTo>
                  <a:pt x="2962656" y="327962"/>
                </a:lnTo>
                <a:lnTo>
                  <a:pt x="3072384" y="390373"/>
                </a:lnTo>
                <a:lnTo>
                  <a:pt x="3182112" y="446130"/>
                </a:lnTo>
                <a:lnTo>
                  <a:pt x="3291840" y="492039"/>
                </a:lnTo>
                <a:lnTo>
                  <a:pt x="3401568" y="525467"/>
                </a:lnTo>
                <a:lnTo>
                  <a:pt x="3511296" y="544499"/>
                </a:lnTo>
                <a:lnTo>
                  <a:pt x="3621024" y="548042"/>
                </a:lnTo>
                <a:lnTo>
                  <a:pt x="3730752" y="535895"/>
                </a:lnTo>
                <a:lnTo>
                  <a:pt x="3840480" y="508754"/>
                </a:lnTo>
                <a:lnTo>
                  <a:pt x="3950208" y="468173"/>
                </a:lnTo>
                <a:lnTo>
                  <a:pt x="4059936" y="416480"/>
                </a:lnTo>
                <a:lnTo>
                  <a:pt x="4169664" y="356638"/>
                </a:lnTo>
                <a:lnTo>
                  <a:pt x="4279392" y="292077"/>
                </a:lnTo>
                <a:lnTo>
                  <a:pt x="4389120" y="226499"/>
                </a:lnTo>
                <a:lnTo>
                  <a:pt x="4498848" y="163661"/>
                </a:lnTo>
                <a:lnTo>
                  <a:pt x="4608576" y="107167"/>
                </a:lnTo>
                <a:lnTo>
                  <a:pt x="4718304" y="60255"/>
                </a:lnTo>
                <a:lnTo>
                  <a:pt x="4828032" y="25614"/>
                </a:lnTo>
                <a:lnTo>
                  <a:pt x="4937760" y="5230"/>
                </a:lnTo>
                <a:lnTo>
                  <a:pt x="5047488" y="271"/>
                </a:lnTo>
                <a:lnTo>
                  <a:pt x="5157216" y="11021"/>
                </a:lnTo>
                <a:lnTo>
                  <a:pt x="5266944" y="36865"/>
                </a:lnTo>
                <a:lnTo>
                  <a:pt x="5376672" y="76321"/>
                </a:lnTo>
                <a:lnTo>
                  <a:pt x="5486400" y="127127"/>
                </a:lnTo>
                <a:lnTo>
                  <a:pt x="5596128" y="186371"/>
                </a:lnTo>
                <a:lnTo>
                  <a:pt x="5705856" y="250656"/>
                </a:lnTo>
                <a:lnTo>
                  <a:pt x="5815584" y="316298"/>
                </a:lnTo>
                <a:lnTo>
                  <a:pt x="5925312" y="379533"/>
                </a:lnTo>
                <a:lnTo>
                  <a:pt x="6035040" y="436738"/>
                </a:lnTo>
                <a:lnTo>
                  <a:pt x="6144768" y="484631"/>
                </a:lnTo>
                <a:lnTo>
                  <a:pt x="6254496" y="520469"/>
                </a:lnTo>
                <a:lnTo>
                  <a:pt x="6364224" y="542197"/>
                </a:lnTo>
                <a:lnTo>
                  <a:pt x="6473952" y="548568"/>
                </a:lnTo>
                <a:lnTo>
                  <a:pt x="6583680" y="539219"/>
                </a:lnTo>
                <a:lnTo>
                  <a:pt x="6693408" y="514685"/>
                </a:lnTo>
                <a:lnTo>
                  <a:pt x="6803136" y="476372"/>
                </a:lnTo>
                <a:lnTo>
                  <a:pt x="6912864" y="426476"/>
                </a:lnTo>
                <a:lnTo>
                  <a:pt x="7022592" y="367859"/>
                </a:lnTo>
                <a:lnTo>
                  <a:pt x="7132320" y="303879"/>
                </a:lnTo>
                <a:lnTo>
                  <a:pt x="7242048" y="238205"/>
                </a:lnTo>
                <a:lnTo>
                  <a:pt x="7351776" y="174601"/>
                </a:lnTo>
                <a:lnTo>
                  <a:pt x="7461504" y="116713"/>
                </a:lnTo>
                <a:lnTo>
                  <a:pt x="7571232" y="67860"/>
                </a:lnTo>
                <a:lnTo>
                  <a:pt x="7680960" y="30843"/>
                </a:lnTo>
                <a:lnTo>
                  <a:pt x="7790688" y="7782"/>
                </a:lnTo>
                <a:lnTo>
                  <a:pt x="7900416" y="0"/>
                </a:lnTo>
                <a:lnTo>
                  <a:pt x="8010144" y="7944"/>
                </a:lnTo>
                <a:lnTo>
                  <a:pt x="8119872" y="31157"/>
                </a:lnTo>
                <a:lnTo>
                  <a:pt x="8229600" y="68309"/>
                </a:lnTo>
                <a:lnTo>
                  <a:pt x="8339328" y="117271"/>
                </a:lnTo>
                <a:lnTo>
                  <a:pt x="8449056" y="175235"/>
                </a:lnTo>
                <a:lnTo>
                  <a:pt x="8558784" y="238880"/>
                </a:lnTo>
                <a:lnTo>
                  <a:pt x="8668512" y="304555"/>
                </a:lnTo>
                <a:lnTo>
                  <a:pt x="8778240" y="368498"/>
                </a:lnTo>
                <a:lnTo>
                  <a:pt x="8887968" y="427042"/>
                </a:lnTo>
                <a:lnTo>
                  <a:pt x="8997696" y="476832"/>
                </a:lnTo>
                <a:lnTo>
                  <a:pt x="9107424" y="515012"/>
                </a:lnTo>
                <a:lnTo>
                  <a:pt x="9217152" y="539395"/>
                </a:lnTo>
                <a:lnTo>
                  <a:pt x="9326880" y="548583"/>
                </a:lnTo>
                <a:lnTo>
                  <a:pt x="9436608" y="542049"/>
                </a:lnTo>
                <a:lnTo>
                  <a:pt x="9546336" y="520168"/>
                </a:lnTo>
                <a:lnTo>
                  <a:pt x="9656064" y="484194"/>
                </a:lnTo>
                <a:lnTo>
                  <a:pt x="9765792" y="436189"/>
                </a:lnTo>
                <a:lnTo>
                  <a:pt x="9875520" y="378905"/>
                </a:lnTo>
                <a:lnTo>
                  <a:pt x="9985248" y="315625"/>
                </a:lnTo>
                <a:lnTo>
                  <a:pt x="10094976" y="249978"/>
                </a:lnTo>
                <a:lnTo>
                  <a:pt x="10204704" y="185727"/>
                </a:lnTo>
                <a:lnTo>
                  <a:pt x="10314432" y="126553"/>
                </a:lnTo>
                <a:lnTo>
                  <a:pt x="10424160" y="75851"/>
                </a:lnTo>
                <a:lnTo>
                  <a:pt x="10533888" y="36525"/>
                </a:lnTo>
                <a:lnTo>
                  <a:pt x="10643616" y="10831"/>
                </a:lnTo>
                <a:lnTo>
                  <a:pt x="10753344" y="241"/>
                </a:lnTo>
                <a:lnTo>
                  <a:pt x="10863072" y="5363"/>
                </a:lnTo>
                <a:lnTo>
                  <a:pt x="10972800" y="25902"/>
                </a:lnTo>
              </a:path>
            </a:pathLst>
          </a:custGeom>
          <a:noFill/>
          <a:ln w="25400">
            <a:solidFill>
              <a:srgbClr val="000000"/>
            </a:solidFill>
            <a:prstDash val="sysDot"/>
          </a:ln>
        </p:spPr>
      </p:sp>
      <p:sp>
        <p:nvSpPr>
          <p:cNvPr id="3" name="Freeform 3"/>
          <p:cNvSpPr/>
          <p:nvPr/>
        </p:nvSpPr>
        <p:spPr>
          <a:xfrm>
            <a:off x="0" y="2194688"/>
            <a:ext cx="10972800" cy="1097152"/>
          </a:xfrm>
          <a:custGeom>
            <a:avLst/>
            <a:gdLst/>
            <a:ahLst/>
            <a:cxnLst/>
            <a:pathLst>
              <a:path h="1097152" w="10972800">
                <a:moveTo>
                  <a:pt x="0" y="1097152"/>
                </a:moveTo>
                <a:lnTo>
                  <a:pt x="109728" y="1081427"/>
                </a:lnTo>
                <a:lnTo>
                  <a:pt x="219456" y="1035153"/>
                </a:lnTo>
                <a:lnTo>
                  <a:pt x="329184" y="960983"/>
                </a:lnTo>
                <a:lnTo>
                  <a:pt x="438912" y="863168"/>
                </a:lnTo>
                <a:lnTo>
                  <a:pt x="548640" y="747316"/>
                </a:lnTo>
                <a:lnTo>
                  <a:pt x="658368" y="620068"/>
                </a:lnTo>
                <a:lnTo>
                  <a:pt x="768096" y="488718"/>
                </a:lnTo>
                <a:lnTo>
                  <a:pt x="877824" y="360795"/>
                </a:lnTo>
                <a:lnTo>
                  <a:pt x="987552" y="243633"/>
                </a:lnTo>
                <a:lnTo>
                  <a:pt x="1097280" y="143948"/>
                </a:lnTo>
                <a:lnTo>
                  <a:pt x="1207008" y="67455"/>
                </a:lnTo>
                <a:lnTo>
                  <a:pt x="1316736" y="18537"/>
                </a:lnTo>
                <a:lnTo>
                  <a:pt x="1426464" y="0"/>
                </a:lnTo>
                <a:lnTo>
                  <a:pt x="1536192" y="12906"/>
                </a:lnTo>
                <a:lnTo>
                  <a:pt x="1645920" y="56514"/>
                </a:lnTo>
                <a:lnTo>
                  <a:pt x="1755648" y="128327"/>
                </a:lnTo>
                <a:lnTo>
                  <a:pt x="1865376" y="224225"/>
                </a:lnTo>
                <a:lnTo>
                  <a:pt x="1975104" y="338714"/>
                </a:lnTo>
                <a:lnTo>
                  <a:pt x="2084832" y="465229"/>
                </a:lnTo>
                <a:lnTo>
                  <a:pt x="2194560" y="596517"/>
                </a:lnTo>
                <a:lnTo>
                  <a:pt x="2304288" y="725054"/>
                </a:lnTo>
                <a:lnTo>
                  <a:pt x="2414016" y="843471"/>
                </a:lnTo>
                <a:lnTo>
                  <a:pt x="2523744" y="944980"/>
                </a:lnTo>
                <a:lnTo>
                  <a:pt x="2633472" y="1023762"/>
                </a:lnTo>
                <a:lnTo>
                  <a:pt x="2743200" y="1075300"/>
                </a:lnTo>
                <a:lnTo>
                  <a:pt x="2852928" y="1096640"/>
                </a:lnTo>
                <a:lnTo>
                  <a:pt x="2962656" y="1086560"/>
                </a:lnTo>
                <a:lnTo>
                  <a:pt x="3072384" y="1045637"/>
                </a:lnTo>
                <a:lnTo>
                  <a:pt x="3182112" y="976216"/>
                </a:lnTo>
                <a:lnTo>
                  <a:pt x="3291840" y="882278"/>
                </a:lnTo>
                <a:lnTo>
                  <a:pt x="3401568" y="769207"/>
                </a:lnTo>
                <a:lnTo>
                  <a:pt x="3511296" y="643484"/>
                </a:lnTo>
                <a:lnTo>
                  <a:pt x="3621024" y="512318"/>
                </a:lnTo>
                <a:lnTo>
                  <a:pt x="3730752" y="383226"/>
                </a:lnTo>
                <a:lnTo>
                  <a:pt x="3840480" y="263609"/>
                </a:lnTo>
                <a:lnTo>
                  <a:pt x="3950208" y="160324"/>
                </a:lnTo>
                <a:lnTo>
                  <a:pt x="4059936" y="79292"/>
                </a:lnTo>
                <a:lnTo>
                  <a:pt x="4169664" y="25157"/>
                </a:lnTo>
                <a:lnTo>
                  <a:pt x="4279392" y="1023"/>
                </a:lnTo>
                <a:lnTo>
                  <a:pt x="4389120" y="8273"/>
                </a:lnTo>
                <a:lnTo>
                  <a:pt x="4498848" y="46492"/>
                </a:lnTo>
                <a:lnTo>
                  <a:pt x="4608576" y="113488"/>
                </a:lnTo>
                <a:lnTo>
                  <a:pt x="4718304" y="205422"/>
                </a:lnTo>
                <a:lnTo>
                  <a:pt x="4828032" y="317024"/>
                </a:lnTo>
                <a:lnTo>
                  <a:pt x="4937760" y="441895"/>
                </a:lnTo>
                <a:lnTo>
                  <a:pt x="5047488" y="572878"/>
                </a:lnTo>
                <a:lnTo>
                  <a:pt x="5157216" y="702464"/>
                </a:lnTo>
                <a:lnTo>
                  <a:pt x="5266944" y="823225"/>
                </a:lnTo>
                <a:lnTo>
                  <a:pt x="5376672" y="928238"/>
                </a:lnTo>
                <a:lnTo>
                  <a:pt x="5486400" y="1011484"/>
                </a:lnTo>
                <a:lnTo>
                  <a:pt x="5596128" y="1068190"/>
                </a:lnTo>
                <a:lnTo>
                  <a:pt x="5705856" y="1095107"/>
                </a:lnTo>
                <a:lnTo>
                  <a:pt x="5815584" y="1090690"/>
                </a:lnTo>
                <a:lnTo>
                  <a:pt x="5925312" y="1055194"/>
                </a:lnTo>
                <a:lnTo>
                  <a:pt x="6035040" y="990652"/>
                </a:lnTo>
                <a:lnTo>
                  <a:pt x="6144768" y="900765"/>
                </a:lnTo>
                <a:lnTo>
                  <a:pt x="6254496" y="790686"/>
                </a:lnTo>
                <a:lnTo>
                  <a:pt x="6364224" y="666724"/>
                </a:lnTo>
                <a:lnTo>
                  <a:pt x="6473952" y="535986"/>
                </a:lnTo>
                <a:lnTo>
                  <a:pt x="6583680" y="405966"/>
                </a:lnTo>
                <a:lnTo>
                  <a:pt x="6693408" y="284117"/>
                </a:lnTo>
                <a:lnTo>
                  <a:pt x="6803136" y="177424"/>
                </a:lnTo>
                <a:lnTo>
                  <a:pt x="6912864" y="92004"/>
                </a:lnTo>
                <a:lnTo>
                  <a:pt x="7022592" y="32752"/>
                </a:lnTo>
                <a:lnTo>
                  <a:pt x="7132320" y="3066"/>
                </a:lnTo>
                <a:lnTo>
                  <a:pt x="7242048" y="4647"/>
                </a:lnTo>
                <a:lnTo>
                  <a:pt x="7351776" y="37405"/>
                </a:lnTo>
                <a:lnTo>
                  <a:pt x="7461504" y="99461"/>
                </a:lnTo>
                <a:lnTo>
                  <a:pt x="7571232" y="187259"/>
                </a:lnTo>
                <a:lnTo>
                  <a:pt x="7680960" y="295765"/>
                </a:lnTo>
                <a:lnTo>
                  <a:pt x="7790688" y="418760"/>
                </a:lnTo>
                <a:lnTo>
                  <a:pt x="7900416" y="549193"/>
                </a:lnTo>
                <a:lnTo>
                  <a:pt x="8010144" y="679586"/>
                </a:lnTo>
                <a:lnTo>
                  <a:pt x="8119872" y="802466"/>
                </a:lnTo>
                <a:lnTo>
                  <a:pt x="8229600" y="910788"/>
                </a:lnTo>
                <a:lnTo>
                  <a:pt x="8339328" y="998343"/>
                </a:lnTo>
                <a:lnTo>
                  <a:pt x="8449056" y="1060112"/>
                </a:lnTo>
                <a:lnTo>
                  <a:pt x="8558784" y="1092554"/>
                </a:lnTo>
                <a:lnTo>
                  <a:pt x="8668512" y="1093809"/>
                </a:lnTo>
                <a:lnTo>
                  <a:pt x="8778240" y="1063806"/>
                </a:lnTo>
                <a:lnTo>
                  <a:pt x="8887968" y="1004264"/>
                </a:lnTo>
                <a:lnTo>
                  <a:pt x="8997696" y="918596"/>
                </a:lnTo>
                <a:lnTo>
                  <a:pt x="9107424" y="811714"/>
                </a:lnTo>
                <a:lnTo>
                  <a:pt x="9217152" y="689743"/>
                </a:lnTo>
                <a:lnTo>
                  <a:pt x="9326880" y="559677"/>
                </a:lnTo>
                <a:lnTo>
                  <a:pt x="9436608" y="428971"/>
                </a:lnTo>
                <a:lnTo>
                  <a:pt x="9546336" y="305117"/>
                </a:lnTo>
                <a:lnTo>
                  <a:pt x="9656064" y="195216"/>
                </a:lnTo>
                <a:lnTo>
                  <a:pt x="9765792" y="105567"/>
                </a:lnTo>
                <a:lnTo>
                  <a:pt x="9875520" y="41310"/>
                </a:lnTo>
                <a:lnTo>
                  <a:pt x="9985248" y="6127"/>
                </a:lnTo>
                <a:lnTo>
                  <a:pt x="10094976" y="2036"/>
                </a:lnTo>
                <a:lnTo>
                  <a:pt x="10204704" y="29271"/>
                </a:lnTo>
                <a:lnTo>
                  <a:pt x="10314432" y="86272"/>
                </a:lnTo>
                <a:lnTo>
                  <a:pt x="10424160" y="169769"/>
                </a:lnTo>
                <a:lnTo>
                  <a:pt x="10533888" y="274978"/>
                </a:lnTo>
                <a:lnTo>
                  <a:pt x="10643616" y="395867"/>
                </a:lnTo>
                <a:lnTo>
                  <a:pt x="10753344" y="525506"/>
                </a:lnTo>
                <a:lnTo>
                  <a:pt x="10863072" y="656464"/>
                </a:lnTo>
                <a:lnTo>
                  <a:pt x="10972800" y="781234"/>
                </a:lnTo>
              </a:path>
            </a:pathLst>
          </a:custGeom>
          <a:noFill/>
          <a:ln w="50800">
            <a:solidFill>
              <a:srgbClr val="0000FF"/>
            </a:solidFill>
          </a:ln>
        </p:spPr>
      </p:sp>
      <p:sp>
        <p:nvSpPr>
          <p:cNvPr id="4" name="Freeform 4"/>
          <p:cNvSpPr/>
          <p:nvPr/>
        </p:nvSpPr>
        <p:spPr>
          <a:xfrm>
            <a:off x="2743200" y="0"/>
            <a:ext cx="1828800" cy="1828800"/>
          </a:xfrm>
          <a:custGeom>
            <a:avLst/>
            <a:gdLst/>
            <a:ahLst/>
            <a:cxnLst/>
            <a:pathLst>
              <a:path h="1828800" w="1828800">
                <a:moveTo>
                  <a:pt x="914400" y="1828800"/>
                </a:moveTo>
                <a:lnTo>
                  <a:pt x="971816" y="1826996"/>
                </a:lnTo>
                <a:lnTo>
                  <a:pt x="1029005" y="1821590"/>
                </a:lnTo>
                <a:lnTo>
                  <a:pt x="1085741" y="1812603"/>
                </a:lnTo>
                <a:lnTo>
                  <a:pt x="1141802" y="1800072"/>
                </a:lnTo>
                <a:lnTo>
                  <a:pt x="1196965" y="1784046"/>
                </a:lnTo>
                <a:lnTo>
                  <a:pt x="1251013" y="1764588"/>
                </a:lnTo>
                <a:lnTo>
                  <a:pt x="1303733" y="1741774"/>
                </a:lnTo>
                <a:lnTo>
                  <a:pt x="1354916" y="1715695"/>
                </a:lnTo>
                <a:lnTo>
                  <a:pt x="1404360" y="1686453"/>
                </a:lnTo>
                <a:lnTo>
                  <a:pt x="1451871" y="1654165"/>
                </a:lnTo>
                <a:lnTo>
                  <a:pt x="1497260" y="1618957"/>
                </a:lnTo>
                <a:lnTo>
                  <a:pt x="1540350" y="1580969"/>
                </a:lnTo>
                <a:lnTo>
                  <a:pt x="1580969" y="1540350"/>
                </a:lnTo>
                <a:lnTo>
                  <a:pt x="1618957" y="1497260"/>
                </a:lnTo>
                <a:lnTo>
                  <a:pt x="1654165" y="1451871"/>
                </a:lnTo>
                <a:lnTo>
                  <a:pt x="1686453" y="1404360"/>
                </a:lnTo>
                <a:lnTo>
                  <a:pt x="1715695" y="1354916"/>
                </a:lnTo>
                <a:lnTo>
                  <a:pt x="1741774" y="1303733"/>
                </a:lnTo>
                <a:lnTo>
                  <a:pt x="1764588" y="1251013"/>
                </a:lnTo>
                <a:lnTo>
                  <a:pt x="1784046" y="1196965"/>
                </a:lnTo>
                <a:lnTo>
                  <a:pt x="1800072" y="1141802"/>
                </a:lnTo>
                <a:lnTo>
                  <a:pt x="1812603" y="1085741"/>
                </a:lnTo>
                <a:lnTo>
                  <a:pt x="1821590" y="1029005"/>
                </a:lnTo>
                <a:lnTo>
                  <a:pt x="1826996" y="971816"/>
                </a:lnTo>
                <a:lnTo>
                  <a:pt x="1828800" y="914400"/>
                </a:lnTo>
                <a:lnTo>
                  <a:pt x="1826996" y="856984"/>
                </a:lnTo>
                <a:lnTo>
                  <a:pt x="1821590" y="799795"/>
                </a:lnTo>
                <a:lnTo>
                  <a:pt x="1812603" y="743059"/>
                </a:lnTo>
                <a:lnTo>
                  <a:pt x="1800072" y="686998"/>
                </a:lnTo>
                <a:lnTo>
                  <a:pt x="1784046" y="631835"/>
                </a:lnTo>
                <a:lnTo>
                  <a:pt x="1764588" y="577787"/>
                </a:lnTo>
                <a:lnTo>
                  <a:pt x="1741774" y="525067"/>
                </a:lnTo>
                <a:lnTo>
                  <a:pt x="1715695" y="473884"/>
                </a:lnTo>
                <a:lnTo>
                  <a:pt x="1686453" y="424440"/>
                </a:lnTo>
                <a:lnTo>
                  <a:pt x="1654165" y="376929"/>
                </a:lnTo>
                <a:lnTo>
                  <a:pt x="1618957" y="331540"/>
                </a:lnTo>
                <a:lnTo>
                  <a:pt x="1580969" y="288450"/>
                </a:lnTo>
                <a:lnTo>
                  <a:pt x="1540350" y="247831"/>
                </a:lnTo>
                <a:lnTo>
                  <a:pt x="1497260" y="209843"/>
                </a:lnTo>
                <a:lnTo>
                  <a:pt x="1451871" y="174635"/>
                </a:lnTo>
                <a:lnTo>
                  <a:pt x="1404360" y="142347"/>
                </a:lnTo>
                <a:lnTo>
                  <a:pt x="1354916" y="113105"/>
                </a:lnTo>
                <a:lnTo>
                  <a:pt x="1303733" y="87026"/>
                </a:lnTo>
                <a:lnTo>
                  <a:pt x="1251013" y="64212"/>
                </a:lnTo>
                <a:lnTo>
                  <a:pt x="1196965" y="44754"/>
                </a:lnTo>
                <a:lnTo>
                  <a:pt x="1141802" y="28728"/>
                </a:lnTo>
                <a:lnTo>
                  <a:pt x="1085741" y="16197"/>
                </a:lnTo>
                <a:lnTo>
                  <a:pt x="1029005" y="7210"/>
                </a:lnTo>
                <a:lnTo>
                  <a:pt x="971816" y="1804"/>
                </a:lnTo>
                <a:lnTo>
                  <a:pt x="914400" y="0"/>
                </a:lnTo>
                <a:lnTo>
                  <a:pt x="856984" y="1804"/>
                </a:lnTo>
                <a:lnTo>
                  <a:pt x="799795" y="7210"/>
                </a:lnTo>
                <a:lnTo>
                  <a:pt x="743059" y="16197"/>
                </a:lnTo>
                <a:lnTo>
                  <a:pt x="686998" y="28728"/>
                </a:lnTo>
                <a:lnTo>
                  <a:pt x="631835" y="44754"/>
                </a:lnTo>
                <a:lnTo>
                  <a:pt x="577787" y="64212"/>
                </a:lnTo>
                <a:lnTo>
                  <a:pt x="525067" y="87026"/>
                </a:lnTo>
                <a:lnTo>
                  <a:pt x="473884" y="113105"/>
                </a:lnTo>
                <a:lnTo>
                  <a:pt x="424440" y="142347"/>
                </a:lnTo>
                <a:lnTo>
                  <a:pt x="376929" y="174635"/>
                </a:lnTo>
                <a:lnTo>
                  <a:pt x="331540" y="209843"/>
                </a:lnTo>
                <a:lnTo>
                  <a:pt x="288450" y="247831"/>
                </a:lnTo>
                <a:lnTo>
                  <a:pt x="247831" y="288450"/>
                </a:lnTo>
                <a:lnTo>
                  <a:pt x="209843" y="331540"/>
                </a:lnTo>
                <a:lnTo>
                  <a:pt x="174635" y="376929"/>
                </a:lnTo>
                <a:lnTo>
                  <a:pt x="142347" y="424440"/>
                </a:lnTo>
                <a:lnTo>
                  <a:pt x="113105" y="473884"/>
                </a:lnTo>
                <a:lnTo>
                  <a:pt x="87026" y="525067"/>
                </a:lnTo>
                <a:lnTo>
                  <a:pt x="64212" y="577787"/>
                </a:lnTo>
                <a:lnTo>
                  <a:pt x="44754" y="631835"/>
                </a:lnTo>
                <a:lnTo>
                  <a:pt x="28728" y="686998"/>
                </a:lnTo>
                <a:lnTo>
                  <a:pt x="16197" y="743059"/>
                </a:lnTo>
                <a:lnTo>
                  <a:pt x="7210" y="799795"/>
                </a:lnTo>
                <a:lnTo>
                  <a:pt x="1804" y="856984"/>
                </a:lnTo>
                <a:lnTo>
                  <a:pt x="0" y="914400"/>
                </a:lnTo>
                <a:lnTo>
                  <a:pt x="1804" y="971816"/>
                </a:lnTo>
                <a:lnTo>
                  <a:pt x="7210" y="1029005"/>
                </a:lnTo>
                <a:lnTo>
                  <a:pt x="16197" y="1085741"/>
                </a:lnTo>
                <a:lnTo>
                  <a:pt x="28728" y="1141802"/>
                </a:lnTo>
                <a:lnTo>
                  <a:pt x="44754" y="1196965"/>
                </a:lnTo>
                <a:lnTo>
                  <a:pt x="64212" y="1251013"/>
                </a:lnTo>
                <a:lnTo>
                  <a:pt x="87026" y="1303733"/>
                </a:lnTo>
                <a:lnTo>
                  <a:pt x="113105" y="1354916"/>
                </a:lnTo>
                <a:lnTo>
                  <a:pt x="142347" y="1404360"/>
                </a:lnTo>
                <a:lnTo>
                  <a:pt x="174635" y="1451871"/>
                </a:lnTo>
                <a:lnTo>
                  <a:pt x="209843" y="1497260"/>
                </a:lnTo>
                <a:lnTo>
                  <a:pt x="247831" y="1540350"/>
                </a:lnTo>
                <a:lnTo>
                  <a:pt x="288450" y="1580969"/>
                </a:lnTo>
                <a:lnTo>
                  <a:pt x="331540" y="1618957"/>
                </a:lnTo>
                <a:lnTo>
                  <a:pt x="376929" y="1654165"/>
                </a:lnTo>
                <a:lnTo>
                  <a:pt x="424440" y="1686453"/>
                </a:lnTo>
                <a:lnTo>
                  <a:pt x="473884" y="1715695"/>
                </a:lnTo>
                <a:lnTo>
                  <a:pt x="525067" y="1741774"/>
                </a:lnTo>
                <a:lnTo>
                  <a:pt x="577787" y="1764588"/>
                </a:lnTo>
                <a:lnTo>
                  <a:pt x="631835" y="1784046"/>
                </a:lnTo>
                <a:lnTo>
                  <a:pt x="686998" y="1800072"/>
                </a:lnTo>
                <a:lnTo>
                  <a:pt x="743059" y="1812603"/>
                </a:lnTo>
                <a:lnTo>
                  <a:pt x="799795" y="1821590"/>
                </a:lnTo>
                <a:lnTo>
                  <a:pt x="856984" y="1826996"/>
                </a:lnTo>
                <a:lnTo>
                  <a:pt x="914400" y="1828800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FF0000"/>
            </a:solidFill>
            <a:prstDash val="sysDash"/>
          </a:ln>
        </p:spPr>
      </p:sp>
      <p:sp>
        <p:nvSpPr>
          <p:cNvPr id="5" name="Freeform 5"/>
          <p:cNvSpPr/>
          <p:nvPr/>
        </p:nvSpPr>
        <p:spPr>
          <a:xfrm>
            <a:off x="6400800" y="0"/>
            <a:ext cx="1828800" cy="1828800"/>
          </a:xfrm>
          <a:custGeom>
            <a:avLst/>
            <a:gdLst/>
            <a:ahLst/>
            <a:cxnLst/>
            <a:pathLst>
              <a:path h="1828800" w="1828800">
                <a:moveTo>
                  <a:pt x="914400" y="1828800"/>
                </a:moveTo>
                <a:lnTo>
                  <a:pt x="971816" y="1826996"/>
                </a:lnTo>
                <a:lnTo>
                  <a:pt x="1029005" y="1821590"/>
                </a:lnTo>
                <a:lnTo>
                  <a:pt x="1085741" y="1812603"/>
                </a:lnTo>
                <a:lnTo>
                  <a:pt x="1141802" y="1800072"/>
                </a:lnTo>
                <a:lnTo>
                  <a:pt x="1196965" y="1784046"/>
                </a:lnTo>
                <a:lnTo>
                  <a:pt x="1251013" y="1764588"/>
                </a:lnTo>
                <a:lnTo>
                  <a:pt x="1303733" y="1741774"/>
                </a:lnTo>
                <a:lnTo>
                  <a:pt x="1354916" y="1715695"/>
                </a:lnTo>
                <a:lnTo>
                  <a:pt x="1404360" y="1686453"/>
                </a:lnTo>
                <a:lnTo>
                  <a:pt x="1451871" y="1654165"/>
                </a:lnTo>
                <a:lnTo>
                  <a:pt x="1497260" y="1618957"/>
                </a:lnTo>
                <a:lnTo>
                  <a:pt x="1540350" y="1580969"/>
                </a:lnTo>
                <a:lnTo>
                  <a:pt x="1580969" y="1540350"/>
                </a:lnTo>
                <a:lnTo>
                  <a:pt x="1618957" y="1497260"/>
                </a:lnTo>
                <a:lnTo>
                  <a:pt x="1654165" y="1451871"/>
                </a:lnTo>
                <a:lnTo>
                  <a:pt x="1686453" y="1404360"/>
                </a:lnTo>
                <a:lnTo>
                  <a:pt x="1715695" y="1354916"/>
                </a:lnTo>
                <a:lnTo>
                  <a:pt x="1741774" y="1303733"/>
                </a:lnTo>
                <a:lnTo>
                  <a:pt x="1764588" y="1251013"/>
                </a:lnTo>
                <a:lnTo>
                  <a:pt x="1784046" y="1196965"/>
                </a:lnTo>
                <a:lnTo>
                  <a:pt x="1800072" y="1141802"/>
                </a:lnTo>
                <a:lnTo>
                  <a:pt x="1812603" y="1085741"/>
                </a:lnTo>
                <a:lnTo>
                  <a:pt x="1821590" y="1029005"/>
                </a:lnTo>
                <a:lnTo>
                  <a:pt x="1826996" y="971816"/>
                </a:lnTo>
                <a:lnTo>
                  <a:pt x="1828800" y="914400"/>
                </a:lnTo>
                <a:lnTo>
                  <a:pt x="1826996" y="856984"/>
                </a:lnTo>
                <a:lnTo>
                  <a:pt x="1821590" y="799795"/>
                </a:lnTo>
                <a:lnTo>
                  <a:pt x="1812603" y="743059"/>
                </a:lnTo>
                <a:lnTo>
                  <a:pt x="1800072" y="686998"/>
                </a:lnTo>
                <a:lnTo>
                  <a:pt x="1784046" y="631835"/>
                </a:lnTo>
                <a:lnTo>
                  <a:pt x="1764588" y="577787"/>
                </a:lnTo>
                <a:lnTo>
                  <a:pt x="1741774" y="525067"/>
                </a:lnTo>
                <a:lnTo>
                  <a:pt x="1715695" y="473884"/>
                </a:lnTo>
                <a:lnTo>
                  <a:pt x="1686453" y="424440"/>
                </a:lnTo>
                <a:lnTo>
                  <a:pt x="1654165" y="376929"/>
                </a:lnTo>
                <a:lnTo>
                  <a:pt x="1618957" y="331540"/>
                </a:lnTo>
                <a:lnTo>
                  <a:pt x="1580969" y="288450"/>
                </a:lnTo>
                <a:lnTo>
                  <a:pt x="1540350" y="247831"/>
                </a:lnTo>
                <a:lnTo>
                  <a:pt x="1497260" y="209843"/>
                </a:lnTo>
                <a:lnTo>
                  <a:pt x="1451871" y="174635"/>
                </a:lnTo>
                <a:lnTo>
                  <a:pt x="1404360" y="142347"/>
                </a:lnTo>
                <a:lnTo>
                  <a:pt x="1354916" y="113105"/>
                </a:lnTo>
                <a:lnTo>
                  <a:pt x="1303733" y="87026"/>
                </a:lnTo>
                <a:lnTo>
                  <a:pt x="1251013" y="64212"/>
                </a:lnTo>
                <a:lnTo>
                  <a:pt x="1196965" y="44754"/>
                </a:lnTo>
                <a:lnTo>
                  <a:pt x="1141802" y="28728"/>
                </a:lnTo>
                <a:lnTo>
                  <a:pt x="1085741" y="16197"/>
                </a:lnTo>
                <a:lnTo>
                  <a:pt x="1029005" y="7210"/>
                </a:lnTo>
                <a:lnTo>
                  <a:pt x="971816" y="1804"/>
                </a:lnTo>
                <a:lnTo>
                  <a:pt x="914400" y="0"/>
                </a:lnTo>
                <a:lnTo>
                  <a:pt x="856984" y="1804"/>
                </a:lnTo>
                <a:lnTo>
                  <a:pt x="799795" y="7210"/>
                </a:lnTo>
                <a:lnTo>
                  <a:pt x="743059" y="16197"/>
                </a:lnTo>
                <a:lnTo>
                  <a:pt x="686998" y="28728"/>
                </a:lnTo>
                <a:lnTo>
                  <a:pt x="631835" y="44754"/>
                </a:lnTo>
                <a:lnTo>
                  <a:pt x="577787" y="64212"/>
                </a:lnTo>
                <a:lnTo>
                  <a:pt x="525067" y="87026"/>
                </a:lnTo>
                <a:lnTo>
                  <a:pt x="473884" y="113105"/>
                </a:lnTo>
                <a:lnTo>
                  <a:pt x="424440" y="142347"/>
                </a:lnTo>
                <a:lnTo>
                  <a:pt x="376929" y="174635"/>
                </a:lnTo>
                <a:lnTo>
                  <a:pt x="331540" y="209843"/>
                </a:lnTo>
                <a:lnTo>
                  <a:pt x="288450" y="247831"/>
                </a:lnTo>
                <a:lnTo>
                  <a:pt x="247831" y="288450"/>
                </a:lnTo>
                <a:lnTo>
                  <a:pt x="209843" y="331540"/>
                </a:lnTo>
                <a:lnTo>
                  <a:pt x="174635" y="376929"/>
                </a:lnTo>
                <a:lnTo>
                  <a:pt x="142347" y="424440"/>
                </a:lnTo>
                <a:lnTo>
                  <a:pt x="113105" y="473884"/>
                </a:lnTo>
                <a:lnTo>
                  <a:pt x="87026" y="525067"/>
                </a:lnTo>
                <a:lnTo>
                  <a:pt x="64212" y="577787"/>
                </a:lnTo>
                <a:lnTo>
                  <a:pt x="44754" y="631835"/>
                </a:lnTo>
                <a:lnTo>
                  <a:pt x="28728" y="686998"/>
                </a:lnTo>
                <a:lnTo>
                  <a:pt x="16197" y="743059"/>
                </a:lnTo>
                <a:lnTo>
                  <a:pt x="7210" y="799795"/>
                </a:lnTo>
                <a:lnTo>
                  <a:pt x="1804" y="856984"/>
                </a:lnTo>
                <a:lnTo>
                  <a:pt x="0" y="914400"/>
                </a:lnTo>
                <a:lnTo>
                  <a:pt x="1804" y="971816"/>
                </a:lnTo>
                <a:lnTo>
                  <a:pt x="7210" y="1029005"/>
                </a:lnTo>
                <a:lnTo>
                  <a:pt x="16197" y="1085741"/>
                </a:lnTo>
                <a:lnTo>
                  <a:pt x="28728" y="1141802"/>
                </a:lnTo>
                <a:lnTo>
                  <a:pt x="44754" y="1196965"/>
                </a:lnTo>
                <a:lnTo>
                  <a:pt x="64212" y="1251013"/>
                </a:lnTo>
                <a:lnTo>
                  <a:pt x="87026" y="1303733"/>
                </a:lnTo>
                <a:lnTo>
                  <a:pt x="113105" y="1354916"/>
                </a:lnTo>
                <a:lnTo>
                  <a:pt x="142347" y="1404360"/>
                </a:lnTo>
                <a:lnTo>
                  <a:pt x="174635" y="1451871"/>
                </a:lnTo>
                <a:lnTo>
                  <a:pt x="209843" y="1497260"/>
                </a:lnTo>
                <a:lnTo>
                  <a:pt x="247831" y="1540350"/>
                </a:lnTo>
                <a:lnTo>
                  <a:pt x="288450" y="1580969"/>
                </a:lnTo>
                <a:lnTo>
                  <a:pt x="331540" y="1618957"/>
                </a:lnTo>
                <a:lnTo>
                  <a:pt x="376929" y="1654165"/>
                </a:lnTo>
                <a:lnTo>
                  <a:pt x="424440" y="1686453"/>
                </a:lnTo>
                <a:lnTo>
                  <a:pt x="473884" y="1715695"/>
                </a:lnTo>
                <a:lnTo>
                  <a:pt x="525067" y="1741774"/>
                </a:lnTo>
                <a:lnTo>
                  <a:pt x="577787" y="1764588"/>
                </a:lnTo>
                <a:lnTo>
                  <a:pt x="631835" y="1784046"/>
                </a:lnTo>
                <a:lnTo>
                  <a:pt x="686998" y="1800072"/>
                </a:lnTo>
                <a:lnTo>
                  <a:pt x="743059" y="1812603"/>
                </a:lnTo>
                <a:lnTo>
                  <a:pt x="799795" y="1821590"/>
                </a:lnTo>
                <a:lnTo>
                  <a:pt x="856984" y="1826996"/>
                </a:lnTo>
                <a:lnTo>
                  <a:pt x="914400" y="1828800"/>
                </a:lnTo>
              </a:path>
            </a:pathLst>
          </a:custGeom>
          <a:solidFill>
            <a:srgbClr val="00FFFF"/>
          </a:solid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/>
          <p:nvPr/>
        </p:nvGraphicFramePr>
        <p:xfrm>
          <a:off x="1828800" y="914400"/>
          <a:ext cx="7315200" cy="3657600"/>
        </p:xfrm>
        <a:graphic>
          <a:graphicData uri="http://schemas.openxmlformats.org/drawingml/2006/table">
            <a:tbl>
              <a:tblPr/>
              <a:tblGrid>
                <a:gridCol w="2194560"/>
                <a:gridCol w="2194560"/>
                <a:gridCol w="2926080"/>
              </a:tblGrid>
              <a:tr h="731520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Header 1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Header 2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Header 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731520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Row 1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Data A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Data B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731520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Row 2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10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20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731520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Row 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Data C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b" rtlCol="0" wrap="square"/>
                    <a:lstStyle/>
                    <a:p>
                      <a:pPr algn="r"/>
                      <a:r>
                        <a:rPr dirty="0" lang="en-US" smtClean="0" sz="1800">
                          <a:hlinkClick action="ppaction://hlinksldjump" r:id="rId12"/>
                        </a:rPr>
                        <a:t>Click here to jump to slide with different image insertion methods</a:t>
                      </a:r>
                      <a:endParaRPr dirty="0" lang="en-US"/>
                    </a:p>
                  </a:txBody>
                  <a:tcPr anchor="b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31520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Row 4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NaN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 sz="1300"/>
                        <a:t>N/A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FF"/>
                      </a:solidFill>
                      <a:prstDash val="solid"/>
                    </a:lnL>
                    <a:lnR w="25400">
                      <a:solidFill>
                        <a:srgbClr val="0000FF"/>
                      </a:solidFill>
                      <a:prstDash val="solid"/>
                    </a:lnR>
                    <a:lnT w="25400">
                      <a:solidFill>
                        <a:srgbClr val="0000FF"/>
                      </a:solidFill>
                      <a:prstDash val="solid"/>
                    </a:lnT>
                    <a:lnB w="254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thumb-22-2.png" id="2" name="Media File">
            <a:hlinkClick action="ppaction://media" r:id="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Slide Number 3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Slide Number 4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Slide Number 5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2743200" cy="1828800"/>
          </a:xfrm>
          <a:prstGeom prst="rect">
            <a:avLst/>
          </a:prstGeom>
          <a:ln w="38100">
            <a:solidFill>
              <a:srgbClr val="0000CC"/>
            </a:solidFill>
          </a:ln>
        </p:spPr>
      </p:pic>
      <p:sp>
        <p:nvSpPr>
          <p:cNvPr id="3" name="TextBox"/>
          <p:cNvSpPr txBox="1"/>
          <p:nvPr/>
        </p:nvSpPr>
        <p:spPr>
          <a:xfrm rot="0">
            <a:off x="914400" y="457200"/>
            <a:ext cx="2743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/>
            <a:r>
              <a:rPr dirty="0" lang="en-US" smtClean="0"/>
              <a:t>Inserted via figure handle</a:t>
            </a:r>
            <a:endParaRPr dirty="0" lang="en-US"/>
          </a:p>
        </p:txBody>
      </p:sp>
      <p:pic>
        <p:nvPicPr>
          <p:cNvPr descr="image-6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5486400" y="914400"/>
            <a:ext cx="2743200" cy="1828800"/>
          </a:xfrm>
          <a:prstGeom prst="rect">
            <a:avLst/>
          </a:prstGeom>
        </p:spPr>
      </p:pic>
      <p:sp>
        <p:nvSpPr>
          <p:cNvPr id="5" name="TextBox"/>
          <p:cNvSpPr txBox="1"/>
          <p:nvPr/>
        </p:nvSpPr>
        <p:spPr>
          <a:xfrm rot="0">
            <a:off x="5486400" y="457200"/>
            <a:ext cx="2743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/>
            <a:r>
              <a:rPr dirty="0" lang="en-US" smtClean="0"/>
              <a:t>Inserted via axes handle</a:t>
            </a:r>
            <a:endParaRPr dirty="0" lang="en-US"/>
          </a:p>
        </p:txBody>
      </p:sp>
      <p:pic>
        <p:nvPicPr>
          <p:cNvPr descr="image-6-7.png" id="7" name="Media File"/>
          <p:cNvPicPr>
            <a:picLocks/>
          </p:cNvPicPr>
          <p:nvPr/>
        </p:nvPicPr>
        <p:blipFill>
          <a:blip cstate="print" r:embed="rId7"/>
          <a:stretch>
            <a:fillRect/>
          </a:stretch>
        </p:blipFill>
        <p:spPr>
          <a:xfrm>
            <a:off x="914400" y="3200400"/>
            <a:ext cx="2743200" cy="1828800"/>
          </a:xfrm>
          <a:prstGeom prst="rect">
            <a:avLst/>
          </a:prstGeom>
        </p:spPr>
      </p:pic>
      <p:sp>
        <p:nvSpPr>
          <p:cNvPr id="8" name="TextBox"/>
          <p:cNvSpPr txBox="1"/>
          <p:nvPr/>
        </p:nvSpPr>
        <p:spPr>
          <a:xfrm rot="0">
            <a:off x="914400" y="2743200"/>
            <a:ext cx="2743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/>
            <a:r>
              <a:rPr dirty="0" lang="en-US" smtClean="0"/>
              <a:t>Inserted via image CDATA</a:t>
            </a:r>
            <a:endParaRPr dirty="0" lang="en-US"/>
          </a:p>
        </p:txBody>
      </p:sp>
      <p:pic>
        <p:nvPicPr>
          <p:cNvPr descr="media-6-9.jpg" id="9" name="Media File"/>
          <p:cNvPicPr>
            <a:picLocks/>
          </p:cNvPicPr>
          <p:nvPr/>
        </p:nvPicPr>
        <p:blipFill>
          <a:blip cstate="print" r:embed="rId9"/>
          <a:stretch>
            <a:fillRect/>
          </a:stretch>
        </p:blipFill>
        <p:spPr>
          <a:xfrm>
            <a:off x="5486400" y="3200400"/>
            <a:ext cx="3657600" cy="1828800"/>
          </a:xfrm>
          <a:prstGeom prst="rect">
            <a:avLst/>
          </a:prstGeom>
        </p:spPr>
      </p:pic>
      <p:sp>
        <p:nvSpPr>
          <p:cNvPr id="10" name="TextBox"/>
          <p:cNvSpPr txBox="1"/>
          <p:nvPr/>
        </p:nvSpPr>
        <p:spPr>
          <a:xfrm rot="0">
            <a:off x="5486400" y="2743200"/>
            <a:ext cx="2743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/>
            <a:r>
              <a:rPr dirty="0" lang="en-US" smtClean="0"/>
              <a:t>Inserted via filename, no aspect ratio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Scale = maxfixed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09728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0972800" cy="5486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Scale = max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7406" y="0"/>
            <a:ext cx="7317988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Example Presentation</dc:title>
  <dc:subject>Automatically generated PPTX file</dc:subject>
  <dc:creator>MatLab</dc:creator>
  <cp:keywords/>
  <dc:description>This file has been automatically generated by exportToPPTX</dc:description>
  <cp:lastModifiedBy>MatLab</cp:lastModifiedBy>
  <cp:revision>2</cp:revision>
  <dcterms:created xsi:type="dcterms:W3CDTF">2022-01-24T02:50:26</dcterms:created>
  <dcterms:modified xsi:type="dcterms:W3CDTF">2022-01-24T02:50:43</dcterms:modified>
</cp:coreProperties>
</file>