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068" y="1501775"/>
            <a:ext cx="7772400" cy="1470025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0000"/>
                </a:solidFill>
                <a:latin typeface="Segoe UI"/>
              </a:rPr>
              <a:t>Sales &amp; Financial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2400" b="0" dirty="0">
                <a:solidFill>
                  <a:srgbClr val="000000"/>
                </a:solidFill>
                <a:latin typeface="Segoe UI"/>
              </a:rPr>
              <a:t>Internship Task 4 – Dashboard Design</a:t>
            </a:r>
          </a:p>
          <a:p>
            <a:r>
              <a:rPr lang="en-IN" sz="2400" b="0" dirty="0">
                <a:solidFill>
                  <a:srgbClr val="000000"/>
                </a:solidFill>
                <a:latin typeface="Segoe UI"/>
              </a:rPr>
              <a:t>Het Brahmbhatt</a:t>
            </a:r>
            <a:endParaRPr sz="2400" dirty="0"/>
          </a:p>
          <a:p>
            <a:r>
              <a:rPr sz="2400" b="0" dirty="0">
                <a:solidFill>
                  <a:srgbClr val="000000"/>
                </a:solidFill>
                <a:latin typeface="Segoe UI"/>
              </a:rPr>
              <a:t>Date</a:t>
            </a:r>
            <a:r>
              <a:rPr lang="en-IN" sz="2400" b="0" dirty="0">
                <a:solidFill>
                  <a:srgbClr val="000000"/>
                </a:solidFill>
                <a:latin typeface="Segoe UI"/>
              </a:rPr>
              <a:t> : 30/05/2025</a:t>
            </a:r>
            <a:endParaRPr sz="2400" dirty="0"/>
          </a:p>
          <a:p>
            <a:r>
              <a:rPr sz="2400" b="0" dirty="0">
                <a:solidFill>
                  <a:srgbClr val="000000"/>
                </a:solidFill>
                <a:latin typeface="Segoe UI"/>
              </a:rPr>
              <a:t>Tool Used: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Insights for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000000"/>
                </a:solidFill>
                <a:latin typeface="Segoe UI"/>
              </a:rPr>
              <a:t>• USA, UK, and Canada are the top-performing countries by sales.</a:t>
            </a:r>
          </a:p>
          <a:p>
            <a:r>
              <a:rPr sz="2000" b="0">
                <a:solidFill>
                  <a:srgbClr val="000000"/>
                </a:solidFill>
                <a:latin typeface="Segoe UI"/>
              </a:rPr>
              <a:t>• Sales peaked in August and Q3 overall showed strong growth.</a:t>
            </a:r>
          </a:p>
          <a:p>
            <a:r>
              <a:rPr sz="2000" b="0">
                <a:solidFill>
                  <a:srgbClr val="000000"/>
                </a:solidFill>
                <a:latin typeface="Segoe UI"/>
              </a:rPr>
              <a:t>• 'Classic Cars' and 'Motorcycles' are the top-selling product lines.</a:t>
            </a:r>
          </a:p>
          <a:p>
            <a:r>
              <a:rPr sz="2000" b="0">
                <a:solidFill>
                  <a:srgbClr val="000000"/>
                </a:solidFill>
                <a:latin typeface="Segoe UI"/>
              </a:rPr>
              <a:t>• Most profits came from high-volume regions; low-margin products need review.</a:t>
            </a:r>
          </a:p>
          <a:p>
            <a:r>
              <a:rPr sz="2000" b="0">
                <a:solidFill>
                  <a:srgbClr val="000000"/>
                </a:solidFill>
                <a:latin typeface="Segoe UI"/>
              </a:rPr>
              <a:t>• Dashboard interactivity helps filter insights by product and region.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89C855-B44F-3343-F350-ED0C7CFFFBDA}"/>
              </a:ext>
            </a:extLst>
          </p:cNvPr>
          <p:cNvSpPr/>
          <p:nvPr/>
        </p:nvSpPr>
        <p:spPr>
          <a:xfrm>
            <a:off x="2366128" y="2505670"/>
            <a:ext cx="44117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7755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 dirty="0">
                <a:solidFill>
                  <a:srgbClr val="000000"/>
                </a:solidFill>
                <a:latin typeface="Segoe UI"/>
              </a:rPr>
              <a:t>Goal:</a:t>
            </a:r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To design an interactive dashboard for business stakeholders using a Sales/Financial dataset.</a:t>
            </a:r>
          </a:p>
          <a:p>
            <a:endParaRPr dirty="0"/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Key Purpose:</a:t>
            </a:r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Provide actionable insights through KPIs, filters, and time-series visualizations.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 dirty="0">
                <a:solidFill>
                  <a:srgbClr val="000000"/>
                </a:solidFill>
                <a:latin typeface="Segoe UI"/>
              </a:rPr>
              <a:t>Source: Kaggle Sales/Financial dataset</a:t>
            </a:r>
          </a:p>
          <a:p>
            <a:endParaRPr dirty="0"/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Key Columns Used:</a:t>
            </a:r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- Order Date</a:t>
            </a:r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- Sales</a:t>
            </a:r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- Profit</a:t>
            </a:r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- Quantity</a:t>
            </a:r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- Country/Product</a:t>
            </a:r>
          </a:p>
          <a:p>
            <a:endParaRPr dirty="0"/>
          </a:p>
          <a:p>
            <a:r>
              <a:rPr sz="1800" b="0" dirty="0">
                <a:solidFill>
                  <a:srgbClr val="000000"/>
                </a:solidFill>
                <a:latin typeface="Segoe UI"/>
              </a:rPr>
              <a:t>Time Period: Monthly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Dashboard Design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Tool: Power BI</a:t>
            </a:r>
          </a:p>
          <a:p>
            <a:endParaRPr/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Pages Created: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- Dashboard Overview (with KPIs and time-series)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- Product Analysis (detailed view of performance by product)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Key KPIs Displayed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✅ Total Sales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✅ Total Quantity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✅ Average Order Value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✅ Monthly Growth %</a:t>
            </a:r>
          </a:p>
          <a:p>
            <a:endParaRPr/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Visuals Used: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- KPI Cards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- Line Charts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- Filters (Country, Product)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Slicers Used: Country, Product</a:t>
            </a:r>
          </a:p>
          <a:p>
            <a:endParaRPr/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Time-Series Chart: Sales trend by month</a:t>
            </a:r>
          </a:p>
          <a:p>
            <a:endParaRPr/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Navigation Menu: Between pages using button actions</a:t>
            </a:r>
          </a:p>
          <a:p>
            <a:endParaRPr/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Color Theme: Colorblind-safe for accessibility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  <a:latin typeface="Segoe UI"/>
              </a:rPr>
              <a:t>Trends Observed: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- Sales peaked in August; steady growth in Q3.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- Top-selling countries include USA, UK, and Canada.</a:t>
            </a:r>
          </a:p>
          <a:p>
            <a:endParaRPr/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Conclusion:</a:t>
            </a:r>
          </a:p>
          <a:p>
            <a:r>
              <a:rPr sz="1800" b="0">
                <a:solidFill>
                  <a:srgbClr val="000000"/>
                </a:solidFill>
                <a:latin typeface="Segoe UI"/>
              </a:rPr>
              <a:t>The dashboard helps stakeholders track performance and take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22E0CA-587B-093F-C8D4-674A8162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1430213"/>
            <a:ext cx="8898903" cy="4845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E5D228-B766-E9C3-6410-BC7CDF2688E8}"/>
              </a:ext>
            </a:extLst>
          </p:cNvPr>
          <p:cNvSpPr txBox="1"/>
          <p:nvPr/>
        </p:nvSpPr>
        <p:spPr>
          <a:xfrm>
            <a:off x="1612978" y="433633"/>
            <a:ext cx="53545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600" b="1" u="sng" dirty="0"/>
              <a:t>1st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92E57-D175-3F01-D9BE-6894652D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4" y="1736532"/>
            <a:ext cx="8889477" cy="4855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A11D2-7789-C1AF-7BB6-D68D12A3DA80}"/>
              </a:ext>
            </a:extLst>
          </p:cNvPr>
          <p:cNvSpPr txBox="1"/>
          <p:nvPr/>
        </p:nvSpPr>
        <p:spPr>
          <a:xfrm>
            <a:off x="1956062" y="6071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/>
            <a:r>
              <a:rPr lang="en-IN" sz="3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2nd</a:t>
            </a:r>
            <a:r>
              <a:rPr lang="en-IN" sz="36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Page</a:t>
            </a:r>
            <a:endParaRPr lang="en-IN" sz="3600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289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Office Theme</vt:lpstr>
      <vt:lpstr>Sales &amp; Financial Dashboard</vt:lpstr>
      <vt:lpstr>Objective</vt:lpstr>
      <vt:lpstr>Dataset Overview</vt:lpstr>
      <vt:lpstr>Dashboard Design Highlights</vt:lpstr>
      <vt:lpstr>Key KPIs Displayed</vt:lpstr>
      <vt:lpstr>Interactivity Features</vt:lpstr>
      <vt:lpstr>Insights &amp; Conclusion</vt:lpstr>
      <vt:lpstr>PowerPoint Presentation</vt:lpstr>
      <vt:lpstr>PowerPoint Presentation</vt:lpstr>
      <vt:lpstr>Top Insights for Stakeholders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het brahmbhatt</cp:lastModifiedBy>
  <cp:revision>3</cp:revision>
  <dcterms:created xsi:type="dcterms:W3CDTF">2013-01-27T09:14:16Z</dcterms:created>
  <dcterms:modified xsi:type="dcterms:W3CDTF">2025-05-30T15:07:33Z</dcterms:modified>
  <cp:category/>
</cp:coreProperties>
</file>