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70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61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83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8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2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0086-AF54-4AC7-B594-888EB77C158C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9868-B473-4E53-93E9-7211F9D7F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973388" y="282723"/>
            <a:ext cx="47117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ja-JP" sz="4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Applied technologies</a:t>
            </a:r>
            <a:endParaRPr lang="en-US" altLang="ja-JP" sz="4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r">
              <a:lnSpc>
                <a:spcPct val="80000"/>
              </a:lnSpc>
            </a:pPr>
            <a:endParaRPr lang="en-US" altLang="ja-JP" sz="4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r">
              <a:lnSpc>
                <a:spcPct val="80000"/>
              </a:lnSpc>
            </a:pPr>
            <a:endParaRPr lang="en-US" altLang="ja-JP" sz="4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59600" y="1165159"/>
            <a:ext cx="1993900" cy="452431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Frontend</a:t>
            </a:r>
            <a:endParaRPr lang="en-US" altLang="ja-JP" sz="3600" dirty="0">
              <a:solidFill>
                <a:schemeClr val="accent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JavaScript</a:t>
            </a: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A-frame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Glitch</a:t>
            </a: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React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Underscore.js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62350" y="1182802"/>
            <a:ext cx="1993900" cy="314547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Backend</a:t>
            </a:r>
            <a:endParaRPr lang="en-US" altLang="ja-JP" sz="3600" dirty="0">
              <a:solidFill>
                <a:schemeClr val="accent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Python</a:t>
            </a:r>
          </a:p>
          <a:p>
            <a:pPr algn="ctr">
              <a:lnSpc>
                <a:spcPct val="80000"/>
              </a:lnSpc>
            </a:pPr>
            <a:r>
              <a:rPr lang="en-US" altLang="ja-JP" sz="3600" dirty="0" err="1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PSPNet</a:t>
            </a: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err="1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TensorFlow</a:t>
            </a: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err="1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Algorithmia</a:t>
            </a: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err="1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OpenCV</a:t>
            </a:r>
            <a:endParaRPr lang="en-US" altLang="ja-JP" sz="36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28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Google </a:t>
            </a:r>
            <a:r>
              <a:rPr lang="en-US" altLang="ja-JP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Firebase</a:t>
            </a:r>
            <a:endParaRPr lang="en-US" altLang="ja-JP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7650" y="2855763"/>
            <a:ext cx="1993900" cy="1372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Google</a:t>
            </a:r>
          </a:p>
          <a:p>
            <a:pPr algn="ctr">
              <a:lnSpc>
                <a:spcPct val="80000"/>
              </a:lnSpc>
            </a:pPr>
            <a:r>
              <a:rPr lang="en-US" altLang="ja-JP" sz="28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Street </a:t>
            </a:r>
            <a:r>
              <a:rPr lang="en-US" altLang="ja-JP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View</a:t>
            </a:r>
            <a:endParaRPr lang="en-US" altLang="ja-JP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Natural Language Processing</a:t>
            </a:r>
            <a:r>
              <a:rPr lang="en-US" altLang="ja-JP" sz="20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US" altLang="ja-JP" sz="20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API</a:t>
            </a:r>
            <a:endParaRPr lang="en-US" altLang="ja-JP" sz="20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90" y="4404327"/>
            <a:ext cx="1993900" cy="39624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twitter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30914" y="1138869"/>
            <a:ext cx="1993900" cy="201285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 </a:t>
            </a:r>
            <a:r>
              <a:rPr lang="en-US" altLang="ja-JP" sz="3600" dirty="0" smtClean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browsers</a:t>
            </a:r>
            <a:endParaRPr lang="en-US" altLang="ja-JP" sz="3600" dirty="0">
              <a:solidFill>
                <a:schemeClr val="accent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HMD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28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(Oculus </a:t>
            </a:r>
            <a:r>
              <a:rPr lang="en-US" altLang="ja-JP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Go etc.)</a:t>
            </a:r>
          </a:p>
          <a:p>
            <a:pPr algn="ctr">
              <a:lnSpc>
                <a:spcPct val="80000"/>
              </a:lnSpc>
            </a:pPr>
            <a:r>
              <a:rPr lang="en-US" altLang="ja-JP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PC</a:t>
            </a:r>
          </a:p>
          <a:p>
            <a:pPr algn="ctr">
              <a:lnSpc>
                <a:spcPct val="80000"/>
              </a:lnSpc>
            </a:pPr>
            <a:r>
              <a:rPr lang="en-US" altLang="ja-JP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Smartphone</a:t>
            </a:r>
            <a:endParaRPr lang="en-US" altLang="ja-JP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23" name="直線コネクタ 22"/>
          <p:cNvCxnSpPr>
            <a:endCxn id="17" idx="3"/>
          </p:cNvCxnSpPr>
          <p:nvPr/>
        </p:nvCxnSpPr>
        <p:spPr>
          <a:xfrm flipH="1">
            <a:off x="2241550" y="1711155"/>
            <a:ext cx="1298090" cy="183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9" idx="3"/>
          </p:cNvCxnSpPr>
          <p:nvPr/>
        </p:nvCxnSpPr>
        <p:spPr>
          <a:xfrm flipH="1">
            <a:off x="2237890" y="1711155"/>
            <a:ext cx="1301750" cy="289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 flipV="1">
            <a:off x="5556250" y="1711155"/>
            <a:ext cx="140335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8943976" y="1727195"/>
            <a:ext cx="1000124" cy="1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8953500" y="1748794"/>
            <a:ext cx="977414" cy="234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66699" y="1138869"/>
            <a:ext cx="1993901" cy="15504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HERE</a:t>
            </a:r>
          </a:p>
          <a:p>
            <a:pPr algn="ctr"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Map image API</a:t>
            </a:r>
          </a:p>
          <a:p>
            <a:pPr algn="ctr"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Geocoder API</a:t>
            </a:r>
          </a:p>
          <a:p>
            <a:pPr algn="ctr"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Routing API</a:t>
            </a:r>
            <a:endParaRPr lang="en-US" altLang="ja-JP" sz="24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2293938" y="1693152"/>
            <a:ext cx="1291122" cy="1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30914" y="3749615"/>
            <a:ext cx="1993900" cy="1372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iOS App</a:t>
            </a:r>
            <a:endParaRPr lang="en-US" altLang="ja-JP" sz="3600" dirty="0">
              <a:solidFill>
                <a:schemeClr val="accent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6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AR Kit</a:t>
            </a:r>
            <a:endParaRPr lang="en-US" altLang="ja-JP" sz="36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32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Unity</a:t>
            </a:r>
            <a:endParaRPr lang="en-US" altLang="ja-JP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3990" y="4941406"/>
            <a:ext cx="1993900" cy="74689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Microsoft </a:t>
            </a:r>
            <a:endParaRPr lang="en-US" altLang="ja-JP" sz="2400" dirty="0" smtClean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FACE API</a:t>
            </a:r>
            <a:endParaRPr lang="en-US" altLang="ja-JP" sz="32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30" name="直線コネクタ 29"/>
          <p:cNvCxnSpPr>
            <a:endCxn id="20" idx="3"/>
          </p:cNvCxnSpPr>
          <p:nvPr/>
        </p:nvCxnSpPr>
        <p:spPr>
          <a:xfrm flipH="1">
            <a:off x="2237890" y="1748792"/>
            <a:ext cx="1301750" cy="356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scontent-nrt1-1.xx.fbcdn.net/v/t1.0-1/p320x320/22894049_1489035831173695_3566681911069328858_n.png?_nc_cat=1&amp;oh=7cdb3d6bb2bf6b5148c49baa374de102&amp;oe=5C6132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95" y="1543180"/>
            <a:ext cx="1186534" cy="11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bm 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8822" r="12192" b="27114"/>
          <a:stretch/>
        </p:blipFill>
        <p:spPr bwMode="auto">
          <a:xfrm>
            <a:off x="7111262" y="2641131"/>
            <a:ext cx="1690576" cy="6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Microsoft Himalaya</vt:lpstr>
      <vt:lpstr>Office テーマ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koichi</dc:creator>
  <cp:lastModifiedBy>RohitKumar Singh</cp:lastModifiedBy>
  <cp:revision>2</cp:revision>
  <dcterms:created xsi:type="dcterms:W3CDTF">2018-09-26T22:04:08Z</dcterms:created>
  <dcterms:modified xsi:type="dcterms:W3CDTF">2018-10-02T02:50:26Z</dcterms:modified>
</cp:coreProperties>
</file>