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E94-43A0-4DA6-9D03-C46A30926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B768E-5166-453A-AB4D-7C45AAF5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3443-470E-451E-9A75-029D2252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14B6-9CC0-441B-A43B-EC90EF7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DA2B-49D2-42A3-A7FF-E9D96A81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1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4902-43BD-4251-A43C-798295B7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0BFFC-0DF7-46B2-8CFA-AF1E6A02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9403-3C35-432B-AFEE-4B40F5E0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A4E9-9A91-49E4-BC32-256FE2AF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3630-4F2D-43A4-A08B-F7E58995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ACB5-1081-4544-91FD-60AAA4E6B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96E8-4126-44FF-916C-9F1B9C70A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E82D-E6CB-43A5-8AB8-6C424931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51EE-24D1-4A45-B93A-C7B1B6EE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F510-D7C8-4EDF-A053-E0415577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D78F-DE72-4AA3-B7D7-35253830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B21B-C41F-4F90-9CFF-B14F889D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3E2-032B-4D84-9FB6-5E3F4F49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F41C-0AB9-41ED-8B5E-231397A6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DDEC-2581-4D72-8234-A73D937A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36B5-445F-4A40-9163-CC89832A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2788-6E25-4163-9D46-B93BD73E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AA5A-06B4-44EC-A291-2520F236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530E-8AE1-4739-B531-656E0F45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592B-AB64-464C-9357-65EA8940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F86-0315-4484-B488-C2FFFC42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F65E-2F67-46F7-9BBA-6B798606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FD2A0-A47B-42D3-9DB5-C52AB5B5B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76291-199D-4E25-A424-83416E1B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66466-A03F-4418-9BE7-6C14DC81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39E8-3CA9-4B1C-A2ED-B2CAAD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E409-EFD0-4F53-9D69-1BB45C37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6FE24-E064-40B6-8766-3F8C9C44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9BC84-C71F-40E0-90DB-89327CB9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08D0-E69B-440B-9533-7CF3B1C90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1B0E2-6127-477F-9371-3646F1AD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4EB06-A550-4B23-B876-BEBEAB79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41067-3119-4BFC-B312-6F800DFF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E9DC7-7B30-47EE-9694-A3BF7108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87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1CE9-B87C-453A-A6E1-30D7CA1B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987AA-F9BB-493B-B65E-C9E7F019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ABFBB-60EA-4C23-B784-D6915B02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0E78-958D-4084-8D1E-594F36F2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3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4D4B6-D81F-4AD8-AD01-F1F9CBE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8EFDF-7989-4DF3-94F0-04DFF9BE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1115-4181-429E-BA2C-DA681FF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0E01-C10C-4D3C-AC7C-24B9CEE6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84A1-850B-4E02-A8F7-F7FEF673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842BA-88FE-4663-875B-CF09B20D1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B7D7-2151-4ADD-AB2A-B21A53DC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110F2-6199-4D12-BBB6-9692ED4F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5F2A7-F85E-4241-A19A-2279079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2912-545A-4982-A972-4DC68A4C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C539C-4A26-401E-B2BD-60B2E6202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83641-6E1D-4B6E-8938-3FD05506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B7776-2C32-4F92-BA47-063A530D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E643A-5F26-40EE-B229-0EA59DF2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36DB4-29FE-4BF9-9D57-5998E61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5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E87F7-6E02-4DB4-94C4-315AE7AF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0FB1E-75F9-40EF-AC16-90341E2A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623D-3EC9-414B-B523-3531260F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B72B-EEF2-4B2D-BF7B-920FCA5E764D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64FA-AF9F-4B99-8DEB-F8958C22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591D-6E0D-4ABD-8D8F-5F6F2A04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4D8A-C4DF-4F98-9926-3617F10E4C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D47B4E-F15F-4C0F-AFA3-F1BD80F87A86}"/>
              </a:ext>
            </a:extLst>
          </p:cNvPr>
          <p:cNvSpPr/>
          <p:nvPr/>
        </p:nvSpPr>
        <p:spPr>
          <a:xfrm>
            <a:off x="2425943" y="1274770"/>
            <a:ext cx="1337480" cy="832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</a:t>
            </a:r>
            <a:endParaRPr lang="en-GB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8BF57-A3BF-4483-A6E7-95BE569B8920}"/>
              </a:ext>
            </a:extLst>
          </p:cNvPr>
          <p:cNvSpPr/>
          <p:nvPr/>
        </p:nvSpPr>
        <p:spPr>
          <a:xfrm>
            <a:off x="5000820" y="1274769"/>
            <a:ext cx="1337480" cy="832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</a:t>
            </a:r>
            <a:endParaRPr lang="en-GB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0C40E-3316-48C4-9785-BDCE9C2DADC6}"/>
              </a:ext>
            </a:extLst>
          </p:cNvPr>
          <p:cNvSpPr/>
          <p:nvPr/>
        </p:nvSpPr>
        <p:spPr>
          <a:xfrm>
            <a:off x="7575697" y="1274768"/>
            <a:ext cx="1337480" cy="8325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  <a:endParaRPr lang="en-GB" sz="36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F91D3-734D-4DAE-938A-3BEE7F4FB935}"/>
              </a:ext>
            </a:extLst>
          </p:cNvPr>
          <p:cNvCxnSpPr>
            <a:stCxn id="4" idx="3"/>
          </p:cNvCxnSpPr>
          <p:nvPr/>
        </p:nvCxnSpPr>
        <p:spPr>
          <a:xfrm flipV="1">
            <a:off x="3763423" y="1691025"/>
            <a:ext cx="123739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9C470B-08D6-4651-B384-97167B0F9233}"/>
              </a:ext>
            </a:extLst>
          </p:cNvPr>
          <p:cNvCxnSpPr/>
          <p:nvPr/>
        </p:nvCxnSpPr>
        <p:spPr>
          <a:xfrm flipV="1">
            <a:off x="6338300" y="1691025"/>
            <a:ext cx="123739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3A23FDE-C6CA-454F-AE53-733CA4293BB6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5669559" y="-1300108"/>
            <a:ext cx="2" cy="5149754"/>
          </a:xfrm>
          <a:prstGeom prst="curvedConnector3">
            <a:avLst>
              <a:gd name="adj1" fmla="val -1143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EEE90-89D1-4046-9038-3B8FA5DFC526}"/>
                  </a:ext>
                </a:extLst>
              </p:cNvPr>
              <p:cNvSpPr txBox="1"/>
              <p:nvPr/>
            </p:nvSpPr>
            <p:spPr>
              <a:xfrm>
                <a:off x="4002259" y="1691024"/>
                <a:ext cx="71577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EEE90-89D1-4046-9038-3B8FA5DFC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59" y="1691024"/>
                <a:ext cx="715773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D01704-C2CC-47AF-969B-E2BD957E24F8}"/>
                  </a:ext>
                </a:extLst>
              </p:cNvPr>
              <p:cNvSpPr txBox="1"/>
              <p:nvPr/>
            </p:nvSpPr>
            <p:spPr>
              <a:xfrm>
                <a:off x="6636282" y="1737949"/>
                <a:ext cx="4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D01704-C2CC-47AF-969B-E2BD957E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82" y="1737949"/>
                <a:ext cx="45486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7DCB70-2889-48F7-8479-4BF5AA9D5EF6}"/>
                  </a:ext>
                </a:extLst>
              </p:cNvPr>
              <p:cNvSpPr txBox="1"/>
              <p:nvPr/>
            </p:nvSpPr>
            <p:spPr>
              <a:xfrm>
                <a:off x="5350026" y="630343"/>
                <a:ext cx="499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7DCB70-2889-48F7-8479-4BF5AA9D5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26" y="630343"/>
                <a:ext cx="4991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701166D-C94A-4BED-8B44-A4A713266DF0}"/>
              </a:ext>
            </a:extLst>
          </p:cNvPr>
          <p:cNvSpPr/>
          <p:nvPr/>
        </p:nvSpPr>
        <p:spPr>
          <a:xfrm>
            <a:off x="2425943" y="3316407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</a:t>
            </a:r>
            <a:endParaRPr lang="en-GB" sz="3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855D6-8C4B-44E4-A1F1-7816AEEBA282}"/>
              </a:ext>
            </a:extLst>
          </p:cNvPr>
          <p:cNvSpPr/>
          <p:nvPr/>
        </p:nvSpPr>
        <p:spPr>
          <a:xfrm>
            <a:off x="5000820" y="3316406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</a:t>
            </a:r>
            <a:endParaRPr lang="en-GB" sz="3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B9D444-EA8B-4571-B985-154F9074E103}"/>
              </a:ext>
            </a:extLst>
          </p:cNvPr>
          <p:cNvSpPr/>
          <p:nvPr/>
        </p:nvSpPr>
        <p:spPr>
          <a:xfrm>
            <a:off x="7575697" y="3316405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  <a:endParaRPr lang="en-GB" sz="3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61AFA-05BA-43E0-9187-89A597BE63AA}"/>
              </a:ext>
            </a:extLst>
          </p:cNvPr>
          <p:cNvCxnSpPr>
            <a:stCxn id="12" idx="3"/>
          </p:cNvCxnSpPr>
          <p:nvPr/>
        </p:nvCxnSpPr>
        <p:spPr>
          <a:xfrm flipV="1">
            <a:off x="3763423" y="3732662"/>
            <a:ext cx="123739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267143-3D9D-4F73-9299-61540593248F}"/>
              </a:ext>
            </a:extLst>
          </p:cNvPr>
          <p:cNvCxnSpPr/>
          <p:nvPr/>
        </p:nvCxnSpPr>
        <p:spPr>
          <a:xfrm flipV="1">
            <a:off x="6338300" y="3732662"/>
            <a:ext cx="123739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AFEDD1D-A056-484B-B29C-DF7FEBF833FA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H="1" flipV="1">
            <a:off x="5669559" y="741529"/>
            <a:ext cx="2" cy="5149754"/>
          </a:xfrm>
          <a:prstGeom prst="curvedConnector3">
            <a:avLst>
              <a:gd name="adj1" fmla="val -1143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4E0B-1CB3-457C-8713-00DC6C69A8D9}"/>
                  </a:ext>
                </a:extLst>
              </p:cNvPr>
              <p:cNvSpPr txBox="1"/>
              <p:nvPr/>
            </p:nvSpPr>
            <p:spPr>
              <a:xfrm>
                <a:off x="4002259" y="3732661"/>
                <a:ext cx="71577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4E0B-1CB3-457C-8713-00DC6C69A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59" y="3732661"/>
                <a:ext cx="715773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2F8344-F3E4-4592-9C46-B01607925327}"/>
                  </a:ext>
                </a:extLst>
              </p:cNvPr>
              <p:cNvSpPr txBox="1"/>
              <p:nvPr/>
            </p:nvSpPr>
            <p:spPr>
              <a:xfrm>
                <a:off x="6636282" y="3779586"/>
                <a:ext cx="4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2F8344-F3E4-4592-9C46-B01607925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82" y="3779586"/>
                <a:ext cx="454868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EDA347-B626-49D7-B531-E1F00E763060}"/>
                  </a:ext>
                </a:extLst>
              </p:cNvPr>
              <p:cNvSpPr txBox="1"/>
              <p:nvPr/>
            </p:nvSpPr>
            <p:spPr>
              <a:xfrm>
                <a:off x="5350026" y="2671980"/>
                <a:ext cx="499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EDA347-B626-49D7-B531-E1F00E763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26" y="2671980"/>
                <a:ext cx="4991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5F57F5F-AA1D-44D1-A6F5-660FF5A86ED8}"/>
              </a:ext>
            </a:extLst>
          </p:cNvPr>
          <p:cNvCxnSpPr>
            <a:cxnSpLocks/>
            <a:stCxn id="12" idx="2"/>
            <a:endCxn id="25" idx="1"/>
          </p:cNvCxnSpPr>
          <p:nvPr/>
        </p:nvCxnSpPr>
        <p:spPr>
          <a:xfrm rot="16200000" flipH="1">
            <a:off x="3275744" y="3967858"/>
            <a:ext cx="1540921" cy="190304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C586639-6C55-40E9-83AF-48F8F6924C90}"/>
              </a:ext>
            </a:extLst>
          </p:cNvPr>
          <p:cNvSpPr/>
          <p:nvPr/>
        </p:nvSpPr>
        <p:spPr>
          <a:xfrm>
            <a:off x="4997726" y="5273584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V</a:t>
            </a:r>
            <a:endParaRPr lang="en-GB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9B5D00-1406-4F14-8EBA-535BF03F918C}"/>
                  </a:ext>
                </a:extLst>
              </p:cNvPr>
              <p:cNvSpPr txBox="1"/>
              <p:nvPr/>
            </p:nvSpPr>
            <p:spPr>
              <a:xfrm>
                <a:off x="3140357" y="5121863"/>
                <a:ext cx="502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9B5D00-1406-4F14-8EBA-535BF03F9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57" y="5121863"/>
                <a:ext cx="5029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435337-32B2-463D-8FA5-C1370941FA14}"/>
              </a:ext>
            </a:extLst>
          </p:cNvPr>
          <p:cNvSpPr txBox="1"/>
          <p:nvPr/>
        </p:nvSpPr>
        <p:spPr>
          <a:xfrm>
            <a:off x="3439632" y="2326733"/>
            <a:ext cx="481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SIR model for the first year of pandemic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8854E-C2FD-4C12-9393-24B8F3CD3BFF}"/>
              </a:ext>
            </a:extLst>
          </p:cNvPr>
          <p:cNvSpPr txBox="1"/>
          <p:nvPr/>
        </p:nvSpPr>
        <p:spPr>
          <a:xfrm>
            <a:off x="3439632" y="6238732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SIR model for the second year of pandemic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1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297CA4-CE3F-46B4-A100-652422074D55}"/>
              </a:ext>
            </a:extLst>
          </p:cNvPr>
          <p:cNvSpPr/>
          <p:nvPr/>
        </p:nvSpPr>
        <p:spPr>
          <a:xfrm>
            <a:off x="2183643" y="2552132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</a:t>
            </a:r>
            <a:endParaRPr lang="en-GB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8E4FD-3AEF-4997-BD8C-448F98BDC8F8}"/>
              </a:ext>
            </a:extLst>
          </p:cNvPr>
          <p:cNvSpPr/>
          <p:nvPr/>
        </p:nvSpPr>
        <p:spPr>
          <a:xfrm>
            <a:off x="4758520" y="2552131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</a:t>
            </a:r>
            <a:endParaRPr lang="en-GB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20982-FBE7-4A00-B367-CC1A62F84666}"/>
              </a:ext>
            </a:extLst>
          </p:cNvPr>
          <p:cNvSpPr/>
          <p:nvPr/>
        </p:nvSpPr>
        <p:spPr>
          <a:xfrm>
            <a:off x="7333397" y="2552130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  <a:endParaRPr lang="en-GB" sz="3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13141-E2AB-4F36-BA53-0BADDECE319F}"/>
              </a:ext>
            </a:extLst>
          </p:cNvPr>
          <p:cNvCxnSpPr>
            <a:stCxn id="4" idx="3"/>
          </p:cNvCxnSpPr>
          <p:nvPr/>
        </p:nvCxnSpPr>
        <p:spPr>
          <a:xfrm flipV="1">
            <a:off x="3521123" y="2968387"/>
            <a:ext cx="123739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AB28C-09C7-4E61-A871-75FD51822ECB}"/>
              </a:ext>
            </a:extLst>
          </p:cNvPr>
          <p:cNvCxnSpPr/>
          <p:nvPr/>
        </p:nvCxnSpPr>
        <p:spPr>
          <a:xfrm flipV="1">
            <a:off x="6096000" y="2968387"/>
            <a:ext cx="123739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F156938-765A-482B-BFA0-863AEBB9644E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5427259" y="-22746"/>
            <a:ext cx="2" cy="5149754"/>
          </a:xfrm>
          <a:prstGeom prst="curvedConnector3">
            <a:avLst>
              <a:gd name="adj1" fmla="val -1143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8FFCCE-E99F-4228-95F7-F50BA14804BB}"/>
                  </a:ext>
                </a:extLst>
              </p:cNvPr>
              <p:cNvSpPr txBox="1"/>
              <p:nvPr/>
            </p:nvSpPr>
            <p:spPr>
              <a:xfrm>
                <a:off x="3759959" y="2968386"/>
                <a:ext cx="71577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8FFCCE-E99F-4228-95F7-F50BA148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59" y="2968386"/>
                <a:ext cx="715773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8266B2-D2E2-4D5F-8271-CD21440B3181}"/>
                  </a:ext>
                </a:extLst>
              </p:cNvPr>
              <p:cNvSpPr txBox="1"/>
              <p:nvPr/>
            </p:nvSpPr>
            <p:spPr>
              <a:xfrm>
                <a:off x="6393982" y="3015311"/>
                <a:ext cx="454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8266B2-D2E2-4D5F-8271-CD21440B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82" y="3015311"/>
                <a:ext cx="454868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08D664-ECB0-4C6F-A82C-6C073A0C9232}"/>
                  </a:ext>
                </a:extLst>
              </p:cNvPr>
              <p:cNvSpPr txBox="1"/>
              <p:nvPr/>
            </p:nvSpPr>
            <p:spPr>
              <a:xfrm>
                <a:off x="5107726" y="1907705"/>
                <a:ext cx="499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08D664-ECB0-4C6F-A82C-6C073A0C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726" y="1907705"/>
                <a:ext cx="4991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9D5195B-0ECB-4637-948F-49E8C12D7AE6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3033444" y="3203583"/>
            <a:ext cx="1540921" cy="190304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9600C-F82F-4E94-845C-AA7F33A5268A}"/>
              </a:ext>
            </a:extLst>
          </p:cNvPr>
          <p:cNvSpPr/>
          <p:nvPr/>
        </p:nvSpPr>
        <p:spPr>
          <a:xfrm>
            <a:off x="4755426" y="4509309"/>
            <a:ext cx="1337480" cy="832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V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C1D2B7-AEBC-4A6C-B7BB-42FE463DEF98}"/>
                  </a:ext>
                </a:extLst>
              </p:cNvPr>
              <p:cNvSpPr txBox="1"/>
              <p:nvPr/>
            </p:nvSpPr>
            <p:spPr>
              <a:xfrm>
                <a:off x="2898057" y="4357588"/>
                <a:ext cx="502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C1D2B7-AEBC-4A6C-B7BB-42FE463D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57" y="4357588"/>
                <a:ext cx="5029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0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0100377151D41B3D22146056F6857" ma:contentTypeVersion="4" ma:contentTypeDescription="Create a new document." ma:contentTypeScope="" ma:versionID="1864fe8c09790ad9e86694a6b0de3bc4">
  <xsd:schema xmlns:xsd="http://www.w3.org/2001/XMLSchema" xmlns:xs="http://www.w3.org/2001/XMLSchema" xmlns:p="http://schemas.microsoft.com/office/2006/metadata/properties" xmlns:ns2="089efe48-db40-4573-a248-ae5280d9a67b" targetNamespace="http://schemas.microsoft.com/office/2006/metadata/properties" ma:root="true" ma:fieldsID="e63749790f0a649bac18d33d2e34b625" ns2:_="">
    <xsd:import namespace="089efe48-db40-4573-a248-ae5280d9a6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efe48-db40-4573-a248-ae5280d9a6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0F7A6-190C-4D57-B863-C102401376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2462D3-D38A-4784-8D98-A38ABC4AF698}">
  <ds:schemaRefs>
    <ds:schemaRef ds:uri="089efe48-db40-4573-a248-ae5280d9a67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23396C-BFEB-4AF8-81F3-13DDD3B76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efe48-db40-4573-a248-ae5280d9a6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 Pipatpadungsin</dc:creator>
  <cp:lastModifiedBy>Pipatpadungsin, Pao</cp:lastModifiedBy>
  <cp:revision>2</cp:revision>
  <dcterms:created xsi:type="dcterms:W3CDTF">2022-03-20T18:35:00Z</dcterms:created>
  <dcterms:modified xsi:type="dcterms:W3CDTF">2022-03-20T19:42:16Z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0x0101006B30100377151D41B3D22146056F6857</vt:lpwstr>
  </property>
</Properties>
</file>