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4" r:id="rId6"/>
    <p:sldId id="265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28477F-66E2-B098-9AEF-634A2BBCD2A8}" v="468" dt="2022-02-07T17:13:51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45463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54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ea702e1a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ea702e1a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495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ea702e1a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ea702e1a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831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a702e1a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ea702e1a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87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ea702e1a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ea702e1a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917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ea702e1a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ea702e1a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865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ea702e1a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ea702e1a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215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pao0318/cart_ap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46CFDC-A635-4E33-85FA-E6DC3E75D323}"/>
              </a:ext>
            </a:extLst>
          </p:cNvPr>
          <p:cNvSpPr txBox="1"/>
          <p:nvPr/>
        </p:nvSpPr>
        <p:spPr>
          <a:xfrm>
            <a:off x="1078230" y="2762846"/>
            <a:ext cx="698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dirty="0" err="1">
                <a:solidFill>
                  <a:srgbClr val="19171A"/>
                </a:solidFill>
                <a:effectLst/>
                <a:latin typeface="lato" panose="020F0502020204030203" pitchFamily="34" charset="0"/>
              </a:rPr>
              <a:t>PublicisSapient</a:t>
            </a:r>
            <a:r>
              <a:rPr lang="en-IN" sz="3600" b="1" i="0" dirty="0">
                <a:solidFill>
                  <a:srgbClr val="19171A"/>
                </a:solidFill>
                <a:effectLst/>
                <a:latin typeface="lato" panose="020F0502020204030203" pitchFamily="34" charset="0"/>
              </a:rPr>
              <a:t> Hiring </a:t>
            </a:r>
            <a:r>
              <a:rPr lang="en-IN" sz="3600" b="1" dirty="0">
                <a:solidFill>
                  <a:srgbClr val="19171A"/>
                </a:solidFill>
                <a:latin typeface="lato" panose="020F0502020204030203" pitchFamily="34" charset="0"/>
              </a:rPr>
              <a:t>C</a:t>
            </a:r>
            <a:r>
              <a:rPr lang="en-IN" sz="3600" b="1" i="0" dirty="0">
                <a:solidFill>
                  <a:srgbClr val="19171A"/>
                </a:solidFill>
                <a:effectLst/>
                <a:latin typeface="lato" panose="020F0502020204030203" pitchFamily="34" charset="0"/>
              </a:rPr>
              <a:t>hallenge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4CA59-AADA-481B-97A2-095F59230BF1}"/>
              </a:ext>
            </a:extLst>
          </p:cNvPr>
          <p:cNvSpPr txBox="1"/>
          <p:nvPr/>
        </p:nvSpPr>
        <p:spPr>
          <a:xfrm>
            <a:off x="2003496" y="3970953"/>
            <a:ext cx="392395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/>
              <a:t>Participant Name: Siddharth Sharma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037" y="48215"/>
            <a:ext cx="952500" cy="752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28003"/>
          <a:stretch/>
        </p:blipFill>
        <p:spPr>
          <a:xfrm>
            <a:off x="1470086" y="618431"/>
            <a:ext cx="6595683" cy="18366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Verdana"/>
                <a:ea typeface="Verdana"/>
                <a:cs typeface="Verdana"/>
                <a:sym typeface="Verdana"/>
              </a:rPr>
              <a:t>Brief Summary of Project:</a:t>
            </a:r>
            <a:br>
              <a:rPr lang="en" sz="2400" b="1" dirty="0">
                <a:latin typeface="Verdana"/>
                <a:ea typeface="Verdana"/>
                <a:cs typeface="Verdana"/>
                <a:sym typeface="Verdana"/>
              </a:rPr>
            </a:b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595" y="37942"/>
            <a:ext cx="952500" cy="752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C63F5F-23F9-4B19-B4C2-8FA8A0EB361F}"/>
              </a:ext>
            </a:extLst>
          </p:cNvPr>
          <p:cNvSpPr txBox="1"/>
          <p:nvPr/>
        </p:nvSpPr>
        <p:spPr>
          <a:xfrm>
            <a:off x="364067" y="1200150"/>
            <a:ext cx="443653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 have made the shopping cart app based on react.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9CB023-A34C-4202-ABB1-94ACA00D194C}"/>
              </a:ext>
            </a:extLst>
          </p:cNvPr>
          <p:cNvSpPr txBox="1"/>
          <p:nvPr/>
        </p:nvSpPr>
        <p:spPr>
          <a:xfrm>
            <a:off x="365831" y="1512358"/>
            <a:ext cx="274319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Basically there are 4 components :</a:t>
            </a:r>
          </a:p>
          <a:p>
            <a:r>
              <a:rPr lang="en-US" dirty="0"/>
              <a:t>--Header.js</a:t>
            </a:r>
          </a:p>
          <a:p>
            <a:r>
              <a:rPr lang="en-US" dirty="0"/>
              <a:t>--Button.js</a:t>
            </a:r>
          </a:p>
          <a:p>
            <a:r>
              <a:rPr lang="en-US" dirty="0"/>
              <a:t>--App.js</a:t>
            </a:r>
          </a:p>
          <a:p>
            <a:r>
              <a:rPr lang="en-US" dirty="0"/>
              <a:t>--ItemCard.js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E9090-C0C7-4F64-A13F-7958B26DC16D}"/>
              </a:ext>
            </a:extLst>
          </p:cNvPr>
          <p:cNvSpPr txBox="1"/>
          <p:nvPr/>
        </p:nvSpPr>
        <p:spPr>
          <a:xfrm>
            <a:off x="367594" y="3002843"/>
            <a:ext cx="60522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 have used </a:t>
            </a:r>
            <a:r>
              <a:rPr lang="en-US" dirty="0" err="1"/>
              <a:t>useContext</a:t>
            </a:r>
            <a:r>
              <a:rPr lang="en-US" dirty="0"/>
              <a:t>  React Hook for the data which we obtained from the API so that it is being calculated with the price.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 dirty="0">
                <a:latin typeface="Verdana"/>
                <a:ea typeface="Verdana"/>
                <a:cs typeface="Verdana"/>
                <a:sym typeface="Verdana"/>
              </a:rPr>
              <a:t>Technology/Tool Stack Used:</a:t>
            </a:r>
            <a:endParaRPr sz="2400" b="1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312" y="27666"/>
            <a:ext cx="952500" cy="752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DF00E8-F14A-41F6-8348-8EBF0275F843}"/>
              </a:ext>
            </a:extLst>
          </p:cNvPr>
          <p:cNvSpPr txBox="1"/>
          <p:nvPr/>
        </p:nvSpPr>
        <p:spPr>
          <a:xfrm>
            <a:off x="314678" y="1440039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React</a:t>
            </a:r>
          </a:p>
          <a:p>
            <a:r>
              <a:rPr lang="en-US" dirty="0"/>
              <a:t>Nodejs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 dirty="0">
                <a:solidFill>
                  <a:srgbClr val="1D1D1D"/>
                </a:solidFill>
                <a:latin typeface="Verdana"/>
                <a:ea typeface="Verdana"/>
                <a:cs typeface="Verdana"/>
                <a:sym typeface="Verdana"/>
              </a:rPr>
              <a:t>Github URL for source code:</a:t>
            </a:r>
            <a:endParaRPr sz="2400" b="1" dirty="0">
              <a:solidFill>
                <a:srgbClr val="1D1D1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309" y="37946"/>
            <a:ext cx="952500" cy="752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9F8FAB-61BE-4F21-897E-2E906E27E5F0}"/>
              </a:ext>
            </a:extLst>
          </p:cNvPr>
          <p:cNvSpPr txBox="1"/>
          <p:nvPr/>
        </p:nvSpPr>
        <p:spPr>
          <a:xfrm>
            <a:off x="2713567" y="2738261"/>
            <a:ext cx="43518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hlinkClick r:id="rId4"/>
              </a:rPr>
              <a:t>https://github.com/pao0318/cart_app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874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latin typeface="Verdana" panose="020B0604030504040204" pitchFamily="34" charset="0"/>
                <a:ea typeface="Verdana" panose="020B0604030504040204" pitchFamily="34" charset="0"/>
              </a:rPr>
              <a:t>Screenshots/Video Demo of Application:</a:t>
            </a:r>
            <a:endParaRPr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578" y="-13434"/>
            <a:ext cx="952500" cy="752475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D225983-91BC-4582-9E0A-CB30BB2A5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900" y="1614532"/>
            <a:ext cx="6419144" cy="338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1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874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latin typeface="Verdana" panose="020B0604030504040204" pitchFamily="34" charset="0"/>
                <a:ea typeface="Verdana" panose="020B0604030504040204" pitchFamily="34" charset="0"/>
              </a:rPr>
              <a:t>Any Additional Information:</a:t>
            </a:r>
            <a:endParaRPr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578" y="-13434"/>
            <a:ext cx="9525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1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228575" y="2133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   Thank You</a:t>
            </a:r>
            <a:endParaRPr sz="412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314" y="17392"/>
            <a:ext cx="952500" cy="752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38</Words>
  <Application>Microsoft Office PowerPoint</Application>
  <PresentationFormat>On-screen Show (16:9)</PresentationFormat>
  <Paragraphs>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 Light</vt:lpstr>
      <vt:lpstr>PowerPoint Presentation</vt:lpstr>
      <vt:lpstr>Brief Summary of Project: </vt:lpstr>
      <vt:lpstr>Technology/Tool Stack Used: </vt:lpstr>
      <vt:lpstr>Github URL for source code: </vt:lpstr>
      <vt:lpstr>Screenshots/Video Demo of Application:</vt:lpstr>
      <vt:lpstr>Any Additional Information:</vt:lpstr>
      <vt:lpstr>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</dc:creator>
  <cp:lastModifiedBy>Shivam Joshi [IMA-43]</cp:lastModifiedBy>
  <cp:revision>58</cp:revision>
  <dcterms:modified xsi:type="dcterms:W3CDTF">2022-02-07T17:14:30Z</dcterms:modified>
</cp:coreProperties>
</file>