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74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9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0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9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35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0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3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8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9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99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95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DAADBE-3CB0-42DC-BD24-E0DB840A0C07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8AB2139-6916-477D-BC63-ACB25FA59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49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66D9130-1B8D-4773-B888-3D493D943470}"/>
              </a:ext>
            </a:extLst>
          </p:cNvPr>
          <p:cNvSpPr/>
          <p:nvPr/>
        </p:nvSpPr>
        <p:spPr>
          <a:xfrm>
            <a:off x="3322621" y="1391754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A.M.P Solution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DF5869-69BC-4866-8470-AE62E0A97BF8}"/>
              </a:ext>
            </a:extLst>
          </p:cNvPr>
          <p:cNvSpPr/>
          <p:nvPr/>
        </p:nvSpPr>
        <p:spPr>
          <a:xfrm>
            <a:off x="3322621" y="2967335"/>
            <a:ext cx="5032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Publieuro</a:t>
            </a:r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S.A.S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704D2C-FDE6-4D68-A971-8F7A81D82F8B}"/>
              </a:ext>
            </a:extLst>
          </p:cNvPr>
          <p:cNvSpPr txBox="1"/>
          <p:nvPr/>
        </p:nvSpPr>
        <p:spPr>
          <a:xfrm>
            <a:off x="7441808" y="5361687"/>
            <a:ext cx="3798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Studenti:</a:t>
            </a:r>
          </a:p>
          <a:p>
            <a:r>
              <a:rPr lang="it-IT" dirty="0"/>
              <a:t>Galli Antonio 	M63/721</a:t>
            </a:r>
          </a:p>
          <a:p>
            <a:r>
              <a:rPr lang="it-IT" dirty="0"/>
              <a:t>Gravina Michela 	M63/708</a:t>
            </a:r>
          </a:p>
          <a:p>
            <a:r>
              <a:rPr lang="it-IT" dirty="0"/>
              <a:t>Valletta Paolo 	M63/723</a:t>
            </a:r>
          </a:p>
        </p:txBody>
      </p:sp>
    </p:spTree>
    <p:extLst>
      <p:ext uri="{BB962C8B-B14F-4D97-AF65-F5344CB8AC3E}">
        <p14:creationId xmlns:p14="http://schemas.microsoft.com/office/powerpoint/2010/main" val="208198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10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Legno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ღ°Mι¢нєℓα Gяανιиα°ღ</dc:creator>
  <cp:lastModifiedBy>ღ°Mι¢нєℓα Gяανιиα°ღ</cp:lastModifiedBy>
  <cp:revision>1</cp:revision>
  <dcterms:created xsi:type="dcterms:W3CDTF">2018-01-29T12:10:16Z</dcterms:created>
  <dcterms:modified xsi:type="dcterms:W3CDTF">2018-01-29T12:20:46Z</dcterms:modified>
</cp:coreProperties>
</file>