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676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78305B-34F6-42E8-AF61-BE465B694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DE5F40F-E864-4A8A-B109-947810270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3BB084-B98E-49BB-8D9C-DB118189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C289-A484-4CEA-950C-732EDFBDC948}" type="datetimeFigureOut">
              <a:rPr lang="it-IT" smtClean="0"/>
              <a:t>29/01/2018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D33160-EEA6-4A96-A253-B84267738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A4260B-9F65-4FA5-A4D3-12350C23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05F5-07A7-4C23-A708-BE3CC55A90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783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7948A-26B9-411B-9EA9-092F6F89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19A8EFC-D45C-4A97-8D44-653FDB309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F3EC27-6955-426E-A2D3-26495955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C289-A484-4CEA-950C-732EDFBDC948}" type="datetimeFigureOut">
              <a:rPr lang="it-IT" smtClean="0"/>
              <a:t>29/01/2018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4495D5-CEFA-445A-8955-1B3CEFA7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F911D4-7CB4-4D18-8CA7-33F147F5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05F5-07A7-4C23-A708-BE3CC55A90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288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72FB237-BC18-478E-AB7F-CBCEA050D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8BD52AD-5DFA-4E29-94EA-BF3ABB33B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675944-8A1F-4AC7-AC55-C67E1ED6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C289-A484-4CEA-950C-732EDFBDC948}" type="datetimeFigureOut">
              <a:rPr lang="it-IT" smtClean="0"/>
              <a:t>29/01/2018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25FBD9-2951-4277-AB47-CDEEEB0DA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4AA70A-B3E2-4E67-8CCA-559D57E8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05F5-07A7-4C23-A708-BE3CC55A90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078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AA451B-0CD3-4A65-BDCF-5003800A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1532C6-A64B-4559-98EA-F352538F6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E05B85-426B-4DE8-8F6C-48FE5C46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C289-A484-4CEA-950C-732EDFBDC948}" type="datetimeFigureOut">
              <a:rPr lang="it-IT" smtClean="0"/>
              <a:t>29/01/2018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C435DD-B345-43FF-BF3F-965B4661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F441CB-BA54-4316-8CCB-BC63A177D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05F5-07A7-4C23-A708-BE3CC55A90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356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806FF4-B3F3-49D5-AD72-946DA679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D15E58-D1E6-4A08-BD2C-A01ED588F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C5FFBB-2AFC-4096-B34C-AA954FFFE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C289-A484-4CEA-950C-732EDFBDC948}" type="datetimeFigureOut">
              <a:rPr lang="it-IT" smtClean="0"/>
              <a:t>29/01/2018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1938A6-F896-4363-83A0-D6A745D3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154971-02BF-47E8-9976-874EE8C3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05F5-07A7-4C23-A708-BE3CC55A90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720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F9A50B-B908-4CB3-9BA2-CBC5D3E8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B0E37F-E8F3-4769-9F01-01BCC7ACE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EE3676D-EF62-4A97-B5CA-B22111657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D098183-505D-4C92-958E-FB60818F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C289-A484-4CEA-950C-732EDFBDC948}" type="datetimeFigureOut">
              <a:rPr lang="it-IT" smtClean="0"/>
              <a:t>29/01/2018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E0B9B14-D38B-4759-9397-867B3B321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16E1577-B8F0-40BC-AFEA-A7BB7DF0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05F5-07A7-4C23-A708-BE3CC55A90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928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5E5318-BA5A-441C-8E87-9B631026A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59FEE7-4D19-42D8-B4A1-311221E4B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4CE02D8-DD0A-4385-8A77-56F3C034F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FA8E031-554E-4D91-B630-E6B60F824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5E478C5-CBD9-4CDE-91A7-1E35E63DF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9B05ED9-E973-4908-8957-A807A498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C289-A484-4CEA-950C-732EDFBDC948}" type="datetimeFigureOut">
              <a:rPr lang="it-IT" smtClean="0"/>
              <a:t>29/01/2018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24F0C6E-3939-49A2-B171-40CC561E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A6525C5-69BD-44D1-81E1-BECA566B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05F5-07A7-4C23-A708-BE3CC55A90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672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091363-477A-4E86-ACDE-362D9707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88E88E7-E44A-477F-8318-750F31B7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C289-A484-4CEA-950C-732EDFBDC948}" type="datetimeFigureOut">
              <a:rPr lang="it-IT" smtClean="0"/>
              <a:t>29/01/2018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CA07C83-A1E5-4E1C-BDBE-9B34AF53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0B7755D-A402-45DC-BC32-57714386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05F5-07A7-4C23-A708-BE3CC55A90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589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28D16BF-8061-403D-9EDE-FD5B72AF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C289-A484-4CEA-950C-732EDFBDC948}" type="datetimeFigureOut">
              <a:rPr lang="it-IT" smtClean="0"/>
              <a:t>29/01/2018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1CFF5B4-88AA-452A-9670-727C439A2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1B98AD-228A-4D0A-A533-1A8F85BA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05F5-07A7-4C23-A708-BE3CC55A90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009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4FE87F-3716-49AF-9998-B351834B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6D3D4A-FEAF-49FF-923E-3E20DEF14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D862A61-B9B8-4A7E-BAE4-0B4C1D861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0DAD9E5-EF0A-46DE-8D08-7CEC9904D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C289-A484-4CEA-950C-732EDFBDC948}" type="datetimeFigureOut">
              <a:rPr lang="it-IT" smtClean="0"/>
              <a:t>29/01/2018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C0A2627-DF8D-4821-BD39-5B6CEFBC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83800B3-4175-4E67-A1C5-1AA401E2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05F5-07A7-4C23-A708-BE3CC55A90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396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A5DD4C-043C-4FC2-80B6-C482A5B3B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6C5AC51-160A-4EF3-8E12-9D12405AE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68D1673-8071-498E-9CF9-7161F6FB8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BC0FDED-B448-4990-BD97-3971C86A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C289-A484-4CEA-950C-732EDFBDC948}" type="datetimeFigureOut">
              <a:rPr lang="it-IT" smtClean="0"/>
              <a:t>29/01/2018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48D2769-F867-4053-9884-2281ADAA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747F91-0686-45FA-8182-7F757C48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05F5-07A7-4C23-A708-BE3CC55A90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817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2D8A6EB-F24E-40DA-8D94-3157681F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132770-8E95-4E44-956B-674229A3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127349-191B-4C8C-A1F0-64C27F53D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4C289-A484-4CEA-950C-732EDFBDC948}" type="datetimeFigureOut">
              <a:rPr lang="it-IT" smtClean="0"/>
              <a:t>29/01/2018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CD028C-A2DB-4071-A18E-43F301EF6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E07682-D6CB-4E0C-AFCA-454C5D8CD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C05F5-07A7-4C23-A708-BE3CC55A90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01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5F53E487-461C-4798-A518-74231A644B42}"/>
              </a:ext>
            </a:extLst>
          </p:cNvPr>
          <p:cNvSpPr/>
          <p:nvPr/>
        </p:nvSpPr>
        <p:spPr>
          <a:xfrm>
            <a:off x="1358245" y="171234"/>
            <a:ext cx="1913206" cy="8581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/>
              <a:t>Attività: Intervista</a:t>
            </a:r>
          </a:p>
          <a:p>
            <a:r>
              <a:rPr lang="it-IT" sz="1200" dirty="0"/>
              <a:t>Start:1/11</a:t>
            </a:r>
          </a:p>
          <a:p>
            <a:r>
              <a:rPr lang="it-IT" sz="1200" dirty="0"/>
              <a:t>Fine:3/11</a:t>
            </a:r>
          </a:p>
          <a:p>
            <a:r>
              <a:rPr lang="it-IT" sz="1200" dirty="0"/>
              <a:t>Durata: 3gg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75403506-72E9-4010-B752-0A8D0D4436E7}"/>
              </a:ext>
            </a:extLst>
          </p:cNvPr>
          <p:cNvSpPr/>
          <p:nvPr/>
        </p:nvSpPr>
        <p:spPr>
          <a:xfrm>
            <a:off x="3672279" y="171235"/>
            <a:ext cx="1913206" cy="8581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/>
              <a:t>Attività: Analisi dei requisiti</a:t>
            </a:r>
          </a:p>
          <a:p>
            <a:r>
              <a:rPr lang="it-IT" sz="1200" dirty="0"/>
              <a:t>Start:6/11</a:t>
            </a:r>
          </a:p>
          <a:p>
            <a:r>
              <a:rPr lang="it-IT" sz="1200" dirty="0"/>
              <a:t>Fine:7/11</a:t>
            </a:r>
          </a:p>
          <a:p>
            <a:r>
              <a:rPr lang="it-IT" sz="1200" dirty="0"/>
              <a:t>Durata: 2gg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D584153D-A809-44CC-971B-2DF8CD2FB380}"/>
              </a:ext>
            </a:extLst>
          </p:cNvPr>
          <p:cNvSpPr/>
          <p:nvPr/>
        </p:nvSpPr>
        <p:spPr>
          <a:xfrm>
            <a:off x="5887907" y="183843"/>
            <a:ext cx="1913206" cy="8581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/>
              <a:t>Attività: Modellazione UML</a:t>
            </a:r>
          </a:p>
          <a:p>
            <a:r>
              <a:rPr lang="it-IT" sz="1200" dirty="0"/>
              <a:t>Start:8/11</a:t>
            </a:r>
          </a:p>
          <a:p>
            <a:r>
              <a:rPr lang="it-IT" sz="1200" dirty="0"/>
              <a:t>Fine:14/11</a:t>
            </a:r>
          </a:p>
          <a:p>
            <a:r>
              <a:rPr lang="it-IT" sz="1200" dirty="0"/>
              <a:t>Durata: 3gg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DC314DB2-B1DC-45C0-8F72-123A44B378D8}"/>
              </a:ext>
            </a:extLst>
          </p:cNvPr>
          <p:cNvSpPr/>
          <p:nvPr/>
        </p:nvSpPr>
        <p:spPr>
          <a:xfrm>
            <a:off x="8211620" y="115676"/>
            <a:ext cx="1913206" cy="9692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/>
              <a:t>Attività: Modellazione</a:t>
            </a:r>
          </a:p>
          <a:p>
            <a:r>
              <a:rPr lang="it-IT" sz="1200" dirty="0"/>
              <a:t>BMMN</a:t>
            </a:r>
          </a:p>
          <a:p>
            <a:r>
              <a:rPr lang="it-IT" sz="1200" dirty="0"/>
              <a:t>Start:15/11</a:t>
            </a:r>
          </a:p>
          <a:p>
            <a:r>
              <a:rPr lang="it-IT" sz="1200" dirty="0"/>
              <a:t>Fine:17/11</a:t>
            </a:r>
          </a:p>
          <a:p>
            <a:r>
              <a:rPr lang="it-IT" sz="1200" dirty="0"/>
              <a:t>Durata: 3gg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0FA023BD-3368-4A05-A528-E894F8FFCA72}"/>
              </a:ext>
            </a:extLst>
          </p:cNvPr>
          <p:cNvSpPr/>
          <p:nvPr/>
        </p:nvSpPr>
        <p:spPr>
          <a:xfrm>
            <a:off x="10222745" y="993801"/>
            <a:ext cx="1913206" cy="9692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/>
              <a:t>Attività: Simulazione</a:t>
            </a:r>
          </a:p>
          <a:p>
            <a:r>
              <a:rPr lang="it-IT" sz="1200" dirty="0"/>
              <a:t>BMMN</a:t>
            </a:r>
          </a:p>
          <a:p>
            <a:r>
              <a:rPr lang="it-IT" sz="1200" dirty="0"/>
              <a:t>Start:20/11</a:t>
            </a:r>
          </a:p>
          <a:p>
            <a:r>
              <a:rPr lang="it-IT" sz="1200" dirty="0"/>
              <a:t>Fine:21/11</a:t>
            </a:r>
          </a:p>
          <a:p>
            <a:r>
              <a:rPr lang="it-IT" sz="1200" dirty="0"/>
              <a:t>Durata: 3gg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83192361-42F0-4E95-A1D4-03111FEF5B7F}"/>
              </a:ext>
            </a:extLst>
          </p:cNvPr>
          <p:cNvSpPr/>
          <p:nvPr/>
        </p:nvSpPr>
        <p:spPr>
          <a:xfrm>
            <a:off x="10222745" y="2329310"/>
            <a:ext cx="1913206" cy="9692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/>
              <a:t>Attività: Controllo soluzioni trovate</a:t>
            </a:r>
          </a:p>
          <a:p>
            <a:r>
              <a:rPr lang="it-IT" sz="1200" dirty="0"/>
              <a:t>Start:23/11</a:t>
            </a:r>
          </a:p>
          <a:p>
            <a:r>
              <a:rPr lang="it-IT" sz="1200" dirty="0"/>
              <a:t>Fine:27/11</a:t>
            </a:r>
          </a:p>
          <a:p>
            <a:r>
              <a:rPr lang="it-IT" sz="1200" dirty="0"/>
              <a:t>Durata: 3gg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BF8E9E5C-A5D0-43B9-978B-DF270E3B9574}"/>
              </a:ext>
            </a:extLst>
          </p:cNvPr>
          <p:cNvSpPr/>
          <p:nvPr/>
        </p:nvSpPr>
        <p:spPr>
          <a:xfrm>
            <a:off x="7801113" y="1627732"/>
            <a:ext cx="1913206" cy="9692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/>
              <a:t>Attività: Scelta ERP</a:t>
            </a:r>
          </a:p>
          <a:p>
            <a:r>
              <a:rPr lang="it-IT" sz="1200" dirty="0"/>
              <a:t>Start:28/11</a:t>
            </a:r>
          </a:p>
          <a:p>
            <a:r>
              <a:rPr lang="it-IT" sz="1200" dirty="0"/>
              <a:t>Fine:28/11</a:t>
            </a:r>
          </a:p>
          <a:p>
            <a:r>
              <a:rPr lang="it-IT" sz="1200" dirty="0"/>
              <a:t>Durata: 3gg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D60D7EAA-5552-4F60-B040-6E939361F65E}"/>
              </a:ext>
            </a:extLst>
          </p:cNvPr>
          <p:cNvSpPr/>
          <p:nvPr/>
        </p:nvSpPr>
        <p:spPr>
          <a:xfrm>
            <a:off x="5633694" y="1596248"/>
            <a:ext cx="1913206" cy="9692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/>
              <a:t>Attività: Installazione ODOO e scelta moduli</a:t>
            </a:r>
          </a:p>
          <a:p>
            <a:r>
              <a:rPr lang="it-IT" sz="1200" dirty="0"/>
              <a:t>Start:29/11</a:t>
            </a:r>
          </a:p>
          <a:p>
            <a:r>
              <a:rPr lang="it-IT" sz="1200" dirty="0"/>
              <a:t>Fine:30/11</a:t>
            </a:r>
          </a:p>
          <a:p>
            <a:r>
              <a:rPr lang="it-IT" sz="1200" dirty="0"/>
              <a:t>Durata: 2gg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8A6B8969-5F81-4511-9275-8B1F54674E6C}"/>
              </a:ext>
            </a:extLst>
          </p:cNvPr>
          <p:cNvSpPr/>
          <p:nvPr/>
        </p:nvSpPr>
        <p:spPr>
          <a:xfrm>
            <a:off x="1206130" y="1608834"/>
            <a:ext cx="1913206" cy="9692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/>
              <a:t>Attività: Configurazione moduli</a:t>
            </a:r>
          </a:p>
          <a:p>
            <a:r>
              <a:rPr lang="it-IT" sz="1200" dirty="0"/>
              <a:t>Start:4/12</a:t>
            </a:r>
          </a:p>
          <a:p>
            <a:r>
              <a:rPr lang="it-IT" sz="1200" dirty="0"/>
              <a:t>Fine:8/12</a:t>
            </a:r>
          </a:p>
          <a:p>
            <a:r>
              <a:rPr lang="it-IT" sz="1200" dirty="0"/>
              <a:t>Durata: 5gg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4B90E973-C1D0-4D91-985A-CB91865336BB}"/>
              </a:ext>
            </a:extLst>
          </p:cNvPr>
          <p:cNvSpPr/>
          <p:nvPr/>
        </p:nvSpPr>
        <p:spPr>
          <a:xfrm>
            <a:off x="2640043" y="2944378"/>
            <a:ext cx="1913206" cy="9692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/>
              <a:t>Attività: Test Esecuzione processi con ODOO</a:t>
            </a:r>
          </a:p>
          <a:p>
            <a:r>
              <a:rPr lang="it-IT" sz="1200" dirty="0"/>
              <a:t>Start:11/12</a:t>
            </a:r>
          </a:p>
          <a:p>
            <a:r>
              <a:rPr lang="it-IT" sz="1200" dirty="0"/>
              <a:t>Fine:13/12</a:t>
            </a:r>
          </a:p>
          <a:p>
            <a:r>
              <a:rPr lang="it-IT" sz="1200" dirty="0"/>
              <a:t>Durata: 3gg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5D03847A-0EDE-402B-9F99-7CB3469BCCE2}"/>
              </a:ext>
            </a:extLst>
          </p:cNvPr>
          <p:cNvSpPr/>
          <p:nvPr/>
        </p:nvSpPr>
        <p:spPr>
          <a:xfrm>
            <a:off x="3401485" y="1627732"/>
            <a:ext cx="1913206" cy="9692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/>
              <a:t>Attività: </a:t>
            </a:r>
            <a:r>
              <a:rPr lang="it-IT" sz="1200" dirty="0" err="1"/>
              <a:t>Fit</a:t>
            </a:r>
            <a:r>
              <a:rPr lang="it-IT" sz="1200" dirty="0"/>
              <a:t> Gap Analysis</a:t>
            </a:r>
          </a:p>
          <a:p>
            <a:r>
              <a:rPr lang="it-IT" sz="1200" dirty="0"/>
              <a:t>Start:1/12</a:t>
            </a:r>
          </a:p>
          <a:p>
            <a:r>
              <a:rPr lang="it-IT" sz="1200" dirty="0"/>
              <a:t>Fine:1/12</a:t>
            </a:r>
          </a:p>
          <a:p>
            <a:r>
              <a:rPr lang="it-IT" sz="1200" dirty="0"/>
              <a:t>Durata: 1gg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4AB439F0-177A-4D3A-875B-ADA0CCF8CF75}"/>
              </a:ext>
            </a:extLst>
          </p:cNvPr>
          <p:cNvSpPr/>
          <p:nvPr/>
        </p:nvSpPr>
        <p:spPr>
          <a:xfrm>
            <a:off x="5139397" y="3095181"/>
            <a:ext cx="1913206" cy="9692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/>
              <a:t>Attività: Validazione KPI</a:t>
            </a:r>
          </a:p>
          <a:p>
            <a:r>
              <a:rPr lang="it-IT" sz="1200" dirty="0"/>
              <a:t>Start:14/12</a:t>
            </a:r>
          </a:p>
          <a:p>
            <a:r>
              <a:rPr lang="it-IT" sz="1200" dirty="0"/>
              <a:t>Fine:19/11</a:t>
            </a:r>
          </a:p>
          <a:p>
            <a:r>
              <a:rPr lang="it-IT" sz="1200" dirty="0"/>
              <a:t>Durata: 4gg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489071CE-0F98-48CA-9064-9B49EFA9A48C}"/>
              </a:ext>
            </a:extLst>
          </p:cNvPr>
          <p:cNvSpPr/>
          <p:nvPr/>
        </p:nvSpPr>
        <p:spPr>
          <a:xfrm>
            <a:off x="5214444" y="4594626"/>
            <a:ext cx="1913206" cy="9692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/>
              <a:t>Attività: Studio Fattibilità</a:t>
            </a:r>
          </a:p>
          <a:p>
            <a:r>
              <a:rPr lang="it-IT" sz="1200" dirty="0"/>
              <a:t>Start:20/12</a:t>
            </a:r>
          </a:p>
          <a:p>
            <a:r>
              <a:rPr lang="it-IT" sz="1200" dirty="0"/>
              <a:t>Fine:26/12</a:t>
            </a:r>
          </a:p>
          <a:p>
            <a:r>
              <a:rPr lang="it-IT" sz="1200" dirty="0"/>
              <a:t>Durata: 4gg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F52182E9-1400-4715-965D-29D51DE29FAE}"/>
              </a:ext>
            </a:extLst>
          </p:cNvPr>
          <p:cNvSpPr/>
          <p:nvPr/>
        </p:nvSpPr>
        <p:spPr>
          <a:xfrm>
            <a:off x="401642" y="4594625"/>
            <a:ext cx="1913206" cy="9692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/>
              <a:t>Attività: Scrittura documento</a:t>
            </a:r>
          </a:p>
          <a:p>
            <a:r>
              <a:rPr lang="it-IT" sz="1200" dirty="0"/>
              <a:t>Start:1/11</a:t>
            </a:r>
          </a:p>
          <a:p>
            <a:r>
              <a:rPr lang="it-IT" sz="1200" dirty="0"/>
              <a:t>Fine:26/12</a:t>
            </a:r>
          </a:p>
          <a:p>
            <a:r>
              <a:rPr lang="it-IT" sz="1200" dirty="0"/>
              <a:t>Durata: 39gg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DA7CFFF1-D4DF-441B-A319-D7FEBA2EE264}"/>
              </a:ext>
            </a:extLst>
          </p:cNvPr>
          <p:cNvSpPr/>
          <p:nvPr/>
        </p:nvSpPr>
        <p:spPr>
          <a:xfrm>
            <a:off x="2933117" y="5773077"/>
            <a:ext cx="1913206" cy="9692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/>
              <a:t>Attività: Scrittura slide</a:t>
            </a:r>
          </a:p>
          <a:p>
            <a:r>
              <a:rPr lang="it-IT" sz="1200" dirty="0"/>
              <a:t>Start:27/12</a:t>
            </a:r>
          </a:p>
          <a:p>
            <a:r>
              <a:rPr lang="it-IT" sz="1200" dirty="0"/>
              <a:t>Fine:28/12</a:t>
            </a:r>
          </a:p>
          <a:p>
            <a:r>
              <a:rPr lang="it-IT" sz="1200" dirty="0"/>
              <a:t>Durata: 2gg</a:t>
            </a: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6AC3B919-E0D5-4559-A11B-8528150661CB}"/>
              </a:ext>
            </a:extLst>
          </p:cNvPr>
          <p:cNvSpPr/>
          <p:nvPr/>
        </p:nvSpPr>
        <p:spPr>
          <a:xfrm>
            <a:off x="6398421" y="5818038"/>
            <a:ext cx="1913206" cy="9692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/>
              <a:t>Attività: Presentazione prototipo</a:t>
            </a:r>
          </a:p>
          <a:p>
            <a:r>
              <a:rPr lang="it-IT" sz="1200" dirty="0"/>
              <a:t>Start:29/12</a:t>
            </a:r>
          </a:p>
          <a:p>
            <a:r>
              <a:rPr lang="it-IT" sz="1200" dirty="0"/>
              <a:t>Fine:02/01</a:t>
            </a:r>
          </a:p>
          <a:p>
            <a:r>
              <a:rPr lang="it-IT" sz="1200" dirty="0"/>
              <a:t>Durata: 3gg</a:t>
            </a: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F52F8185-665C-4F98-91DD-D8A204CCC04B}"/>
              </a:ext>
            </a:extLst>
          </p:cNvPr>
          <p:cNvSpPr/>
          <p:nvPr/>
        </p:nvSpPr>
        <p:spPr>
          <a:xfrm>
            <a:off x="8514818" y="4303930"/>
            <a:ext cx="1913206" cy="9692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/>
              <a:t>Attività: Raccolta feedback Start:03/01</a:t>
            </a:r>
          </a:p>
          <a:p>
            <a:r>
              <a:rPr lang="it-IT" sz="1200" dirty="0"/>
              <a:t>Fine:04/01</a:t>
            </a:r>
          </a:p>
          <a:p>
            <a:r>
              <a:rPr lang="it-IT" sz="1200" dirty="0"/>
              <a:t>Durata: 2gg</a:t>
            </a:r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EAEF9DC1-F726-4A12-9265-4474E63C28DF}"/>
              </a:ext>
            </a:extLst>
          </p:cNvPr>
          <p:cNvSpPr/>
          <p:nvPr/>
        </p:nvSpPr>
        <p:spPr>
          <a:xfrm>
            <a:off x="126401" y="808364"/>
            <a:ext cx="1002020" cy="427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Inizio</a:t>
            </a:r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02D447C3-A143-438C-BF98-A3BD6676748D}"/>
              </a:ext>
            </a:extLst>
          </p:cNvPr>
          <p:cNvSpPr/>
          <p:nvPr/>
        </p:nvSpPr>
        <p:spPr>
          <a:xfrm>
            <a:off x="10553808" y="5578953"/>
            <a:ext cx="1002020" cy="427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Fine</a:t>
            </a:r>
          </a:p>
        </p:txBody>
      </p:sp>
      <p:cxnSp>
        <p:nvCxnSpPr>
          <p:cNvPr id="91" name="Connettore a gomito 90">
            <a:extLst>
              <a:ext uri="{FF2B5EF4-FFF2-40B4-BE49-F238E27FC236}">
                <a16:creationId xmlns:a16="http://schemas.microsoft.com/office/drawing/2014/main" id="{CA7EFAD2-DC81-46AB-A33C-D654ACCF9C3F}"/>
              </a:ext>
            </a:extLst>
          </p:cNvPr>
          <p:cNvCxnSpPr>
            <a:stCxn id="44" idx="0"/>
            <a:endCxn id="4" idx="1"/>
          </p:cNvCxnSpPr>
          <p:nvPr/>
        </p:nvCxnSpPr>
        <p:spPr>
          <a:xfrm rot="5400000" flipH="1" flipV="1">
            <a:off x="888796" y="338915"/>
            <a:ext cx="208065" cy="73083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7769EC8F-BFF3-4113-88E8-0A02649D9C33}"/>
              </a:ext>
            </a:extLst>
          </p:cNvPr>
          <p:cNvCxnSpPr>
            <a:stCxn id="4" idx="3"/>
            <a:endCxn id="27" idx="1"/>
          </p:cNvCxnSpPr>
          <p:nvPr/>
        </p:nvCxnSpPr>
        <p:spPr>
          <a:xfrm>
            <a:off x="3271451" y="600299"/>
            <a:ext cx="40082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4E2E2A36-8581-4B1C-8519-000C090CFB8B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5585485" y="600300"/>
            <a:ext cx="302422" cy="1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0D542696-5A40-4AF6-B389-F9B22D69C445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 flipV="1">
            <a:off x="7801113" y="600298"/>
            <a:ext cx="410507" cy="126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Connettore a gomito 103">
            <a:extLst>
              <a:ext uri="{FF2B5EF4-FFF2-40B4-BE49-F238E27FC236}">
                <a16:creationId xmlns:a16="http://schemas.microsoft.com/office/drawing/2014/main" id="{7E6764C9-F451-4A82-A899-51D3D434AE4C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24826" y="335223"/>
            <a:ext cx="1054522" cy="65857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Connettore 2 112">
            <a:extLst>
              <a:ext uri="{FF2B5EF4-FFF2-40B4-BE49-F238E27FC236}">
                <a16:creationId xmlns:a16="http://schemas.microsoft.com/office/drawing/2014/main" id="{0E61388D-7018-46C4-8379-3D8EDCE6AD0B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11179348" y="1963044"/>
            <a:ext cx="0" cy="366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Connettore a gomito 114">
            <a:extLst>
              <a:ext uri="{FF2B5EF4-FFF2-40B4-BE49-F238E27FC236}">
                <a16:creationId xmlns:a16="http://schemas.microsoft.com/office/drawing/2014/main" id="{E58AE779-6FAC-43EF-91A2-00DD902FEA1C}"/>
              </a:ext>
            </a:extLst>
          </p:cNvPr>
          <p:cNvCxnSpPr>
            <a:stCxn id="31" idx="1"/>
          </p:cNvCxnSpPr>
          <p:nvPr/>
        </p:nvCxnSpPr>
        <p:spPr>
          <a:xfrm rot="10800000">
            <a:off x="9738935" y="2490790"/>
            <a:ext cx="483811" cy="32314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Connettore 2 116">
            <a:extLst>
              <a:ext uri="{FF2B5EF4-FFF2-40B4-BE49-F238E27FC236}">
                <a16:creationId xmlns:a16="http://schemas.microsoft.com/office/drawing/2014/main" id="{71CCC285-1C94-4815-A901-16FA17C40B54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7516775" y="2112353"/>
            <a:ext cx="28433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ttore a gomito 123">
            <a:extLst>
              <a:ext uri="{FF2B5EF4-FFF2-40B4-BE49-F238E27FC236}">
                <a16:creationId xmlns:a16="http://schemas.microsoft.com/office/drawing/2014/main" id="{9604CE42-AA52-492D-9663-53E52F749FC0}"/>
              </a:ext>
            </a:extLst>
          </p:cNvPr>
          <p:cNvCxnSpPr>
            <a:stCxn id="36" idx="3"/>
            <a:endCxn id="38" idx="1"/>
          </p:cNvCxnSpPr>
          <p:nvPr/>
        </p:nvCxnSpPr>
        <p:spPr>
          <a:xfrm>
            <a:off x="4553249" y="3429000"/>
            <a:ext cx="586148" cy="15080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Connettore 2 125">
            <a:extLst>
              <a:ext uri="{FF2B5EF4-FFF2-40B4-BE49-F238E27FC236}">
                <a16:creationId xmlns:a16="http://schemas.microsoft.com/office/drawing/2014/main" id="{3EEAEBFB-3E93-4B7B-A963-3382BA224657}"/>
              </a:ext>
            </a:extLst>
          </p:cNvPr>
          <p:cNvCxnSpPr>
            <a:cxnSpLocks/>
          </p:cNvCxnSpPr>
          <p:nvPr/>
        </p:nvCxnSpPr>
        <p:spPr>
          <a:xfrm>
            <a:off x="2829730" y="2596975"/>
            <a:ext cx="0" cy="336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Connettore 2 133">
            <a:extLst>
              <a:ext uri="{FF2B5EF4-FFF2-40B4-BE49-F238E27FC236}">
                <a16:creationId xmlns:a16="http://schemas.microsoft.com/office/drawing/2014/main" id="{5952D939-53B5-4DEE-91D2-3630618767CD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6096000" y="4064424"/>
            <a:ext cx="0" cy="55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a gomito 149">
            <a:extLst>
              <a:ext uri="{FF2B5EF4-FFF2-40B4-BE49-F238E27FC236}">
                <a16:creationId xmlns:a16="http://schemas.microsoft.com/office/drawing/2014/main" id="{ECF89081-73D6-4392-BEA9-24D728ECE4D7}"/>
              </a:ext>
            </a:extLst>
          </p:cNvPr>
          <p:cNvCxnSpPr>
            <a:stCxn id="44" idx="4"/>
            <a:endCxn id="40" idx="0"/>
          </p:cNvCxnSpPr>
          <p:nvPr/>
        </p:nvCxnSpPr>
        <p:spPr>
          <a:xfrm rot="16200000" flipH="1">
            <a:off x="-686451" y="2549929"/>
            <a:ext cx="3358558" cy="73083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Connettore a gomito 151">
            <a:extLst>
              <a:ext uri="{FF2B5EF4-FFF2-40B4-BE49-F238E27FC236}">
                <a16:creationId xmlns:a16="http://schemas.microsoft.com/office/drawing/2014/main" id="{B7F6FE3E-D5C2-45DA-BF6C-308BB223B65B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2314848" y="5079247"/>
            <a:ext cx="618269" cy="11784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Connettore a gomito 154">
            <a:extLst>
              <a:ext uri="{FF2B5EF4-FFF2-40B4-BE49-F238E27FC236}">
                <a16:creationId xmlns:a16="http://schemas.microsoft.com/office/drawing/2014/main" id="{5DEF8D4F-598F-4247-ADB0-E65B00ECC8F9}"/>
              </a:ext>
            </a:extLst>
          </p:cNvPr>
          <p:cNvCxnSpPr>
            <a:stCxn id="39" idx="1"/>
            <a:endCxn id="41" idx="0"/>
          </p:cNvCxnSpPr>
          <p:nvPr/>
        </p:nvCxnSpPr>
        <p:spPr>
          <a:xfrm rot="10800000" flipV="1">
            <a:off x="3889720" y="5079247"/>
            <a:ext cx="1324724" cy="69382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DE5B5E00-9F32-43D4-8813-3A510FE83396}"/>
              </a:ext>
            </a:extLst>
          </p:cNvPr>
          <p:cNvCxnSpPr>
            <a:stCxn id="41" idx="3"/>
          </p:cNvCxnSpPr>
          <p:nvPr/>
        </p:nvCxnSpPr>
        <p:spPr>
          <a:xfrm flipV="1">
            <a:off x="4846323" y="6257698"/>
            <a:ext cx="15520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Connettore a gomito 158">
            <a:extLst>
              <a:ext uri="{FF2B5EF4-FFF2-40B4-BE49-F238E27FC236}">
                <a16:creationId xmlns:a16="http://schemas.microsoft.com/office/drawing/2014/main" id="{D9E28C0D-4969-4FF4-B699-AA197B461F13}"/>
              </a:ext>
            </a:extLst>
          </p:cNvPr>
          <p:cNvCxnSpPr>
            <a:stCxn id="42" idx="0"/>
            <a:endCxn id="43" idx="1"/>
          </p:cNvCxnSpPr>
          <p:nvPr/>
        </p:nvCxnSpPr>
        <p:spPr>
          <a:xfrm rot="5400000" flipH="1" flipV="1">
            <a:off x="7420178" y="4723398"/>
            <a:ext cx="1029486" cy="115979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Connettore a gomito 160">
            <a:extLst>
              <a:ext uri="{FF2B5EF4-FFF2-40B4-BE49-F238E27FC236}">
                <a16:creationId xmlns:a16="http://schemas.microsoft.com/office/drawing/2014/main" id="{1155A427-AD29-4F00-A031-3B3BB88F898C}"/>
              </a:ext>
            </a:extLst>
          </p:cNvPr>
          <p:cNvCxnSpPr>
            <a:stCxn id="43" idx="3"/>
            <a:endCxn id="45" idx="0"/>
          </p:cNvCxnSpPr>
          <p:nvPr/>
        </p:nvCxnSpPr>
        <p:spPr>
          <a:xfrm>
            <a:off x="10428024" y="4788552"/>
            <a:ext cx="626794" cy="79040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Connettore 2 161">
            <a:extLst>
              <a:ext uri="{FF2B5EF4-FFF2-40B4-BE49-F238E27FC236}">
                <a16:creationId xmlns:a16="http://schemas.microsoft.com/office/drawing/2014/main" id="{C2560AD8-42FE-45A7-A9DE-48B54BEF3AE8}"/>
              </a:ext>
            </a:extLst>
          </p:cNvPr>
          <p:cNvCxnSpPr>
            <a:cxnSpLocks/>
          </p:cNvCxnSpPr>
          <p:nvPr/>
        </p:nvCxnSpPr>
        <p:spPr>
          <a:xfrm flipH="1" flipV="1">
            <a:off x="5314691" y="2080357"/>
            <a:ext cx="28433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Connettore 2 162">
            <a:extLst>
              <a:ext uri="{FF2B5EF4-FFF2-40B4-BE49-F238E27FC236}">
                <a16:creationId xmlns:a16="http://schemas.microsoft.com/office/drawing/2014/main" id="{F17CD56B-3AC9-42E6-8712-A8D6AAC0E140}"/>
              </a:ext>
            </a:extLst>
          </p:cNvPr>
          <p:cNvCxnSpPr>
            <a:cxnSpLocks/>
          </p:cNvCxnSpPr>
          <p:nvPr/>
        </p:nvCxnSpPr>
        <p:spPr>
          <a:xfrm flipH="1" flipV="1">
            <a:off x="3129282" y="2072708"/>
            <a:ext cx="28433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3815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231</Words>
  <Application>Microsoft Office PowerPoint</Application>
  <PresentationFormat>Widescreen</PresentationFormat>
  <Paragraphs>71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ღ°Mι¢нєℓα Gяανιиα°ღ</dc:creator>
  <cp:lastModifiedBy>ღ°Mι¢нєℓα Gяανιиα°ღ</cp:lastModifiedBy>
  <cp:revision>7</cp:revision>
  <dcterms:created xsi:type="dcterms:W3CDTF">2018-01-29T14:52:54Z</dcterms:created>
  <dcterms:modified xsi:type="dcterms:W3CDTF">2018-01-29T18:01:00Z</dcterms:modified>
</cp:coreProperties>
</file>