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BD0996-E4EA-4C1A-8F1A-91EA88B32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6B4C9D-24BD-4834-B18F-FA381FD15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1B16C0-060D-4699-8035-F14B2B29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A7B555-D5A8-489B-9653-C7F2B11B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D9DADA-33FD-431D-9162-6F63EB72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40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3AD72-8DDA-4C0E-BF4D-38E81C10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43C5B3-0789-48A1-8743-148EDD8B8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77678-6BCD-4C9F-B875-C3654E77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C48C44-6EF0-4DF5-AF54-1352F93C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CAB0AE-72A9-4E87-A7F4-AAF8705B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4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FE951F-2362-46C5-8A2D-94599F93F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998057-A955-419A-959B-909E3F41F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73FBCA-68BF-4EE1-A477-B53744E2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CB3087-5F55-46F4-AA64-17CDF99A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CBEEEA-0ABC-4B73-A886-D9E8E7AD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5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87D21-C873-460C-AA52-37BB9B33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5A7516-136C-43F4-A758-D78BA558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A95BB-B383-4657-9212-4762A4D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800FE1-5853-4475-8B65-CEE8F0D0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3EBBE9-ABA1-4BDE-B88B-9032961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11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5CD58-88CF-4080-83F4-192DB571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5CCB95-46F4-494A-A936-EB6D4D6BD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1620F7-526B-4A46-92E6-83D92214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845C6-8BE2-416F-A04F-B566D98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684D14-C8BE-4BBC-A2E6-86FA4284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06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C2E13-F900-43D3-8683-E387900F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B2113-7C11-4724-8CA4-05CA77481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007DD4-17ED-42AA-940C-9A50D89F9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B4E5E0-14F1-4231-8C62-74598413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5AC306-3879-476E-9D93-BC219859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28E8CF-1D3E-4044-8F0C-0013D832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5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AE68D-CF22-43E4-BFB3-7D2CC9CA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4CB941-B0E6-471E-B28B-9ECEF2A5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18DE2F-A9F5-48B9-8BBF-128C9442E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6B6550-C1C2-4878-A77A-F6D44CA50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8F33E0D-7AA0-43E2-A7F2-29527B9ED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0E759E-C00A-4C0F-AF17-F9E10C6B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CEDC2E-DD5A-4A9A-96C1-D8C0444B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F8AEFF-BE8B-4705-A514-C2D93E8B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7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8F228-E3E8-4429-8D34-54F2F5F1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FC2D9ED-766A-4D1E-999A-2BE3E18E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43FFB1-3D21-4583-B0BE-F21B730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C4C3F3-8DB3-4A22-9F74-42F8494A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38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73CC91-471B-4F69-B1B1-02CAE004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04106A-40A8-43CF-9B6C-7E4A0ED0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560AE8-6405-4BB5-B8C3-6AB3AB27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74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702F3-138C-4662-92F5-3053F38F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C5FF85-E60F-4273-8FD0-D189151E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ECCDEB-3EF5-4D2C-B603-7213A698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775E57-0B24-4420-95AF-34D900F4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788040-A8F6-4128-A48A-675F1A5D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51BD44-CC85-4DB6-8C1C-35F92F66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3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77DD7-A0FF-4559-BE45-184334D0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D56BF2-B2B2-4808-8FEF-7D76993F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2752E7-CC5E-4E6E-B3EF-A31CA83C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EA787A-8E8B-42A4-9468-E957FFE6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E9E460-0739-45E6-BDCE-8BD6175C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FF510D-2C80-451E-89C0-1356117F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35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155456-20AB-49AD-8F97-9AAD6156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D832A-73B1-42F1-9CCF-8035D2EF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897268-E1E5-43FF-8B94-B42BB1305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FF200-1DEB-4B57-8E6D-B64782F321A7}" type="datetimeFigureOut">
              <a:rPr lang="it-IT" smtClean="0"/>
              <a:t>21/01/2018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023E3-5E29-4F21-AEB7-A3B9BFC65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D1080-1C7A-4EF4-8CC1-AEF83A0DF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E22A-F91C-4362-8259-04DDD3F8D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21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8DA1044-5D36-457A-BC96-ED29AFB84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19051"/>
              </p:ext>
            </p:extLst>
          </p:nvPr>
        </p:nvGraphicFramePr>
        <p:xfrm>
          <a:off x="0" y="0"/>
          <a:ext cx="12191998" cy="402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861">
                  <a:extLst>
                    <a:ext uri="{9D8B030D-6E8A-4147-A177-3AD203B41FA5}">
                      <a16:colId xmlns:a16="http://schemas.microsoft.com/office/drawing/2014/main" val="1298972471"/>
                    </a:ext>
                  </a:extLst>
                </a:gridCol>
                <a:gridCol w="2252869">
                  <a:extLst>
                    <a:ext uri="{9D8B030D-6E8A-4147-A177-3AD203B41FA5}">
                      <a16:colId xmlns:a16="http://schemas.microsoft.com/office/drawing/2014/main" val="3189064021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940965690"/>
                    </a:ext>
                  </a:extLst>
                </a:gridCol>
                <a:gridCol w="1961322">
                  <a:extLst>
                    <a:ext uri="{9D8B030D-6E8A-4147-A177-3AD203B41FA5}">
                      <a16:colId xmlns:a16="http://schemas.microsoft.com/office/drawing/2014/main" val="2553329275"/>
                    </a:ext>
                  </a:extLst>
                </a:gridCol>
                <a:gridCol w="1126434">
                  <a:extLst>
                    <a:ext uri="{9D8B030D-6E8A-4147-A177-3AD203B41FA5}">
                      <a16:colId xmlns:a16="http://schemas.microsoft.com/office/drawing/2014/main" val="371587943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914168127"/>
                    </a:ext>
                  </a:extLst>
                </a:gridCol>
                <a:gridCol w="980659">
                  <a:extLst>
                    <a:ext uri="{9D8B030D-6E8A-4147-A177-3AD203B41FA5}">
                      <a16:colId xmlns:a16="http://schemas.microsoft.com/office/drawing/2014/main" val="154872580"/>
                    </a:ext>
                  </a:extLst>
                </a:gridCol>
              </a:tblGrid>
              <a:tr h="355922">
                <a:tc rowSpan="2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it-IT" dirty="0"/>
                        <a:t>Strutture dell’impresa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Attori esterni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36425"/>
                  </a:ext>
                </a:extLst>
              </a:tr>
              <a:tr h="58839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Amministrazione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Reparto operativo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Fornitore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69"/>
                  </a:ext>
                </a:extLst>
              </a:tr>
              <a:tr h="614332">
                <a:tc>
                  <a:txBody>
                    <a:bodyPr/>
                    <a:lstStyle/>
                    <a:p>
                      <a:r>
                        <a:rPr lang="it-IT" dirty="0"/>
                        <a:t>Vendita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</a:t>
                      </a:r>
                    </a:p>
                  </a:txBody>
                  <a:tcPr>
                    <a:solidFill>
                      <a:srgbClr val="F67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>
                    <a:solidFill>
                      <a:srgbClr val="F67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00365"/>
                  </a:ext>
                </a:extLst>
              </a:tr>
              <a:tr h="614332">
                <a:tc>
                  <a:txBody>
                    <a:bodyPr/>
                    <a:lstStyle/>
                    <a:p>
                      <a:r>
                        <a:rPr lang="it-IT" dirty="0"/>
                        <a:t>Servizio stampa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644215"/>
                  </a:ext>
                </a:extLst>
              </a:tr>
              <a:tr h="614332">
                <a:tc>
                  <a:txBody>
                    <a:bodyPr/>
                    <a:lstStyle/>
                    <a:p>
                      <a:r>
                        <a:rPr lang="it-IT" dirty="0"/>
                        <a:t>Rifornimento merci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>
                    <a:solidFill>
                      <a:srgbClr val="F6767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67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30827"/>
                  </a:ext>
                </a:extLst>
              </a:tr>
              <a:tr h="614332">
                <a:tc>
                  <a:txBody>
                    <a:bodyPr/>
                    <a:lstStyle/>
                    <a:p>
                      <a:r>
                        <a:rPr lang="it-IT" dirty="0"/>
                        <a:t>Rappresentanza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35377"/>
                  </a:ext>
                </a:extLst>
              </a:tr>
              <a:tr h="614332">
                <a:tc>
                  <a:txBody>
                    <a:bodyPr/>
                    <a:lstStyle/>
                    <a:p>
                      <a:r>
                        <a:rPr lang="it-IT" dirty="0"/>
                        <a:t>Gestione dipendenti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6767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67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312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40F7AA-1FEA-4408-9E34-37A529B2EEC0}"/>
              </a:ext>
            </a:extLst>
          </p:cNvPr>
          <p:cNvSpPr txBox="1"/>
          <p:nvPr/>
        </p:nvSpPr>
        <p:spPr>
          <a:xfrm>
            <a:off x="132522" y="4214192"/>
            <a:ext cx="33822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Legenda</a:t>
            </a:r>
          </a:p>
          <a:p>
            <a:r>
              <a:rPr lang="it-IT" sz="2000" b="1" dirty="0"/>
              <a:t>P</a:t>
            </a:r>
            <a:r>
              <a:rPr lang="it-IT" sz="2000" dirty="0"/>
              <a:t>: partecipazione attiva</a:t>
            </a:r>
          </a:p>
          <a:p>
            <a:r>
              <a:rPr lang="it-IT" sz="2000" b="1" dirty="0"/>
              <a:t>C</a:t>
            </a:r>
            <a:r>
              <a:rPr lang="it-IT" sz="2000" dirty="0"/>
              <a:t>: partecipazione come cliente</a:t>
            </a:r>
          </a:p>
          <a:p>
            <a:r>
              <a:rPr lang="it-IT" sz="2000" b="1" dirty="0"/>
              <a:t>R</a:t>
            </a:r>
            <a:r>
              <a:rPr lang="it-IT" sz="2000" dirty="0"/>
              <a:t>: rifornimento</a:t>
            </a:r>
          </a:p>
          <a:p>
            <a:r>
              <a:rPr lang="it-IT" sz="2000" b="1" dirty="0"/>
              <a:t>AM</a:t>
            </a:r>
            <a:r>
              <a:rPr lang="it-IT" sz="2000" dirty="0"/>
              <a:t>: svolge attività manuale</a:t>
            </a:r>
          </a:p>
          <a:p>
            <a:r>
              <a:rPr lang="it-IT" sz="2000" b="1" dirty="0"/>
              <a:t>RO</a:t>
            </a:r>
            <a:r>
              <a:rPr lang="it-IT" sz="2000" dirty="0"/>
              <a:t>: ricezione offerte</a:t>
            </a:r>
          </a:p>
        </p:txBody>
      </p:sp>
    </p:spTree>
    <p:extLst>
      <p:ext uri="{BB962C8B-B14F-4D97-AF65-F5344CB8AC3E}">
        <p14:creationId xmlns:p14="http://schemas.microsoft.com/office/powerpoint/2010/main" val="4216604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VALLETTA</dc:creator>
  <cp:lastModifiedBy>ღ°Mι¢нєℓα Gяανιиα°ღ</cp:lastModifiedBy>
  <cp:revision>2</cp:revision>
  <dcterms:created xsi:type="dcterms:W3CDTF">2018-01-21T11:20:52Z</dcterms:created>
  <dcterms:modified xsi:type="dcterms:W3CDTF">2018-01-21T12:04:46Z</dcterms:modified>
</cp:coreProperties>
</file>