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9" r:id="rId3"/>
    <p:sldId id="256" r:id="rId4"/>
    <p:sldId id="262" r:id="rId5"/>
    <p:sldId id="263" r:id="rId6"/>
    <p:sldId id="258" r:id="rId7"/>
    <p:sldId id="264" r:id="rId8"/>
    <p:sldId id="265" r:id="rId9"/>
    <p:sldId id="25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4"/>
    <p:restoredTop sz="94679"/>
  </p:normalViewPr>
  <p:slideViewPr>
    <p:cSldViewPr snapToGrid="0" snapToObjects="1">
      <p:cViewPr>
        <p:scale>
          <a:sx n="83" d="100"/>
          <a:sy n="83" d="100"/>
        </p:scale>
        <p:origin x="25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372964868776813E-2"/>
          <c:y val="0.10728965879790722"/>
          <c:w val="0.88051628596378539"/>
          <c:h val="0.85561962126246538"/>
        </c:manualLayout>
      </c:layout>
      <c:barChart>
        <c:barDir val="col"/>
        <c:grouping val="clustered"/>
        <c:varyColors val="0"/>
        <c:ser>
          <c:idx val="0"/>
          <c:order val="0"/>
          <c:tx>
            <c:strRef>
              <c:f>Sheet1!$E$2</c:f>
              <c:strCache>
                <c:ptCount val="1"/>
                <c:pt idx="0">
                  <c:v>Return</c:v>
                </c:pt>
              </c:strCache>
            </c:strRef>
          </c:tx>
          <c:spPr>
            <a:solidFill>
              <a:srgbClr val="FF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ACF5-6C45-9412-0311E605B9E6}"/>
              </c:ext>
            </c:extLst>
          </c:dPt>
          <c:dLbls>
            <c:delete val="1"/>
          </c:dLbls>
          <c:val>
            <c:numRef>
              <c:f>Sheet1!$F$2:$G$2</c:f>
              <c:numCache>
                <c:formatCode>General</c:formatCode>
                <c:ptCount val="2"/>
                <c:pt idx="0">
                  <c:v>-1</c:v>
                </c:pt>
                <c:pt idx="1">
                  <c:v>1</c:v>
                </c:pt>
              </c:numCache>
            </c:numRef>
          </c:val>
          <c:extLst>
            <c:ext xmlns:c16="http://schemas.microsoft.com/office/drawing/2014/chart" uri="{C3380CC4-5D6E-409C-BE32-E72D297353CC}">
              <c16:uniqueId val="{00000002-ACF5-6C45-9412-0311E605B9E6}"/>
            </c:ext>
          </c:extLst>
        </c:ser>
        <c:dLbls>
          <c:showLegendKey val="0"/>
          <c:showVal val="1"/>
          <c:showCatName val="0"/>
          <c:showSerName val="0"/>
          <c:showPercent val="0"/>
          <c:showBubbleSize val="0"/>
        </c:dLbls>
        <c:gapWidth val="75"/>
        <c:axId val="124123183"/>
        <c:axId val="124124831"/>
      </c:barChart>
      <c:catAx>
        <c:axId val="124123183"/>
        <c:scaling>
          <c:orientation val="minMax"/>
        </c:scaling>
        <c:delete val="0"/>
        <c:axPos val="b"/>
        <c:majorTickMark val="none"/>
        <c:minorTickMark val="none"/>
        <c:tickLblPos val="nextTo"/>
        <c:spPr>
          <a:noFill/>
          <a:ln w="57150" cap="flat" cmpd="sng" algn="ctr">
            <a:solidFill>
              <a:schemeClr val="tx1">
                <a:lumMod val="15000"/>
                <a:lumOff val="85000"/>
              </a:schemeClr>
            </a:solidFill>
            <a:roun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24124831"/>
        <c:crosses val="autoZero"/>
        <c:auto val="1"/>
        <c:lblAlgn val="ctr"/>
        <c:lblOffset val="100"/>
        <c:noMultiLvlLbl val="0"/>
      </c:catAx>
      <c:valAx>
        <c:axId val="124124831"/>
        <c:scaling>
          <c:orientation val="minMax"/>
        </c:scaling>
        <c:delete val="1"/>
        <c:axPos val="l"/>
        <c:numFmt formatCode="General" sourceLinked="1"/>
        <c:majorTickMark val="none"/>
        <c:minorTickMark val="none"/>
        <c:tickLblPos val="nextTo"/>
        <c:crossAx val="124123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310779107370269E-2"/>
          <c:y val="0.14438037873753465"/>
          <c:w val="0.88051628596378539"/>
          <c:h val="0.85561962126246538"/>
        </c:manualLayout>
      </c:layout>
      <c:barChart>
        <c:barDir val="col"/>
        <c:grouping val="clustered"/>
        <c:varyColors val="0"/>
        <c:ser>
          <c:idx val="0"/>
          <c:order val="0"/>
          <c:tx>
            <c:strRef>
              <c:f>Sheet1!$E$2</c:f>
              <c:strCache>
                <c:ptCount val="1"/>
                <c:pt idx="0">
                  <c:v>Return</c:v>
                </c:pt>
              </c:strCache>
            </c:strRef>
          </c:tx>
          <c:spPr>
            <a:solidFill>
              <a:srgbClr val="FF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ACF5-6C45-9412-0311E605B9E6}"/>
              </c:ext>
            </c:extLst>
          </c:dPt>
          <c:dLbls>
            <c:delete val="1"/>
          </c:dLbls>
          <c:val>
            <c:numRef>
              <c:f>Sheet1!$F$2:$G$2</c:f>
              <c:numCache>
                <c:formatCode>General</c:formatCode>
                <c:ptCount val="2"/>
                <c:pt idx="0">
                  <c:v>-1</c:v>
                </c:pt>
                <c:pt idx="1">
                  <c:v>1</c:v>
                </c:pt>
              </c:numCache>
            </c:numRef>
          </c:val>
          <c:extLst>
            <c:ext xmlns:c16="http://schemas.microsoft.com/office/drawing/2014/chart" uri="{C3380CC4-5D6E-409C-BE32-E72D297353CC}">
              <c16:uniqueId val="{00000002-ACF5-6C45-9412-0311E605B9E6}"/>
            </c:ext>
          </c:extLst>
        </c:ser>
        <c:dLbls>
          <c:showLegendKey val="0"/>
          <c:showVal val="1"/>
          <c:showCatName val="0"/>
          <c:showSerName val="0"/>
          <c:showPercent val="0"/>
          <c:showBubbleSize val="0"/>
        </c:dLbls>
        <c:gapWidth val="75"/>
        <c:axId val="124123183"/>
        <c:axId val="124124831"/>
      </c:barChart>
      <c:catAx>
        <c:axId val="124123183"/>
        <c:scaling>
          <c:orientation val="minMax"/>
        </c:scaling>
        <c:delete val="0"/>
        <c:axPos val="b"/>
        <c:majorTickMark val="none"/>
        <c:minorTickMark val="none"/>
        <c:tickLblPos val="nextTo"/>
        <c:spPr>
          <a:noFill/>
          <a:ln w="57150" cap="flat" cmpd="sng" algn="ctr">
            <a:solidFill>
              <a:schemeClr val="tx1">
                <a:lumMod val="15000"/>
                <a:lumOff val="85000"/>
              </a:schemeClr>
            </a:solidFill>
            <a:round/>
          </a:ln>
          <a:effectLst/>
        </c:spPr>
        <c:txPr>
          <a:bodyPr rot="-60000000" spcFirstLastPara="1" vertOverflow="ellipsis" vert="horz" wrap="square" anchor="ctr" anchorCtr="1"/>
          <a:lstStyle/>
          <a:p>
            <a:pPr>
              <a:defRPr sz="100" b="0" i="0" u="none" strike="noStrike" kern="1200" baseline="0">
                <a:solidFill>
                  <a:schemeClr val="bg1"/>
                </a:solidFill>
                <a:latin typeface="+mn-lt"/>
                <a:ea typeface="+mn-ea"/>
                <a:cs typeface="+mn-cs"/>
              </a:defRPr>
            </a:pPr>
            <a:endParaRPr lang="en-US"/>
          </a:p>
        </c:txPr>
        <c:crossAx val="124124831"/>
        <c:crosses val="autoZero"/>
        <c:auto val="1"/>
        <c:lblAlgn val="ctr"/>
        <c:lblOffset val="100"/>
        <c:noMultiLvlLbl val="0"/>
      </c:catAx>
      <c:valAx>
        <c:axId val="124124831"/>
        <c:scaling>
          <c:orientation val="minMax"/>
        </c:scaling>
        <c:delete val="1"/>
        <c:axPos val="l"/>
        <c:numFmt formatCode="General" sourceLinked="1"/>
        <c:majorTickMark val="none"/>
        <c:minorTickMark val="none"/>
        <c:tickLblPos val="nextTo"/>
        <c:crossAx val="1241231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C1E31-0FA8-034B-BCBA-EC7B8FC400BD}" type="doc">
      <dgm:prSet loTypeId="urn:microsoft.com/office/officeart/2005/8/layout/gear1" loCatId="" qsTypeId="urn:microsoft.com/office/officeart/2005/8/quickstyle/simple1" qsCatId="simple" csTypeId="urn:microsoft.com/office/officeart/2005/8/colors/accent1_4" csCatId="accent1" phldr="1"/>
      <dgm:spPr/>
    </dgm:pt>
    <dgm:pt modelId="{19B3B11C-66D5-234B-9F7C-2E7B56AF3CE5}">
      <dgm:prSet phldrT="[Text]" custT="1"/>
      <dgm:spPr>
        <a:solidFill>
          <a:srgbClr val="002060"/>
        </a:solidFill>
      </dgm:spPr>
      <dgm:t>
        <a:bodyPr/>
        <a:lstStyle/>
        <a:p>
          <a:r>
            <a:rPr lang="en-US" sz="1200" dirty="0"/>
            <a:t>ADABOOST machine learning model</a:t>
          </a:r>
        </a:p>
      </dgm:t>
    </dgm:pt>
    <dgm:pt modelId="{9E2AC250-2AAA-C949-9214-F727A55C6D3E}" type="parTrans" cxnId="{6F4A9F70-3903-4442-A32E-BC1EFB484646}">
      <dgm:prSet/>
      <dgm:spPr/>
      <dgm:t>
        <a:bodyPr/>
        <a:lstStyle/>
        <a:p>
          <a:endParaRPr lang="en-US" sz="1400"/>
        </a:p>
      </dgm:t>
    </dgm:pt>
    <dgm:pt modelId="{0A0DD849-A65F-744C-9EB3-AD2B36484947}" type="sibTrans" cxnId="{6F4A9F70-3903-4442-A32E-BC1EFB484646}">
      <dgm:prSet/>
      <dgm:spPr/>
      <dgm:t>
        <a:bodyPr/>
        <a:lstStyle/>
        <a:p>
          <a:endParaRPr lang="en-US" sz="1400"/>
        </a:p>
      </dgm:t>
    </dgm:pt>
    <dgm:pt modelId="{CAC89018-01FD-3145-98F4-AE81C7FC440B}">
      <dgm:prSet phldrT="[Text]" custT="1"/>
      <dgm:spPr>
        <a:solidFill>
          <a:srgbClr val="002060"/>
        </a:solidFill>
      </dgm:spPr>
      <dgm:t>
        <a:bodyPr/>
        <a:lstStyle/>
        <a:p>
          <a:r>
            <a:rPr lang="en-US" sz="1400" dirty="0"/>
            <a:t>Model Training</a:t>
          </a:r>
          <a:endParaRPr lang="en-US" sz="1000" dirty="0"/>
        </a:p>
      </dgm:t>
    </dgm:pt>
    <dgm:pt modelId="{F02ABE78-0718-3F49-AA09-1A3375907349}" type="parTrans" cxnId="{964AABA4-9292-2D48-8435-0798D82E20F4}">
      <dgm:prSet/>
      <dgm:spPr/>
      <dgm:t>
        <a:bodyPr/>
        <a:lstStyle/>
        <a:p>
          <a:endParaRPr lang="en-US" sz="1400"/>
        </a:p>
      </dgm:t>
    </dgm:pt>
    <dgm:pt modelId="{F71B06E0-BFC3-B049-AE40-078A9BD79811}" type="sibTrans" cxnId="{964AABA4-9292-2D48-8435-0798D82E20F4}">
      <dgm:prSet/>
      <dgm:spPr/>
      <dgm:t>
        <a:bodyPr/>
        <a:lstStyle/>
        <a:p>
          <a:endParaRPr lang="en-US" sz="1400"/>
        </a:p>
      </dgm:t>
    </dgm:pt>
    <dgm:pt modelId="{A79FBD2D-E810-234B-981B-F7FFD2857C31}">
      <dgm:prSet phldrT="[Text]" custT="1"/>
      <dgm:spPr>
        <a:solidFill>
          <a:srgbClr val="002060"/>
        </a:solidFill>
      </dgm:spPr>
      <dgm:t>
        <a:bodyPr/>
        <a:lstStyle/>
        <a:p>
          <a:r>
            <a:rPr lang="en-US" sz="1600" dirty="0"/>
            <a:t>Model Tuning</a:t>
          </a:r>
          <a:endParaRPr lang="en-US" sz="1200" dirty="0"/>
        </a:p>
      </dgm:t>
    </dgm:pt>
    <dgm:pt modelId="{19D55F1B-F8D8-7549-98C0-8C857E36BBDA}" type="parTrans" cxnId="{BC1FD20E-982D-6A43-BDFE-33DC72FD17F1}">
      <dgm:prSet/>
      <dgm:spPr/>
      <dgm:t>
        <a:bodyPr/>
        <a:lstStyle/>
        <a:p>
          <a:endParaRPr lang="en-US" sz="1400"/>
        </a:p>
      </dgm:t>
    </dgm:pt>
    <dgm:pt modelId="{A6D45AA2-2E66-F04B-8470-8E352C334736}" type="sibTrans" cxnId="{BC1FD20E-982D-6A43-BDFE-33DC72FD17F1}">
      <dgm:prSet/>
      <dgm:spPr/>
      <dgm:t>
        <a:bodyPr/>
        <a:lstStyle/>
        <a:p>
          <a:endParaRPr lang="en-US" sz="1400"/>
        </a:p>
      </dgm:t>
    </dgm:pt>
    <dgm:pt modelId="{ECF5C4E8-8C24-2547-B141-4EAB7A4DADB2}">
      <dgm:prSet phldrT="[Text]"/>
      <dgm:spPr/>
      <dgm:t>
        <a:bodyPr/>
        <a:lstStyle/>
        <a:p>
          <a:endParaRPr lang="en-US" sz="1400" dirty="0"/>
        </a:p>
      </dgm:t>
    </dgm:pt>
    <dgm:pt modelId="{2724FFAF-4072-B343-BAA5-1570E5DE1F74}" type="parTrans" cxnId="{C53023D7-90FA-2943-8D09-6A631D2AB1B5}">
      <dgm:prSet/>
      <dgm:spPr/>
      <dgm:t>
        <a:bodyPr/>
        <a:lstStyle/>
        <a:p>
          <a:endParaRPr lang="en-US" sz="1400"/>
        </a:p>
      </dgm:t>
    </dgm:pt>
    <dgm:pt modelId="{EF83E2C8-6368-E64E-9229-0598E117DC46}" type="sibTrans" cxnId="{C53023D7-90FA-2943-8D09-6A631D2AB1B5}">
      <dgm:prSet/>
      <dgm:spPr/>
      <dgm:t>
        <a:bodyPr/>
        <a:lstStyle/>
        <a:p>
          <a:endParaRPr lang="en-US" sz="1400"/>
        </a:p>
      </dgm:t>
    </dgm:pt>
    <dgm:pt modelId="{728C3ABD-279E-6143-B71F-978EFEA402DF}" type="pres">
      <dgm:prSet presAssocID="{D3AC1E31-0FA8-034B-BCBA-EC7B8FC400BD}" presName="composite" presStyleCnt="0">
        <dgm:presLayoutVars>
          <dgm:chMax val="3"/>
          <dgm:animLvl val="lvl"/>
          <dgm:resizeHandles val="exact"/>
        </dgm:presLayoutVars>
      </dgm:prSet>
      <dgm:spPr/>
    </dgm:pt>
    <dgm:pt modelId="{97984D9B-2436-F54B-9510-F1049C999FD4}" type="pres">
      <dgm:prSet presAssocID="{19B3B11C-66D5-234B-9F7C-2E7B56AF3CE5}" presName="gear1" presStyleLbl="node1" presStyleIdx="0" presStyleCnt="3">
        <dgm:presLayoutVars>
          <dgm:chMax val="1"/>
          <dgm:bulletEnabled val="1"/>
        </dgm:presLayoutVars>
      </dgm:prSet>
      <dgm:spPr/>
    </dgm:pt>
    <dgm:pt modelId="{81EDF7DA-C8F2-774B-AB2C-CAEB14001EC0}" type="pres">
      <dgm:prSet presAssocID="{19B3B11C-66D5-234B-9F7C-2E7B56AF3CE5}" presName="gear1srcNode" presStyleLbl="node1" presStyleIdx="0" presStyleCnt="3"/>
      <dgm:spPr/>
    </dgm:pt>
    <dgm:pt modelId="{533972E7-006B-8240-9361-66D814F9A3B7}" type="pres">
      <dgm:prSet presAssocID="{19B3B11C-66D5-234B-9F7C-2E7B56AF3CE5}" presName="gear1dstNode" presStyleLbl="node1" presStyleIdx="0" presStyleCnt="3"/>
      <dgm:spPr/>
    </dgm:pt>
    <dgm:pt modelId="{D10C3719-DA47-F748-99C6-ABA1A7A6CA16}" type="pres">
      <dgm:prSet presAssocID="{CAC89018-01FD-3145-98F4-AE81C7FC440B}" presName="gear2" presStyleLbl="node1" presStyleIdx="1" presStyleCnt="3">
        <dgm:presLayoutVars>
          <dgm:chMax val="1"/>
          <dgm:bulletEnabled val="1"/>
        </dgm:presLayoutVars>
      </dgm:prSet>
      <dgm:spPr/>
    </dgm:pt>
    <dgm:pt modelId="{40F2411B-8E37-2F49-821E-37FC56FCEE76}" type="pres">
      <dgm:prSet presAssocID="{CAC89018-01FD-3145-98F4-AE81C7FC440B}" presName="gear2srcNode" presStyleLbl="node1" presStyleIdx="1" presStyleCnt="3"/>
      <dgm:spPr/>
    </dgm:pt>
    <dgm:pt modelId="{ED75E931-6A30-044D-91F8-4DD5DAF19913}" type="pres">
      <dgm:prSet presAssocID="{CAC89018-01FD-3145-98F4-AE81C7FC440B}" presName="gear2dstNode" presStyleLbl="node1" presStyleIdx="1" presStyleCnt="3"/>
      <dgm:spPr/>
    </dgm:pt>
    <dgm:pt modelId="{1E42801E-0074-EE47-A9F7-272D04A02A25}" type="pres">
      <dgm:prSet presAssocID="{A79FBD2D-E810-234B-981B-F7FFD2857C31}" presName="gear3" presStyleLbl="node1" presStyleIdx="2" presStyleCnt="3"/>
      <dgm:spPr/>
    </dgm:pt>
    <dgm:pt modelId="{7A3BB734-EA16-694A-9112-836DA7F58F90}" type="pres">
      <dgm:prSet presAssocID="{A79FBD2D-E810-234B-981B-F7FFD2857C31}" presName="gear3tx" presStyleLbl="node1" presStyleIdx="2" presStyleCnt="3">
        <dgm:presLayoutVars>
          <dgm:chMax val="1"/>
          <dgm:bulletEnabled val="1"/>
        </dgm:presLayoutVars>
      </dgm:prSet>
      <dgm:spPr/>
    </dgm:pt>
    <dgm:pt modelId="{50E91C91-0BBC-C54B-B932-6CCD997146E8}" type="pres">
      <dgm:prSet presAssocID="{A79FBD2D-E810-234B-981B-F7FFD2857C31}" presName="gear3srcNode" presStyleLbl="node1" presStyleIdx="2" presStyleCnt="3"/>
      <dgm:spPr/>
    </dgm:pt>
    <dgm:pt modelId="{FCC0C718-7565-0945-91A5-54B50B25D484}" type="pres">
      <dgm:prSet presAssocID="{A79FBD2D-E810-234B-981B-F7FFD2857C31}" presName="gear3dstNode" presStyleLbl="node1" presStyleIdx="2" presStyleCnt="3"/>
      <dgm:spPr/>
    </dgm:pt>
    <dgm:pt modelId="{E7724FB9-6112-E34C-84DA-B7A28CCBB253}" type="pres">
      <dgm:prSet presAssocID="{0A0DD849-A65F-744C-9EB3-AD2B36484947}" presName="connector1" presStyleLbl="sibTrans2D1" presStyleIdx="0" presStyleCnt="3"/>
      <dgm:spPr/>
    </dgm:pt>
    <dgm:pt modelId="{B318B402-EA6A-1F4B-B15E-D62241B451F2}" type="pres">
      <dgm:prSet presAssocID="{F71B06E0-BFC3-B049-AE40-078A9BD79811}" presName="connector2" presStyleLbl="sibTrans2D1" presStyleIdx="1" presStyleCnt="3"/>
      <dgm:spPr/>
    </dgm:pt>
    <dgm:pt modelId="{8A4D8201-54F3-604D-84C0-D4854F79FD02}" type="pres">
      <dgm:prSet presAssocID="{A6D45AA2-2E66-F04B-8470-8E352C334736}" presName="connector3" presStyleLbl="sibTrans2D1" presStyleIdx="2" presStyleCnt="3"/>
      <dgm:spPr/>
    </dgm:pt>
  </dgm:ptLst>
  <dgm:cxnLst>
    <dgm:cxn modelId="{5FB4EC01-08D1-CF4F-B138-066863CC6A94}" type="presOf" srcId="{A6D45AA2-2E66-F04B-8470-8E352C334736}" destId="{8A4D8201-54F3-604D-84C0-D4854F79FD02}" srcOrd="0" destOrd="0" presId="urn:microsoft.com/office/officeart/2005/8/layout/gear1"/>
    <dgm:cxn modelId="{BC1FD20E-982D-6A43-BDFE-33DC72FD17F1}" srcId="{D3AC1E31-0FA8-034B-BCBA-EC7B8FC400BD}" destId="{A79FBD2D-E810-234B-981B-F7FFD2857C31}" srcOrd="2" destOrd="0" parTransId="{19D55F1B-F8D8-7549-98C0-8C857E36BBDA}" sibTransId="{A6D45AA2-2E66-F04B-8470-8E352C334736}"/>
    <dgm:cxn modelId="{87186329-A1CD-FF4E-9115-0EEE6457DC1B}" type="presOf" srcId="{19B3B11C-66D5-234B-9F7C-2E7B56AF3CE5}" destId="{97984D9B-2436-F54B-9510-F1049C999FD4}" srcOrd="0" destOrd="0" presId="urn:microsoft.com/office/officeart/2005/8/layout/gear1"/>
    <dgm:cxn modelId="{C0EC662C-2A28-CD40-8C3C-A2EC35CBFC66}" type="presOf" srcId="{CAC89018-01FD-3145-98F4-AE81C7FC440B}" destId="{D10C3719-DA47-F748-99C6-ABA1A7A6CA16}" srcOrd="0" destOrd="0" presId="urn:microsoft.com/office/officeart/2005/8/layout/gear1"/>
    <dgm:cxn modelId="{CED2094B-47B0-2E49-9273-469697E07DB4}" type="presOf" srcId="{A79FBD2D-E810-234B-981B-F7FFD2857C31}" destId="{7A3BB734-EA16-694A-9112-836DA7F58F90}" srcOrd="1" destOrd="0" presId="urn:microsoft.com/office/officeart/2005/8/layout/gear1"/>
    <dgm:cxn modelId="{A2D6FC51-E3AB-3345-984F-5D825183B9C7}" type="presOf" srcId="{A79FBD2D-E810-234B-981B-F7FFD2857C31}" destId="{FCC0C718-7565-0945-91A5-54B50B25D484}" srcOrd="3" destOrd="0" presId="urn:microsoft.com/office/officeart/2005/8/layout/gear1"/>
    <dgm:cxn modelId="{D4606E5E-2B8F-C648-8F31-1C1F6E111766}" type="presOf" srcId="{A79FBD2D-E810-234B-981B-F7FFD2857C31}" destId="{50E91C91-0BBC-C54B-B932-6CCD997146E8}" srcOrd="2" destOrd="0" presId="urn:microsoft.com/office/officeart/2005/8/layout/gear1"/>
    <dgm:cxn modelId="{4E804363-1D03-A548-BEF2-6052EB2D1CF0}" type="presOf" srcId="{CAC89018-01FD-3145-98F4-AE81C7FC440B}" destId="{40F2411B-8E37-2F49-821E-37FC56FCEE76}" srcOrd="1" destOrd="0" presId="urn:microsoft.com/office/officeart/2005/8/layout/gear1"/>
    <dgm:cxn modelId="{6F4A9F70-3903-4442-A32E-BC1EFB484646}" srcId="{D3AC1E31-0FA8-034B-BCBA-EC7B8FC400BD}" destId="{19B3B11C-66D5-234B-9F7C-2E7B56AF3CE5}" srcOrd="0" destOrd="0" parTransId="{9E2AC250-2AAA-C949-9214-F727A55C6D3E}" sibTransId="{0A0DD849-A65F-744C-9EB3-AD2B36484947}"/>
    <dgm:cxn modelId="{3D135289-651C-0A40-992D-74848FEB719C}" type="presOf" srcId="{CAC89018-01FD-3145-98F4-AE81C7FC440B}" destId="{ED75E931-6A30-044D-91F8-4DD5DAF19913}" srcOrd="2" destOrd="0" presId="urn:microsoft.com/office/officeart/2005/8/layout/gear1"/>
    <dgm:cxn modelId="{BA6C3E8D-612A-494B-81B5-793AB987B4C3}" type="presOf" srcId="{A79FBD2D-E810-234B-981B-F7FFD2857C31}" destId="{1E42801E-0074-EE47-A9F7-272D04A02A25}" srcOrd="0" destOrd="0" presId="urn:microsoft.com/office/officeart/2005/8/layout/gear1"/>
    <dgm:cxn modelId="{6D8E9590-3727-3548-A4DC-9953AAC16B90}" type="presOf" srcId="{19B3B11C-66D5-234B-9F7C-2E7B56AF3CE5}" destId="{81EDF7DA-C8F2-774B-AB2C-CAEB14001EC0}" srcOrd="1" destOrd="0" presId="urn:microsoft.com/office/officeart/2005/8/layout/gear1"/>
    <dgm:cxn modelId="{964AABA4-9292-2D48-8435-0798D82E20F4}" srcId="{D3AC1E31-0FA8-034B-BCBA-EC7B8FC400BD}" destId="{CAC89018-01FD-3145-98F4-AE81C7FC440B}" srcOrd="1" destOrd="0" parTransId="{F02ABE78-0718-3F49-AA09-1A3375907349}" sibTransId="{F71B06E0-BFC3-B049-AE40-078A9BD79811}"/>
    <dgm:cxn modelId="{7D7AC3AC-E8A0-194B-B787-B3ADF8C31A5B}" type="presOf" srcId="{19B3B11C-66D5-234B-9F7C-2E7B56AF3CE5}" destId="{533972E7-006B-8240-9361-66D814F9A3B7}" srcOrd="2" destOrd="0" presId="urn:microsoft.com/office/officeart/2005/8/layout/gear1"/>
    <dgm:cxn modelId="{C53023D7-90FA-2943-8D09-6A631D2AB1B5}" srcId="{D3AC1E31-0FA8-034B-BCBA-EC7B8FC400BD}" destId="{ECF5C4E8-8C24-2547-B141-4EAB7A4DADB2}" srcOrd="3" destOrd="0" parTransId="{2724FFAF-4072-B343-BAA5-1570E5DE1F74}" sibTransId="{EF83E2C8-6368-E64E-9229-0598E117DC46}"/>
    <dgm:cxn modelId="{5B74FFEC-EE91-C945-9E1A-A57DA7D7D04B}" type="presOf" srcId="{D3AC1E31-0FA8-034B-BCBA-EC7B8FC400BD}" destId="{728C3ABD-279E-6143-B71F-978EFEA402DF}" srcOrd="0" destOrd="0" presId="urn:microsoft.com/office/officeart/2005/8/layout/gear1"/>
    <dgm:cxn modelId="{836B57F7-6DB4-5B4D-A20C-F754E2E81802}" type="presOf" srcId="{F71B06E0-BFC3-B049-AE40-078A9BD79811}" destId="{B318B402-EA6A-1F4B-B15E-D62241B451F2}" srcOrd="0" destOrd="0" presId="urn:microsoft.com/office/officeart/2005/8/layout/gear1"/>
    <dgm:cxn modelId="{AD78F7F7-AE23-344E-92BD-D6179BE5B584}" type="presOf" srcId="{0A0DD849-A65F-744C-9EB3-AD2B36484947}" destId="{E7724FB9-6112-E34C-84DA-B7A28CCBB253}" srcOrd="0" destOrd="0" presId="urn:microsoft.com/office/officeart/2005/8/layout/gear1"/>
    <dgm:cxn modelId="{1C39F7AC-A0CA-EC49-8159-D4DAE8CE7877}" type="presParOf" srcId="{728C3ABD-279E-6143-B71F-978EFEA402DF}" destId="{97984D9B-2436-F54B-9510-F1049C999FD4}" srcOrd="0" destOrd="0" presId="urn:microsoft.com/office/officeart/2005/8/layout/gear1"/>
    <dgm:cxn modelId="{2BC57ADC-BBF4-A548-B314-1568E048C39C}" type="presParOf" srcId="{728C3ABD-279E-6143-B71F-978EFEA402DF}" destId="{81EDF7DA-C8F2-774B-AB2C-CAEB14001EC0}" srcOrd="1" destOrd="0" presId="urn:microsoft.com/office/officeart/2005/8/layout/gear1"/>
    <dgm:cxn modelId="{767A60C3-0214-4343-B92F-18950689DFDD}" type="presParOf" srcId="{728C3ABD-279E-6143-B71F-978EFEA402DF}" destId="{533972E7-006B-8240-9361-66D814F9A3B7}" srcOrd="2" destOrd="0" presId="urn:microsoft.com/office/officeart/2005/8/layout/gear1"/>
    <dgm:cxn modelId="{5824E144-272E-754D-BFCF-8AE1D3E10771}" type="presParOf" srcId="{728C3ABD-279E-6143-B71F-978EFEA402DF}" destId="{D10C3719-DA47-F748-99C6-ABA1A7A6CA16}" srcOrd="3" destOrd="0" presId="urn:microsoft.com/office/officeart/2005/8/layout/gear1"/>
    <dgm:cxn modelId="{7FA89736-150A-BD46-9D76-4ACF32546E23}" type="presParOf" srcId="{728C3ABD-279E-6143-B71F-978EFEA402DF}" destId="{40F2411B-8E37-2F49-821E-37FC56FCEE76}" srcOrd="4" destOrd="0" presId="urn:microsoft.com/office/officeart/2005/8/layout/gear1"/>
    <dgm:cxn modelId="{AA24EBC3-E0D2-4F4F-80A3-AD1C68C5442C}" type="presParOf" srcId="{728C3ABD-279E-6143-B71F-978EFEA402DF}" destId="{ED75E931-6A30-044D-91F8-4DD5DAF19913}" srcOrd="5" destOrd="0" presId="urn:microsoft.com/office/officeart/2005/8/layout/gear1"/>
    <dgm:cxn modelId="{B8C99EE5-B34A-3E48-BA9E-8C3E388471AD}" type="presParOf" srcId="{728C3ABD-279E-6143-B71F-978EFEA402DF}" destId="{1E42801E-0074-EE47-A9F7-272D04A02A25}" srcOrd="6" destOrd="0" presId="urn:microsoft.com/office/officeart/2005/8/layout/gear1"/>
    <dgm:cxn modelId="{E4F77D02-6500-FC46-9491-93BBA741E1D8}" type="presParOf" srcId="{728C3ABD-279E-6143-B71F-978EFEA402DF}" destId="{7A3BB734-EA16-694A-9112-836DA7F58F90}" srcOrd="7" destOrd="0" presId="urn:microsoft.com/office/officeart/2005/8/layout/gear1"/>
    <dgm:cxn modelId="{65A0B015-8F90-6B43-9029-CA71A59BE0B1}" type="presParOf" srcId="{728C3ABD-279E-6143-B71F-978EFEA402DF}" destId="{50E91C91-0BBC-C54B-B932-6CCD997146E8}" srcOrd="8" destOrd="0" presId="urn:microsoft.com/office/officeart/2005/8/layout/gear1"/>
    <dgm:cxn modelId="{9E9B483F-420A-9E43-A2F4-1FE18C1365E7}" type="presParOf" srcId="{728C3ABD-279E-6143-B71F-978EFEA402DF}" destId="{FCC0C718-7565-0945-91A5-54B50B25D484}" srcOrd="9" destOrd="0" presId="urn:microsoft.com/office/officeart/2005/8/layout/gear1"/>
    <dgm:cxn modelId="{B6554FEA-4DCB-3D4D-87AA-0881D002B3B4}" type="presParOf" srcId="{728C3ABD-279E-6143-B71F-978EFEA402DF}" destId="{E7724FB9-6112-E34C-84DA-B7A28CCBB253}" srcOrd="10" destOrd="0" presId="urn:microsoft.com/office/officeart/2005/8/layout/gear1"/>
    <dgm:cxn modelId="{1D87FE67-C9D0-904E-ADE6-560B3C83CEC4}" type="presParOf" srcId="{728C3ABD-279E-6143-B71F-978EFEA402DF}" destId="{B318B402-EA6A-1F4B-B15E-D62241B451F2}" srcOrd="11" destOrd="0" presId="urn:microsoft.com/office/officeart/2005/8/layout/gear1"/>
    <dgm:cxn modelId="{B9719F75-6520-EB40-9417-344177D1781E}" type="presParOf" srcId="{728C3ABD-279E-6143-B71F-978EFEA402DF}" destId="{8A4D8201-54F3-604D-84C0-D4854F79FD02}" srcOrd="12" destOrd="0" presId="urn:microsoft.com/office/officeart/2005/8/layout/gear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69A30-621E-0447-9F21-0F113EA90D2F}" type="doc">
      <dgm:prSet loTypeId="urn:microsoft.com/office/officeart/2008/layout/AlternatingHexagons" loCatId="" qsTypeId="urn:microsoft.com/office/officeart/2005/8/quickstyle/simple1" qsCatId="simple" csTypeId="urn:microsoft.com/office/officeart/2005/8/colors/accent1_2" csCatId="accent1" phldr="1"/>
      <dgm:spPr/>
      <dgm:t>
        <a:bodyPr/>
        <a:lstStyle/>
        <a:p>
          <a:endParaRPr lang="en-US"/>
        </a:p>
      </dgm:t>
    </dgm:pt>
    <dgm:pt modelId="{0CC6FCBB-1AEF-524E-A05E-869A989E990E}">
      <dgm:prSet phldrT="[Text]"/>
      <dgm:spPr>
        <a:solidFill>
          <a:schemeClr val="accent1">
            <a:lumMod val="50000"/>
          </a:schemeClr>
        </a:solidFill>
      </dgm:spPr>
      <dgm:t>
        <a:bodyPr/>
        <a:lstStyle/>
        <a:p>
          <a:r>
            <a:rPr lang="en-US" dirty="0"/>
            <a:t>Returns</a:t>
          </a:r>
        </a:p>
      </dgm:t>
    </dgm:pt>
    <dgm:pt modelId="{C253CD37-F369-0242-B5CE-987F1C5033F1}" type="parTrans" cxnId="{67BB7733-49E6-CD4D-AD70-6CD075849615}">
      <dgm:prSet/>
      <dgm:spPr/>
      <dgm:t>
        <a:bodyPr/>
        <a:lstStyle/>
        <a:p>
          <a:endParaRPr lang="en-US"/>
        </a:p>
      </dgm:t>
    </dgm:pt>
    <dgm:pt modelId="{56F6782A-8B12-804E-B703-1F53CA180F1B}" type="sibTrans" cxnId="{67BB7733-49E6-CD4D-AD70-6CD075849615}">
      <dgm:prSet/>
      <dgm:spPr>
        <a:solidFill>
          <a:schemeClr val="accent1">
            <a:lumMod val="50000"/>
          </a:schemeClr>
        </a:solidFill>
      </dgm:spPr>
      <dgm:t>
        <a:bodyPr/>
        <a:lstStyle/>
        <a:p>
          <a:r>
            <a:rPr lang="en-US" dirty="0"/>
            <a:t>Volatility</a:t>
          </a:r>
        </a:p>
      </dgm:t>
    </dgm:pt>
    <dgm:pt modelId="{D8878447-4CD7-6B4E-80B9-B4FA61968B86}">
      <dgm:prSet phldrT="[Text]"/>
      <dgm:spPr/>
      <dgm:t>
        <a:bodyPr/>
        <a:lstStyle/>
        <a:p>
          <a:endParaRPr lang="en-US" dirty="0"/>
        </a:p>
      </dgm:t>
    </dgm:pt>
    <dgm:pt modelId="{7190531D-EBDB-F444-90BC-E680E4DBBDA7}" type="parTrans" cxnId="{6E7442B4-D23F-514A-BF3F-D8AFB6D8A0D0}">
      <dgm:prSet/>
      <dgm:spPr/>
      <dgm:t>
        <a:bodyPr/>
        <a:lstStyle/>
        <a:p>
          <a:endParaRPr lang="en-US"/>
        </a:p>
      </dgm:t>
    </dgm:pt>
    <dgm:pt modelId="{D9683C54-B9FF-1A48-8CA0-4BACD52E0BBB}" type="sibTrans" cxnId="{6E7442B4-D23F-514A-BF3F-D8AFB6D8A0D0}">
      <dgm:prSet/>
      <dgm:spPr/>
      <dgm:t>
        <a:bodyPr/>
        <a:lstStyle/>
        <a:p>
          <a:endParaRPr lang="en-US"/>
        </a:p>
      </dgm:t>
    </dgm:pt>
    <dgm:pt modelId="{8317A89D-1215-714B-B13B-D80F2639F031}">
      <dgm:prSet phldrT="[Text]"/>
      <dgm:spPr>
        <a:solidFill>
          <a:schemeClr val="accent1">
            <a:lumMod val="50000"/>
          </a:schemeClr>
        </a:solidFill>
      </dgm:spPr>
      <dgm:t>
        <a:bodyPr/>
        <a:lstStyle/>
        <a:p>
          <a:r>
            <a:rPr lang="en-US" dirty="0"/>
            <a:t>Return Squared</a:t>
          </a:r>
        </a:p>
      </dgm:t>
    </dgm:pt>
    <dgm:pt modelId="{F10C7124-8825-BF46-AB47-5307EE8B283F}" type="parTrans" cxnId="{40AFBAE5-1897-C24A-B43F-A0166AEEA105}">
      <dgm:prSet/>
      <dgm:spPr/>
      <dgm:t>
        <a:bodyPr/>
        <a:lstStyle/>
        <a:p>
          <a:endParaRPr lang="en-US"/>
        </a:p>
      </dgm:t>
    </dgm:pt>
    <dgm:pt modelId="{9F11A6FD-85E6-5C45-BD83-79535525267B}" type="sibTrans" cxnId="{40AFBAE5-1897-C24A-B43F-A0166AEEA105}">
      <dgm:prSet/>
      <dgm:spPr>
        <a:solidFill>
          <a:schemeClr val="accent1">
            <a:lumMod val="50000"/>
          </a:schemeClr>
        </a:solidFill>
      </dgm:spPr>
      <dgm:t>
        <a:bodyPr/>
        <a:lstStyle/>
        <a:p>
          <a:r>
            <a:rPr lang="en-US" dirty="0"/>
            <a:t>Volume</a:t>
          </a:r>
        </a:p>
      </dgm:t>
    </dgm:pt>
    <dgm:pt modelId="{63B5863A-98E9-674D-B358-214B3AFECDDF}">
      <dgm:prSet phldrT="[Text]"/>
      <dgm:spPr/>
      <dgm:t>
        <a:bodyPr/>
        <a:lstStyle/>
        <a:p>
          <a:endParaRPr lang="en-US" dirty="0"/>
        </a:p>
      </dgm:t>
    </dgm:pt>
    <dgm:pt modelId="{A03660C8-2EA1-884F-88BD-68811667F43C}" type="parTrans" cxnId="{114DFAFA-5E21-B24D-989A-DBAD209B6F78}">
      <dgm:prSet/>
      <dgm:spPr/>
      <dgm:t>
        <a:bodyPr/>
        <a:lstStyle/>
        <a:p>
          <a:endParaRPr lang="en-US"/>
        </a:p>
      </dgm:t>
    </dgm:pt>
    <dgm:pt modelId="{B7D47902-7CF3-1C40-A8C2-B868153C63BA}" type="sibTrans" cxnId="{114DFAFA-5E21-B24D-989A-DBAD209B6F78}">
      <dgm:prSet/>
      <dgm:spPr/>
      <dgm:t>
        <a:bodyPr/>
        <a:lstStyle/>
        <a:p>
          <a:endParaRPr lang="en-US"/>
        </a:p>
      </dgm:t>
    </dgm:pt>
    <dgm:pt modelId="{2BC49045-BAE5-1040-9C67-451697FD2192}">
      <dgm:prSet phldrT="[Text]" custT="1"/>
      <dgm:spPr>
        <a:solidFill>
          <a:schemeClr val="accent1">
            <a:lumMod val="50000"/>
          </a:schemeClr>
        </a:solidFill>
      </dgm:spPr>
      <dgm:t>
        <a:bodyPr/>
        <a:lstStyle/>
        <a:p>
          <a:r>
            <a:rPr lang="en-US" sz="1400" dirty="0"/>
            <a:t>Month &amp; DayOfWeek</a:t>
          </a:r>
        </a:p>
      </dgm:t>
    </dgm:pt>
    <dgm:pt modelId="{8F190728-E3D1-A84F-AD02-AF4ADF0E792E}" type="parTrans" cxnId="{6E01659D-D534-7D4D-A858-8B4107C9E116}">
      <dgm:prSet/>
      <dgm:spPr/>
      <dgm:t>
        <a:bodyPr/>
        <a:lstStyle/>
        <a:p>
          <a:endParaRPr lang="en-US"/>
        </a:p>
      </dgm:t>
    </dgm:pt>
    <dgm:pt modelId="{948AB0E6-D7BC-4E4E-8AA0-456E6EF729B3}" type="sibTrans" cxnId="{6E01659D-D534-7D4D-A858-8B4107C9E116}">
      <dgm:prSet/>
      <dgm:spPr>
        <a:solidFill>
          <a:schemeClr val="accent1">
            <a:lumMod val="50000"/>
          </a:schemeClr>
        </a:solidFill>
      </dgm:spPr>
      <dgm:t>
        <a:bodyPr/>
        <a:lstStyle/>
        <a:p>
          <a:r>
            <a:rPr lang="en-US" dirty="0"/>
            <a:t>PCA</a:t>
          </a:r>
        </a:p>
      </dgm:t>
    </dgm:pt>
    <dgm:pt modelId="{53DADB02-76F5-1A49-8FE6-3764388753B4}">
      <dgm:prSet phldrT="[Text]"/>
      <dgm:spPr/>
      <dgm:t>
        <a:bodyPr/>
        <a:lstStyle/>
        <a:p>
          <a:endParaRPr lang="en-US" dirty="0"/>
        </a:p>
      </dgm:t>
    </dgm:pt>
    <dgm:pt modelId="{2FFD7415-061E-634A-9261-C3DED128B636}" type="parTrans" cxnId="{041F423F-387F-4D48-80A8-EC50E0906C9B}">
      <dgm:prSet/>
      <dgm:spPr/>
      <dgm:t>
        <a:bodyPr/>
        <a:lstStyle/>
        <a:p>
          <a:endParaRPr lang="en-US"/>
        </a:p>
      </dgm:t>
    </dgm:pt>
    <dgm:pt modelId="{0CE3B14D-0906-BF40-8422-BAB30066391E}" type="sibTrans" cxnId="{041F423F-387F-4D48-80A8-EC50E0906C9B}">
      <dgm:prSet/>
      <dgm:spPr/>
      <dgm:t>
        <a:bodyPr/>
        <a:lstStyle/>
        <a:p>
          <a:endParaRPr lang="en-US"/>
        </a:p>
      </dgm:t>
    </dgm:pt>
    <dgm:pt modelId="{E7D00621-D609-9941-BC6C-622727C63E3A}" type="pres">
      <dgm:prSet presAssocID="{21069A30-621E-0447-9F21-0F113EA90D2F}" presName="Name0" presStyleCnt="0">
        <dgm:presLayoutVars>
          <dgm:chMax/>
          <dgm:chPref/>
          <dgm:dir/>
          <dgm:animLvl val="lvl"/>
        </dgm:presLayoutVars>
      </dgm:prSet>
      <dgm:spPr/>
    </dgm:pt>
    <dgm:pt modelId="{34AD356F-24C1-844D-AA37-DCBB5603F093}" type="pres">
      <dgm:prSet presAssocID="{0CC6FCBB-1AEF-524E-A05E-869A989E990E}" presName="composite" presStyleCnt="0"/>
      <dgm:spPr/>
    </dgm:pt>
    <dgm:pt modelId="{E31378D3-8018-4941-BD88-DDA92C18DFB6}" type="pres">
      <dgm:prSet presAssocID="{0CC6FCBB-1AEF-524E-A05E-869A989E990E}" presName="Parent1" presStyleLbl="node1" presStyleIdx="0" presStyleCnt="6">
        <dgm:presLayoutVars>
          <dgm:chMax val="1"/>
          <dgm:chPref val="1"/>
          <dgm:bulletEnabled val="1"/>
        </dgm:presLayoutVars>
      </dgm:prSet>
      <dgm:spPr/>
    </dgm:pt>
    <dgm:pt modelId="{39416CAB-152C-9A4A-9865-1DBCAA67807A}" type="pres">
      <dgm:prSet presAssocID="{0CC6FCBB-1AEF-524E-A05E-869A989E990E}" presName="Childtext1" presStyleLbl="revTx" presStyleIdx="0" presStyleCnt="3">
        <dgm:presLayoutVars>
          <dgm:chMax val="0"/>
          <dgm:chPref val="0"/>
          <dgm:bulletEnabled val="1"/>
        </dgm:presLayoutVars>
      </dgm:prSet>
      <dgm:spPr/>
    </dgm:pt>
    <dgm:pt modelId="{635FF7C9-8775-7041-9F7B-1AFE9B626C33}" type="pres">
      <dgm:prSet presAssocID="{0CC6FCBB-1AEF-524E-A05E-869A989E990E}" presName="BalanceSpacing" presStyleCnt="0"/>
      <dgm:spPr/>
    </dgm:pt>
    <dgm:pt modelId="{54C942A2-E91A-F34A-BA42-1C3BB7582A62}" type="pres">
      <dgm:prSet presAssocID="{0CC6FCBB-1AEF-524E-A05E-869A989E990E}" presName="BalanceSpacing1" presStyleCnt="0"/>
      <dgm:spPr/>
    </dgm:pt>
    <dgm:pt modelId="{194C0CFA-E5A0-B942-A2C8-AEFC513239C6}" type="pres">
      <dgm:prSet presAssocID="{56F6782A-8B12-804E-B703-1F53CA180F1B}" presName="Accent1Text" presStyleLbl="node1" presStyleIdx="1" presStyleCnt="6"/>
      <dgm:spPr/>
    </dgm:pt>
    <dgm:pt modelId="{960E669F-CC7E-3941-A5D2-F48F90C8710C}" type="pres">
      <dgm:prSet presAssocID="{56F6782A-8B12-804E-B703-1F53CA180F1B}" presName="spaceBetweenRectangles" presStyleCnt="0"/>
      <dgm:spPr/>
    </dgm:pt>
    <dgm:pt modelId="{9588EC15-D868-D24E-9519-1E41682AC23E}" type="pres">
      <dgm:prSet presAssocID="{8317A89D-1215-714B-B13B-D80F2639F031}" presName="composite" presStyleCnt="0"/>
      <dgm:spPr/>
    </dgm:pt>
    <dgm:pt modelId="{5790FC93-B9CE-BA4F-8AC3-D00148039E2E}" type="pres">
      <dgm:prSet presAssocID="{8317A89D-1215-714B-B13B-D80F2639F031}" presName="Parent1" presStyleLbl="node1" presStyleIdx="2" presStyleCnt="6">
        <dgm:presLayoutVars>
          <dgm:chMax val="1"/>
          <dgm:chPref val="1"/>
          <dgm:bulletEnabled val="1"/>
        </dgm:presLayoutVars>
      </dgm:prSet>
      <dgm:spPr/>
    </dgm:pt>
    <dgm:pt modelId="{B21B646C-7077-2D44-89E0-551FC4420F09}" type="pres">
      <dgm:prSet presAssocID="{8317A89D-1215-714B-B13B-D80F2639F031}" presName="Childtext1" presStyleLbl="revTx" presStyleIdx="1" presStyleCnt="3">
        <dgm:presLayoutVars>
          <dgm:chMax val="0"/>
          <dgm:chPref val="0"/>
          <dgm:bulletEnabled val="1"/>
        </dgm:presLayoutVars>
      </dgm:prSet>
      <dgm:spPr/>
    </dgm:pt>
    <dgm:pt modelId="{278380D6-96BF-A14E-9EFF-79710EBE9566}" type="pres">
      <dgm:prSet presAssocID="{8317A89D-1215-714B-B13B-D80F2639F031}" presName="BalanceSpacing" presStyleCnt="0"/>
      <dgm:spPr/>
    </dgm:pt>
    <dgm:pt modelId="{C2E4420E-FB09-3B42-BF47-3C86230E7DEE}" type="pres">
      <dgm:prSet presAssocID="{8317A89D-1215-714B-B13B-D80F2639F031}" presName="BalanceSpacing1" presStyleCnt="0"/>
      <dgm:spPr/>
    </dgm:pt>
    <dgm:pt modelId="{89FD7B60-1562-E24F-B4FF-9B454803A093}" type="pres">
      <dgm:prSet presAssocID="{9F11A6FD-85E6-5C45-BD83-79535525267B}" presName="Accent1Text" presStyleLbl="node1" presStyleIdx="3" presStyleCnt="6"/>
      <dgm:spPr/>
    </dgm:pt>
    <dgm:pt modelId="{3B0106D3-9823-6643-9E61-CA72277B45FC}" type="pres">
      <dgm:prSet presAssocID="{9F11A6FD-85E6-5C45-BD83-79535525267B}" presName="spaceBetweenRectangles" presStyleCnt="0"/>
      <dgm:spPr/>
    </dgm:pt>
    <dgm:pt modelId="{D26EE435-5616-7349-A74A-D16626A396C2}" type="pres">
      <dgm:prSet presAssocID="{2BC49045-BAE5-1040-9C67-451697FD2192}" presName="composite" presStyleCnt="0"/>
      <dgm:spPr/>
    </dgm:pt>
    <dgm:pt modelId="{09F5A76A-8732-4746-AA73-0CDA7D9418BD}" type="pres">
      <dgm:prSet presAssocID="{2BC49045-BAE5-1040-9C67-451697FD2192}" presName="Parent1" presStyleLbl="node1" presStyleIdx="4" presStyleCnt="6">
        <dgm:presLayoutVars>
          <dgm:chMax val="1"/>
          <dgm:chPref val="1"/>
          <dgm:bulletEnabled val="1"/>
        </dgm:presLayoutVars>
      </dgm:prSet>
      <dgm:spPr/>
    </dgm:pt>
    <dgm:pt modelId="{28652DFD-C99C-294A-9334-5E10558BF7EF}" type="pres">
      <dgm:prSet presAssocID="{2BC49045-BAE5-1040-9C67-451697FD2192}" presName="Childtext1" presStyleLbl="revTx" presStyleIdx="2" presStyleCnt="3">
        <dgm:presLayoutVars>
          <dgm:chMax val="0"/>
          <dgm:chPref val="0"/>
          <dgm:bulletEnabled val="1"/>
        </dgm:presLayoutVars>
      </dgm:prSet>
      <dgm:spPr/>
    </dgm:pt>
    <dgm:pt modelId="{8766F1A4-1918-1C45-B51E-631C34C4FDB8}" type="pres">
      <dgm:prSet presAssocID="{2BC49045-BAE5-1040-9C67-451697FD2192}" presName="BalanceSpacing" presStyleCnt="0"/>
      <dgm:spPr/>
    </dgm:pt>
    <dgm:pt modelId="{73136DE3-2B12-FD40-8EDA-AF77346B6F92}" type="pres">
      <dgm:prSet presAssocID="{2BC49045-BAE5-1040-9C67-451697FD2192}" presName="BalanceSpacing1" presStyleCnt="0"/>
      <dgm:spPr/>
    </dgm:pt>
    <dgm:pt modelId="{8FABEA66-1573-C845-9737-C4C12C775BB7}" type="pres">
      <dgm:prSet presAssocID="{948AB0E6-D7BC-4E4E-8AA0-456E6EF729B3}" presName="Accent1Text" presStyleLbl="node1" presStyleIdx="5" presStyleCnt="6"/>
      <dgm:spPr/>
    </dgm:pt>
  </dgm:ptLst>
  <dgm:cxnLst>
    <dgm:cxn modelId="{1929260D-77DB-694B-9586-970D825EA09A}" type="presOf" srcId="{53DADB02-76F5-1A49-8FE6-3764388753B4}" destId="{28652DFD-C99C-294A-9334-5E10558BF7EF}" srcOrd="0" destOrd="0" presId="urn:microsoft.com/office/officeart/2008/layout/AlternatingHexagons"/>
    <dgm:cxn modelId="{5348821C-886F-2F49-9D62-C6C4A8B7A46F}" type="presOf" srcId="{63B5863A-98E9-674D-B358-214B3AFECDDF}" destId="{B21B646C-7077-2D44-89E0-551FC4420F09}" srcOrd="0" destOrd="0" presId="urn:microsoft.com/office/officeart/2008/layout/AlternatingHexagons"/>
    <dgm:cxn modelId="{67BB7733-49E6-CD4D-AD70-6CD075849615}" srcId="{21069A30-621E-0447-9F21-0F113EA90D2F}" destId="{0CC6FCBB-1AEF-524E-A05E-869A989E990E}" srcOrd="0" destOrd="0" parTransId="{C253CD37-F369-0242-B5CE-987F1C5033F1}" sibTransId="{56F6782A-8B12-804E-B703-1F53CA180F1B}"/>
    <dgm:cxn modelId="{041F423F-387F-4D48-80A8-EC50E0906C9B}" srcId="{2BC49045-BAE5-1040-9C67-451697FD2192}" destId="{53DADB02-76F5-1A49-8FE6-3764388753B4}" srcOrd="0" destOrd="0" parTransId="{2FFD7415-061E-634A-9261-C3DED128B636}" sibTransId="{0CE3B14D-0906-BF40-8422-BAB30066391E}"/>
    <dgm:cxn modelId="{05AEAB88-136D-7F46-8427-2A9B1141BFB2}" type="presOf" srcId="{21069A30-621E-0447-9F21-0F113EA90D2F}" destId="{E7D00621-D609-9941-BC6C-622727C63E3A}" srcOrd="0" destOrd="0" presId="urn:microsoft.com/office/officeart/2008/layout/AlternatingHexagons"/>
    <dgm:cxn modelId="{6E01659D-D534-7D4D-A858-8B4107C9E116}" srcId="{21069A30-621E-0447-9F21-0F113EA90D2F}" destId="{2BC49045-BAE5-1040-9C67-451697FD2192}" srcOrd="2" destOrd="0" parTransId="{8F190728-E3D1-A84F-AD02-AF4ADF0E792E}" sibTransId="{948AB0E6-D7BC-4E4E-8AA0-456E6EF729B3}"/>
    <dgm:cxn modelId="{DCDE40B0-B662-A744-9F0F-671A7496C1CA}" type="presOf" srcId="{948AB0E6-D7BC-4E4E-8AA0-456E6EF729B3}" destId="{8FABEA66-1573-C845-9737-C4C12C775BB7}" srcOrd="0" destOrd="0" presId="urn:microsoft.com/office/officeart/2008/layout/AlternatingHexagons"/>
    <dgm:cxn modelId="{6E7442B4-D23F-514A-BF3F-D8AFB6D8A0D0}" srcId="{0CC6FCBB-1AEF-524E-A05E-869A989E990E}" destId="{D8878447-4CD7-6B4E-80B9-B4FA61968B86}" srcOrd="0" destOrd="0" parTransId="{7190531D-EBDB-F444-90BC-E680E4DBBDA7}" sibTransId="{D9683C54-B9FF-1A48-8CA0-4BACD52E0BBB}"/>
    <dgm:cxn modelId="{D07C9AD5-F075-EB4C-B9D6-EC5DC97CBA80}" type="presOf" srcId="{D8878447-4CD7-6B4E-80B9-B4FA61968B86}" destId="{39416CAB-152C-9A4A-9865-1DBCAA67807A}" srcOrd="0" destOrd="0" presId="urn:microsoft.com/office/officeart/2008/layout/AlternatingHexagons"/>
    <dgm:cxn modelId="{AE141BD7-BE4F-764D-B50C-A8CF4F052092}" type="presOf" srcId="{8317A89D-1215-714B-B13B-D80F2639F031}" destId="{5790FC93-B9CE-BA4F-8AC3-D00148039E2E}" srcOrd="0" destOrd="0" presId="urn:microsoft.com/office/officeart/2008/layout/AlternatingHexagons"/>
    <dgm:cxn modelId="{40AFBAE5-1897-C24A-B43F-A0166AEEA105}" srcId="{21069A30-621E-0447-9F21-0F113EA90D2F}" destId="{8317A89D-1215-714B-B13B-D80F2639F031}" srcOrd="1" destOrd="0" parTransId="{F10C7124-8825-BF46-AB47-5307EE8B283F}" sibTransId="{9F11A6FD-85E6-5C45-BD83-79535525267B}"/>
    <dgm:cxn modelId="{77ECFBE7-8594-A84A-A0EA-55AE221F876F}" type="presOf" srcId="{9F11A6FD-85E6-5C45-BD83-79535525267B}" destId="{89FD7B60-1562-E24F-B4FF-9B454803A093}" srcOrd="0" destOrd="0" presId="urn:microsoft.com/office/officeart/2008/layout/AlternatingHexagons"/>
    <dgm:cxn modelId="{33DF3DF2-E3C4-A24F-864A-BCC93D7F74E9}" type="presOf" srcId="{0CC6FCBB-1AEF-524E-A05E-869A989E990E}" destId="{E31378D3-8018-4941-BD88-DDA92C18DFB6}" srcOrd="0" destOrd="0" presId="urn:microsoft.com/office/officeart/2008/layout/AlternatingHexagons"/>
    <dgm:cxn modelId="{114DFAFA-5E21-B24D-989A-DBAD209B6F78}" srcId="{8317A89D-1215-714B-B13B-D80F2639F031}" destId="{63B5863A-98E9-674D-B358-214B3AFECDDF}" srcOrd="0" destOrd="0" parTransId="{A03660C8-2EA1-884F-88BD-68811667F43C}" sibTransId="{B7D47902-7CF3-1C40-A8C2-B868153C63BA}"/>
    <dgm:cxn modelId="{98600BFD-9708-6C40-B6FA-26B9D2C11969}" type="presOf" srcId="{2BC49045-BAE5-1040-9C67-451697FD2192}" destId="{09F5A76A-8732-4746-AA73-0CDA7D9418BD}" srcOrd="0" destOrd="0" presId="urn:microsoft.com/office/officeart/2008/layout/AlternatingHexagons"/>
    <dgm:cxn modelId="{EEF3C9FF-A71D-E845-944A-94E43BE9D251}" type="presOf" srcId="{56F6782A-8B12-804E-B703-1F53CA180F1B}" destId="{194C0CFA-E5A0-B942-A2C8-AEFC513239C6}" srcOrd="0" destOrd="0" presId="urn:microsoft.com/office/officeart/2008/layout/AlternatingHexagons"/>
    <dgm:cxn modelId="{842A273B-B8F2-8840-BA6A-FF2AC57B2A2B}" type="presParOf" srcId="{E7D00621-D609-9941-BC6C-622727C63E3A}" destId="{34AD356F-24C1-844D-AA37-DCBB5603F093}" srcOrd="0" destOrd="0" presId="urn:microsoft.com/office/officeart/2008/layout/AlternatingHexagons"/>
    <dgm:cxn modelId="{8214291A-FA97-2F4E-A4E3-51C5C4F294C9}" type="presParOf" srcId="{34AD356F-24C1-844D-AA37-DCBB5603F093}" destId="{E31378D3-8018-4941-BD88-DDA92C18DFB6}" srcOrd="0" destOrd="0" presId="urn:microsoft.com/office/officeart/2008/layout/AlternatingHexagons"/>
    <dgm:cxn modelId="{C46433F4-1C73-7642-8694-26EF8C2B5B75}" type="presParOf" srcId="{34AD356F-24C1-844D-AA37-DCBB5603F093}" destId="{39416CAB-152C-9A4A-9865-1DBCAA67807A}" srcOrd="1" destOrd="0" presId="urn:microsoft.com/office/officeart/2008/layout/AlternatingHexagons"/>
    <dgm:cxn modelId="{88DA7FBA-BEC9-D249-9A41-E38B06F07ECD}" type="presParOf" srcId="{34AD356F-24C1-844D-AA37-DCBB5603F093}" destId="{635FF7C9-8775-7041-9F7B-1AFE9B626C33}" srcOrd="2" destOrd="0" presId="urn:microsoft.com/office/officeart/2008/layout/AlternatingHexagons"/>
    <dgm:cxn modelId="{FDE19449-98A9-5944-B814-995D4210F4C8}" type="presParOf" srcId="{34AD356F-24C1-844D-AA37-DCBB5603F093}" destId="{54C942A2-E91A-F34A-BA42-1C3BB7582A62}" srcOrd="3" destOrd="0" presId="urn:microsoft.com/office/officeart/2008/layout/AlternatingHexagons"/>
    <dgm:cxn modelId="{AAF0E6E1-253D-0840-87F9-873966DCAC0D}" type="presParOf" srcId="{34AD356F-24C1-844D-AA37-DCBB5603F093}" destId="{194C0CFA-E5A0-B942-A2C8-AEFC513239C6}" srcOrd="4" destOrd="0" presId="urn:microsoft.com/office/officeart/2008/layout/AlternatingHexagons"/>
    <dgm:cxn modelId="{C0F3C55B-EB8B-F345-9CAF-172462C7323E}" type="presParOf" srcId="{E7D00621-D609-9941-BC6C-622727C63E3A}" destId="{960E669F-CC7E-3941-A5D2-F48F90C8710C}" srcOrd="1" destOrd="0" presId="urn:microsoft.com/office/officeart/2008/layout/AlternatingHexagons"/>
    <dgm:cxn modelId="{9777D2AD-09C5-AD4A-80D4-E01B220A2ABE}" type="presParOf" srcId="{E7D00621-D609-9941-BC6C-622727C63E3A}" destId="{9588EC15-D868-D24E-9519-1E41682AC23E}" srcOrd="2" destOrd="0" presId="urn:microsoft.com/office/officeart/2008/layout/AlternatingHexagons"/>
    <dgm:cxn modelId="{89F38F30-28CF-0C4A-B823-87B969881794}" type="presParOf" srcId="{9588EC15-D868-D24E-9519-1E41682AC23E}" destId="{5790FC93-B9CE-BA4F-8AC3-D00148039E2E}" srcOrd="0" destOrd="0" presId="urn:microsoft.com/office/officeart/2008/layout/AlternatingHexagons"/>
    <dgm:cxn modelId="{7E983A1F-9D4C-954C-875B-8B12A1F07591}" type="presParOf" srcId="{9588EC15-D868-D24E-9519-1E41682AC23E}" destId="{B21B646C-7077-2D44-89E0-551FC4420F09}" srcOrd="1" destOrd="0" presId="urn:microsoft.com/office/officeart/2008/layout/AlternatingHexagons"/>
    <dgm:cxn modelId="{A807FE65-AEC4-5847-BA8F-07F3C69168C7}" type="presParOf" srcId="{9588EC15-D868-D24E-9519-1E41682AC23E}" destId="{278380D6-96BF-A14E-9EFF-79710EBE9566}" srcOrd="2" destOrd="0" presId="urn:microsoft.com/office/officeart/2008/layout/AlternatingHexagons"/>
    <dgm:cxn modelId="{A67B4DFB-79B6-5C46-B817-3EB7170099F8}" type="presParOf" srcId="{9588EC15-D868-D24E-9519-1E41682AC23E}" destId="{C2E4420E-FB09-3B42-BF47-3C86230E7DEE}" srcOrd="3" destOrd="0" presId="urn:microsoft.com/office/officeart/2008/layout/AlternatingHexagons"/>
    <dgm:cxn modelId="{8B709276-C317-304E-9E40-DC0416C15187}" type="presParOf" srcId="{9588EC15-D868-D24E-9519-1E41682AC23E}" destId="{89FD7B60-1562-E24F-B4FF-9B454803A093}" srcOrd="4" destOrd="0" presId="urn:microsoft.com/office/officeart/2008/layout/AlternatingHexagons"/>
    <dgm:cxn modelId="{43D7BE0C-8A4B-B84C-9CD1-C11DBE85B22B}" type="presParOf" srcId="{E7D00621-D609-9941-BC6C-622727C63E3A}" destId="{3B0106D3-9823-6643-9E61-CA72277B45FC}" srcOrd="3" destOrd="0" presId="urn:microsoft.com/office/officeart/2008/layout/AlternatingHexagons"/>
    <dgm:cxn modelId="{F78F8FD8-2A9A-3D41-B1C0-A314C18AE8B7}" type="presParOf" srcId="{E7D00621-D609-9941-BC6C-622727C63E3A}" destId="{D26EE435-5616-7349-A74A-D16626A396C2}" srcOrd="4" destOrd="0" presId="urn:microsoft.com/office/officeart/2008/layout/AlternatingHexagons"/>
    <dgm:cxn modelId="{9F1A7AC6-F67A-A148-B25A-BE135E9E2697}" type="presParOf" srcId="{D26EE435-5616-7349-A74A-D16626A396C2}" destId="{09F5A76A-8732-4746-AA73-0CDA7D9418BD}" srcOrd="0" destOrd="0" presId="urn:microsoft.com/office/officeart/2008/layout/AlternatingHexagons"/>
    <dgm:cxn modelId="{65BDA9FF-CC47-CA49-B5FE-78BB85A7B645}" type="presParOf" srcId="{D26EE435-5616-7349-A74A-D16626A396C2}" destId="{28652DFD-C99C-294A-9334-5E10558BF7EF}" srcOrd="1" destOrd="0" presId="urn:microsoft.com/office/officeart/2008/layout/AlternatingHexagons"/>
    <dgm:cxn modelId="{8F1AA79C-713A-3B43-848A-9D574B3A5A49}" type="presParOf" srcId="{D26EE435-5616-7349-A74A-D16626A396C2}" destId="{8766F1A4-1918-1C45-B51E-631C34C4FDB8}" srcOrd="2" destOrd="0" presId="urn:microsoft.com/office/officeart/2008/layout/AlternatingHexagons"/>
    <dgm:cxn modelId="{40697FA9-0F75-274D-AF42-632422FEBBC4}" type="presParOf" srcId="{D26EE435-5616-7349-A74A-D16626A396C2}" destId="{73136DE3-2B12-FD40-8EDA-AF77346B6F92}" srcOrd="3" destOrd="0" presId="urn:microsoft.com/office/officeart/2008/layout/AlternatingHexagons"/>
    <dgm:cxn modelId="{9AEA2009-E7E8-354D-8ED5-0544BEF93C61}" type="presParOf" srcId="{D26EE435-5616-7349-A74A-D16626A396C2}" destId="{8FABEA66-1573-C845-9737-C4C12C775BB7}"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06D669-D4A2-0C48-8DDE-8015B5EC1722}"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B202E585-C31E-1B46-8D24-ABFC9F1A5BCD}">
      <dgm:prSet phldrT="[Text]" custT="1"/>
      <dgm:spPr>
        <a:solidFill>
          <a:srgbClr val="FF0000"/>
        </a:solidFill>
      </dgm:spPr>
      <dgm:t>
        <a:bodyPr/>
        <a:lstStyle/>
        <a:p>
          <a:r>
            <a:rPr lang="en-US" sz="3600" dirty="0"/>
            <a:t>0:</a:t>
          </a:r>
          <a:r>
            <a:rPr lang="en-US" sz="2500" dirty="0"/>
            <a:t> </a:t>
          </a:r>
          <a:r>
            <a:rPr lang="en-US" sz="3200" dirty="0"/>
            <a:t>Not to Invest</a:t>
          </a:r>
          <a:endParaRPr lang="en-US" sz="2500" dirty="0"/>
        </a:p>
      </dgm:t>
    </dgm:pt>
    <dgm:pt modelId="{23594956-1E9C-C443-AC3E-5567C855CF89}" type="parTrans" cxnId="{699F30D9-88C3-2243-92E0-2CD488453D6A}">
      <dgm:prSet/>
      <dgm:spPr/>
      <dgm:t>
        <a:bodyPr/>
        <a:lstStyle/>
        <a:p>
          <a:endParaRPr lang="en-US"/>
        </a:p>
      </dgm:t>
    </dgm:pt>
    <dgm:pt modelId="{138AC38A-94B9-3E42-8BE5-D5E28B207F5A}" type="sibTrans" cxnId="{699F30D9-88C3-2243-92E0-2CD488453D6A}">
      <dgm:prSet/>
      <dgm:spPr/>
      <dgm:t>
        <a:bodyPr/>
        <a:lstStyle/>
        <a:p>
          <a:endParaRPr lang="en-US"/>
        </a:p>
      </dgm:t>
    </dgm:pt>
    <dgm:pt modelId="{F97F699C-3ED1-6D44-9FF2-5C0747249AD4}">
      <dgm:prSet phldrT="[Text]" custT="1"/>
      <dgm:spPr>
        <a:solidFill>
          <a:srgbClr val="00B050"/>
        </a:solidFill>
      </dgm:spPr>
      <dgm:t>
        <a:bodyPr/>
        <a:lstStyle/>
        <a:p>
          <a:r>
            <a:rPr lang="en-US" sz="3200" dirty="0"/>
            <a:t>1: Invest</a:t>
          </a:r>
        </a:p>
      </dgm:t>
    </dgm:pt>
    <dgm:pt modelId="{F153FDCA-811D-024C-854B-9BFFA4AB22EA}" type="parTrans" cxnId="{FA50855C-55EF-774D-9B97-CCF47949E8AC}">
      <dgm:prSet/>
      <dgm:spPr/>
      <dgm:t>
        <a:bodyPr/>
        <a:lstStyle/>
        <a:p>
          <a:endParaRPr lang="en-US"/>
        </a:p>
      </dgm:t>
    </dgm:pt>
    <dgm:pt modelId="{84405DF0-A10D-5F45-A3EE-C90E1EC97345}" type="sibTrans" cxnId="{FA50855C-55EF-774D-9B97-CCF47949E8AC}">
      <dgm:prSet/>
      <dgm:spPr/>
      <dgm:t>
        <a:bodyPr/>
        <a:lstStyle/>
        <a:p>
          <a:endParaRPr lang="en-US"/>
        </a:p>
      </dgm:t>
    </dgm:pt>
    <dgm:pt modelId="{CFF58F17-042D-8048-BEC0-37483E21C253}" type="pres">
      <dgm:prSet presAssocID="{8806D669-D4A2-0C48-8DDE-8015B5EC1722}" presName="diagram" presStyleCnt="0">
        <dgm:presLayoutVars>
          <dgm:dir/>
          <dgm:resizeHandles val="exact"/>
        </dgm:presLayoutVars>
      </dgm:prSet>
      <dgm:spPr/>
    </dgm:pt>
    <dgm:pt modelId="{2206D147-C89C-0348-B227-456EF34311B5}" type="pres">
      <dgm:prSet presAssocID="{B202E585-C31E-1B46-8D24-ABFC9F1A5BCD}" presName="node" presStyleLbl="node1" presStyleIdx="0" presStyleCnt="2" custScaleX="152608">
        <dgm:presLayoutVars>
          <dgm:bulletEnabled val="1"/>
        </dgm:presLayoutVars>
      </dgm:prSet>
      <dgm:spPr/>
    </dgm:pt>
    <dgm:pt modelId="{94B51644-740C-4A45-A906-8146E2D2BE4B}" type="pres">
      <dgm:prSet presAssocID="{138AC38A-94B9-3E42-8BE5-D5E28B207F5A}" presName="sibTrans" presStyleCnt="0"/>
      <dgm:spPr/>
    </dgm:pt>
    <dgm:pt modelId="{E898644C-98EB-6D44-A45A-45DC45375311}" type="pres">
      <dgm:prSet presAssocID="{F97F699C-3ED1-6D44-9FF2-5C0747249AD4}" presName="node" presStyleLbl="node1" presStyleIdx="1" presStyleCnt="2" custScaleX="152608" custLinFactNeighborY="-15540">
        <dgm:presLayoutVars>
          <dgm:bulletEnabled val="1"/>
        </dgm:presLayoutVars>
      </dgm:prSet>
      <dgm:spPr/>
    </dgm:pt>
  </dgm:ptLst>
  <dgm:cxnLst>
    <dgm:cxn modelId="{4DE8E93B-6EFB-5C49-8B4D-357B16AEE586}" type="presOf" srcId="{F97F699C-3ED1-6D44-9FF2-5C0747249AD4}" destId="{E898644C-98EB-6D44-A45A-45DC45375311}" srcOrd="0" destOrd="0" presId="urn:microsoft.com/office/officeart/2005/8/layout/default"/>
    <dgm:cxn modelId="{FA50855C-55EF-774D-9B97-CCF47949E8AC}" srcId="{8806D669-D4A2-0C48-8DDE-8015B5EC1722}" destId="{F97F699C-3ED1-6D44-9FF2-5C0747249AD4}" srcOrd="1" destOrd="0" parTransId="{F153FDCA-811D-024C-854B-9BFFA4AB22EA}" sibTransId="{84405DF0-A10D-5F45-A3EE-C90E1EC97345}"/>
    <dgm:cxn modelId="{E45328AF-FDF3-B44C-920C-AA53F30135FD}" type="presOf" srcId="{B202E585-C31E-1B46-8D24-ABFC9F1A5BCD}" destId="{2206D147-C89C-0348-B227-456EF34311B5}" srcOrd="0" destOrd="0" presId="urn:microsoft.com/office/officeart/2005/8/layout/default"/>
    <dgm:cxn modelId="{699F30D9-88C3-2243-92E0-2CD488453D6A}" srcId="{8806D669-D4A2-0C48-8DDE-8015B5EC1722}" destId="{B202E585-C31E-1B46-8D24-ABFC9F1A5BCD}" srcOrd="0" destOrd="0" parTransId="{23594956-1E9C-C443-AC3E-5567C855CF89}" sibTransId="{138AC38A-94B9-3E42-8BE5-D5E28B207F5A}"/>
    <dgm:cxn modelId="{E1749DF7-0A3A-3A41-9467-845888C412A9}" type="presOf" srcId="{8806D669-D4A2-0C48-8DDE-8015B5EC1722}" destId="{CFF58F17-042D-8048-BEC0-37483E21C253}" srcOrd="0" destOrd="0" presId="urn:microsoft.com/office/officeart/2005/8/layout/default"/>
    <dgm:cxn modelId="{9F6F2A75-5B3B-B74E-BBAA-BB954D4E58A5}" type="presParOf" srcId="{CFF58F17-042D-8048-BEC0-37483E21C253}" destId="{2206D147-C89C-0348-B227-456EF34311B5}" srcOrd="0" destOrd="0" presId="urn:microsoft.com/office/officeart/2005/8/layout/default"/>
    <dgm:cxn modelId="{D91C770F-9E29-AF4D-8727-B2C04A40902F}" type="presParOf" srcId="{CFF58F17-042D-8048-BEC0-37483E21C253}" destId="{94B51644-740C-4A45-A906-8146E2D2BE4B}" srcOrd="1" destOrd="0" presId="urn:microsoft.com/office/officeart/2005/8/layout/default"/>
    <dgm:cxn modelId="{DBE882DF-CB31-044E-834F-17539F2301DE}" type="presParOf" srcId="{CFF58F17-042D-8048-BEC0-37483E21C253}" destId="{E898644C-98EB-6D44-A45A-45DC45375311}" srcOrd="2"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984D9B-2436-F54B-9510-F1049C999FD4}">
      <dsp:nvSpPr>
        <dsp:cNvPr id="0" name=""/>
        <dsp:cNvSpPr/>
      </dsp:nvSpPr>
      <dsp:spPr>
        <a:xfrm>
          <a:off x="3654266" y="1508759"/>
          <a:ext cx="1844039" cy="1844039"/>
        </a:xfrm>
        <a:prstGeom prst="gear9">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ADABOOST machine learning model</a:t>
          </a:r>
        </a:p>
      </dsp:txBody>
      <dsp:txXfrm>
        <a:off x="4025000" y="1940716"/>
        <a:ext cx="1102571" cy="947874"/>
      </dsp:txXfrm>
    </dsp:sp>
    <dsp:sp modelId="{D10C3719-DA47-F748-99C6-ABA1A7A6CA16}">
      <dsp:nvSpPr>
        <dsp:cNvPr id="0" name=""/>
        <dsp:cNvSpPr/>
      </dsp:nvSpPr>
      <dsp:spPr>
        <a:xfrm>
          <a:off x="2581370" y="1072895"/>
          <a:ext cx="1341119" cy="1341119"/>
        </a:xfrm>
        <a:prstGeom prst="gear6">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Training</a:t>
          </a:r>
          <a:endParaRPr lang="en-US" sz="1000" kern="1200" dirty="0"/>
        </a:p>
      </dsp:txBody>
      <dsp:txXfrm>
        <a:off x="2919001" y="1412566"/>
        <a:ext cx="665857" cy="661777"/>
      </dsp:txXfrm>
    </dsp:sp>
    <dsp:sp modelId="{1E42801E-0074-EE47-A9F7-272D04A02A25}">
      <dsp:nvSpPr>
        <dsp:cNvPr id="0" name=""/>
        <dsp:cNvSpPr/>
      </dsp:nvSpPr>
      <dsp:spPr>
        <a:xfrm rot="20700000">
          <a:off x="3332534" y="147660"/>
          <a:ext cx="1314023" cy="1314023"/>
        </a:xfrm>
        <a:prstGeom prst="gear6">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Model Tuning</a:t>
          </a:r>
          <a:endParaRPr lang="en-US" sz="1200" kern="1200" dirty="0"/>
        </a:p>
      </dsp:txBody>
      <dsp:txXfrm rot="-20700000">
        <a:off x="3620738" y="435863"/>
        <a:ext cx="737615" cy="737615"/>
      </dsp:txXfrm>
    </dsp:sp>
    <dsp:sp modelId="{E7724FB9-6112-E34C-84DA-B7A28CCBB253}">
      <dsp:nvSpPr>
        <dsp:cNvPr id="0" name=""/>
        <dsp:cNvSpPr/>
      </dsp:nvSpPr>
      <dsp:spPr>
        <a:xfrm>
          <a:off x="3503454" y="1235589"/>
          <a:ext cx="2360370" cy="2360370"/>
        </a:xfrm>
        <a:prstGeom prst="circularArrow">
          <a:avLst>
            <a:gd name="adj1" fmla="val 4688"/>
            <a:gd name="adj2" fmla="val 299029"/>
            <a:gd name="adj3" fmla="val 2492166"/>
            <a:gd name="adj4" fmla="val 15913979"/>
            <a:gd name="adj5" fmla="val 5469"/>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18B402-EA6A-1F4B-B15E-D62241B451F2}">
      <dsp:nvSpPr>
        <dsp:cNvPr id="0" name=""/>
        <dsp:cNvSpPr/>
      </dsp:nvSpPr>
      <dsp:spPr>
        <a:xfrm>
          <a:off x="2343861" y="779767"/>
          <a:ext cx="1714956" cy="1714956"/>
        </a:xfrm>
        <a:prstGeom prst="leftCircularArrow">
          <a:avLst>
            <a:gd name="adj1" fmla="val 6452"/>
            <a:gd name="adj2" fmla="val 429999"/>
            <a:gd name="adj3" fmla="val 10489124"/>
            <a:gd name="adj4" fmla="val 14837806"/>
            <a:gd name="adj5" fmla="val 7527"/>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A4D8201-54F3-604D-84C0-D4854F79FD02}">
      <dsp:nvSpPr>
        <dsp:cNvPr id="0" name=""/>
        <dsp:cNvSpPr/>
      </dsp:nvSpPr>
      <dsp:spPr>
        <a:xfrm>
          <a:off x="3028587" y="-136549"/>
          <a:ext cx="1849068" cy="1849068"/>
        </a:xfrm>
        <a:prstGeom prst="circularArrow">
          <a:avLst>
            <a:gd name="adj1" fmla="val 5984"/>
            <a:gd name="adj2" fmla="val 394124"/>
            <a:gd name="adj3" fmla="val 13313824"/>
            <a:gd name="adj4" fmla="val 10508221"/>
            <a:gd name="adj5" fmla="val 6981"/>
          </a:avLst>
        </a:prstGeom>
        <a:solidFill>
          <a:schemeClr val="accent1">
            <a:shade val="90000"/>
            <a:hueOff val="276951"/>
            <a:satOff val="-5914"/>
            <a:lumOff val="22073"/>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78D3-8018-4941-BD88-DDA92C18DFB6}">
      <dsp:nvSpPr>
        <dsp:cNvPr id="0" name=""/>
        <dsp:cNvSpPr/>
      </dsp:nvSpPr>
      <dsp:spPr>
        <a:xfrm rot="5400000">
          <a:off x="1987393" y="68263"/>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Returns</a:t>
          </a:r>
        </a:p>
      </dsp:txBody>
      <dsp:txXfrm rot="-5400000">
        <a:off x="2195346" y="162437"/>
        <a:ext cx="620876" cy="713652"/>
      </dsp:txXfrm>
    </dsp:sp>
    <dsp:sp modelId="{39416CAB-152C-9A4A-9865-1DBCAA67807A}">
      <dsp:nvSpPr>
        <dsp:cNvPr id="0" name=""/>
        <dsp:cNvSpPr/>
      </dsp:nvSpPr>
      <dsp:spPr>
        <a:xfrm>
          <a:off x="2984155" y="208229"/>
          <a:ext cx="1157049"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984155" y="208229"/>
        <a:ext cx="1157049" cy="622069"/>
      </dsp:txXfrm>
    </dsp:sp>
    <dsp:sp modelId="{194C0CFA-E5A0-B942-A2C8-AEFC513239C6}">
      <dsp:nvSpPr>
        <dsp:cNvPr id="0" name=""/>
        <dsp:cNvSpPr/>
      </dsp:nvSpPr>
      <dsp:spPr>
        <a:xfrm rot="5400000">
          <a:off x="1013232" y="68263"/>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r>
            <a:rPr lang="en-US" sz="1300" kern="1200" dirty="0"/>
            <a:t>Volatility</a:t>
          </a:r>
        </a:p>
      </dsp:txBody>
      <dsp:txXfrm rot="-5400000">
        <a:off x="1221185" y="162437"/>
        <a:ext cx="620876" cy="713652"/>
      </dsp:txXfrm>
    </dsp:sp>
    <dsp:sp modelId="{5790FC93-B9CE-BA4F-8AC3-D00148039E2E}">
      <dsp:nvSpPr>
        <dsp:cNvPr id="0" name=""/>
        <dsp:cNvSpPr/>
      </dsp:nvSpPr>
      <dsp:spPr>
        <a:xfrm rot="5400000">
          <a:off x="1498446" y="94828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Return Squared</a:t>
          </a:r>
        </a:p>
      </dsp:txBody>
      <dsp:txXfrm rot="-5400000">
        <a:off x="1706399" y="1042458"/>
        <a:ext cx="620876" cy="713652"/>
      </dsp:txXfrm>
    </dsp:sp>
    <dsp:sp modelId="{B21B646C-7077-2D44-89E0-551FC4420F09}">
      <dsp:nvSpPr>
        <dsp:cNvPr id="0" name=""/>
        <dsp:cNvSpPr/>
      </dsp:nvSpPr>
      <dsp:spPr>
        <a:xfrm>
          <a:off x="408788" y="1088249"/>
          <a:ext cx="1119724"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r" defTabSz="533400">
            <a:lnSpc>
              <a:spcPct val="90000"/>
            </a:lnSpc>
            <a:spcBef>
              <a:spcPct val="0"/>
            </a:spcBef>
            <a:spcAft>
              <a:spcPct val="35000"/>
            </a:spcAft>
            <a:buNone/>
          </a:pPr>
          <a:endParaRPr lang="en-US" sz="1200" kern="1200" dirty="0"/>
        </a:p>
      </dsp:txBody>
      <dsp:txXfrm>
        <a:off x="408788" y="1088249"/>
        <a:ext cx="1119724" cy="622069"/>
      </dsp:txXfrm>
    </dsp:sp>
    <dsp:sp modelId="{89FD7B60-1562-E24F-B4FF-9B454803A093}">
      <dsp:nvSpPr>
        <dsp:cNvPr id="0" name=""/>
        <dsp:cNvSpPr/>
      </dsp:nvSpPr>
      <dsp:spPr>
        <a:xfrm rot="5400000">
          <a:off x="2472607" y="94828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t>Volume</a:t>
          </a:r>
        </a:p>
      </dsp:txBody>
      <dsp:txXfrm rot="-5400000">
        <a:off x="2680560" y="1042458"/>
        <a:ext cx="620876" cy="713652"/>
      </dsp:txXfrm>
    </dsp:sp>
    <dsp:sp modelId="{09F5A76A-8732-4746-AA73-0CDA7D9418BD}">
      <dsp:nvSpPr>
        <dsp:cNvPr id="0" name=""/>
        <dsp:cNvSpPr/>
      </dsp:nvSpPr>
      <dsp:spPr>
        <a:xfrm rot="5400000">
          <a:off x="1987393" y="182830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Month &amp; DayOfWeek</a:t>
          </a:r>
        </a:p>
      </dsp:txBody>
      <dsp:txXfrm rot="-5400000">
        <a:off x="2195346" y="1922478"/>
        <a:ext cx="620876" cy="713652"/>
      </dsp:txXfrm>
    </dsp:sp>
    <dsp:sp modelId="{28652DFD-C99C-294A-9334-5E10558BF7EF}">
      <dsp:nvSpPr>
        <dsp:cNvPr id="0" name=""/>
        <dsp:cNvSpPr/>
      </dsp:nvSpPr>
      <dsp:spPr>
        <a:xfrm>
          <a:off x="2984155" y="1968270"/>
          <a:ext cx="1157049" cy="622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US" sz="1200" kern="1200" dirty="0"/>
        </a:p>
      </dsp:txBody>
      <dsp:txXfrm>
        <a:off x="2984155" y="1968270"/>
        <a:ext cx="1157049" cy="622069"/>
      </dsp:txXfrm>
    </dsp:sp>
    <dsp:sp modelId="{8FABEA66-1573-C845-9737-C4C12C775BB7}">
      <dsp:nvSpPr>
        <dsp:cNvPr id="0" name=""/>
        <dsp:cNvSpPr/>
      </dsp:nvSpPr>
      <dsp:spPr>
        <a:xfrm rot="5400000">
          <a:off x="1013232" y="1828304"/>
          <a:ext cx="1036782" cy="902000"/>
        </a:xfrm>
        <a:prstGeom prst="hexagon">
          <a:avLst>
            <a:gd name="adj" fmla="val 25000"/>
            <a:gd name="vf" fmla="val 115470"/>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PCA</a:t>
          </a:r>
        </a:p>
      </dsp:txBody>
      <dsp:txXfrm rot="-5400000">
        <a:off x="1221185" y="1922478"/>
        <a:ext cx="620876" cy="7136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6D147-C89C-0348-B227-456EF34311B5}">
      <dsp:nvSpPr>
        <dsp:cNvPr id="0" name=""/>
        <dsp:cNvSpPr/>
      </dsp:nvSpPr>
      <dsp:spPr>
        <a:xfrm>
          <a:off x="0" y="362"/>
          <a:ext cx="2338393" cy="91937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0:</a:t>
          </a:r>
          <a:r>
            <a:rPr lang="en-US" sz="2500" kern="1200" dirty="0"/>
            <a:t> </a:t>
          </a:r>
          <a:r>
            <a:rPr lang="en-US" sz="3200" kern="1200" dirty="0"/>
            <a:t>Not to Invest</a:t>
          </a:r>
          <a:endParaRPr lang="en-US" sz="2500" kern="1200" dirty="0"/>
        </a:p>
      </dsp:txBody>
      <dsp:txXfrm>
        <a:off x="0" y="362"/>
        <a:ext cx="2338393" cy="919372"/>
      </dsp:txXfrm>
    </dsp:sp>
    <dsp:sp modelId="{E898644C-98EB-6D44-A45A-45DC45375311}">
      <dsp:nvSpPr>
        <dsp:cNvPr id="0" name=""/>
        <dsp:cNvSpPr/>
      </dsp:nvSpPr>
      <dsp:spPr>
        <a:xfrm>
          <a:off x="0" y="930092"/>
          <a:ext cx="2338393" cy="919372"/>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1: Invest</a:t>
          </a:r>
        </a:p>
      </dsp:txBody>
      <dsp:txXfrm>
        <a:off x="0" y="930092"/>
        <a:ext cx="2338393" cy="919372"/>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65D0-2BAF-104C-87B5-9DA6A3C72C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ED8D9-DD31-684C-91EA-CC21FBAC89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453ED-B131-7648-B420-773CEAA4E1D4}"/>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02E937A5-ABB3-8B47-809E-DC7935380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97F8C-F892-014B-9827-7DBF165A99F2}"/>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72301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FEAA-930D-854E-9086-6607C7313E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3B57F-6324-494C-AE01-1CC214758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CF419-F2EC-7F46-BC55-A0283F4661A2}"/>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91C2C0BB-E769-1A40-9991-CE1E8C10A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E838D-69B4-8749-9A5C-959EC891DFA9}"/>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66541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EFACC-0D78-DE49-9ED6-B8DD7E9A10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AF9686-882A-E74D-A636-BC1C69ED8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75660B-0F9C-EA4D-AF0F-13B41A05CA9F}"/>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E8128B37-1B7C-C94B-8407-F14F92907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28F2E-0044-364C-8D42-5F73354420FB}"/>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74314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CCA-329A-B94C-B7D2-85AD93E9D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5D209-784D-CC41-8E48-3D8A0E8401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930DE-2CD6-AB47-B62C-042AFCE715ED}"/>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7AFDBD9F-FC01-0D40-82BA-A4B5D3D83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546B0-9024-BA48-88C5-58A9B3090C27}"/>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39398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CC6B-301A-B644-90E9-B2D9EFFEE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F113FA-E755-8341-AA93-69A14BA8D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7FBCC-F777-2349-BFF7-A3694E853545}"/>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5640E61C-AE70-8041-B38A-390957C17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4EAFD-BDE3-134A-A939-C9A753865DD7}"/>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3739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AEDD-B38D-9840-A66B-FCCB24E99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F199F-4055-F44C-B60B-849B314968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0F2AA1-E733-8F49-9DA8-83485E676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A04B6-D86B-E54D-8FFF-A09F7DBEAE79}"/>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6" name="Footer Placeholder 5">
            <a:extLst>
              <a:ext uri="{FF2B5EF4-FFF2-40B4-BE49-F238E27FC236}">
                <a16:creationId xmlns:a16="http://schemas.microsoft.com/office/drawing/2014/main" id="{EDCE215D-E3EA-1842-A503-FA14C490B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70664-8E7C-6148-87A6-13F6F0E9BF9E}"/>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052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8AEA-1A15-C34E-A5E5-03679E977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D63CF-1E75-5E4A-80E4-65289911F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5B9107-A56C-9948-B2E4-2A15D462C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34387-37CC-094C-AB7E-5497016C6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76E6D-ABE7-324A-9716-76D16EAB24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A6E15D-3A79-F941-863F-30C86428B3B3}"/>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8" name="Footer Placeholder 7">
            <a:extLst>
              <a:ext uri="{FF2B5EF4-FFF2-40B4-BE49-F238E27FC236}">
                <a16:creationId xmlns:a16="http://schemas.microsoft.com/office/drawing/2014/main" id="{ED535663-228B-7644-848C-18D11A1C4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A5C3A-88C8-8047-988F-37E46D12BDA3}"/>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82696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4CD4-1405-AC4E-A89B-67E2552294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A2FEF-8178-F044-94E1-FE341295279C}"/>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4" name="Footer Placeholder 3">
            <a:extLst>
              <a:ext uri="{FF2B5EF4-FFF2-40B4-BE49-F238E27FC236}">
                <a16:creationId xmlns:a16="http://schemas.microsoft.com/office/drawing/2014/main" id="{B00A04B0-A6D5-3C48-84AB-F9E41D5A2E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3B5E44-D17B-C048-B1EB-E942513A11D6}"/>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144443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13959-A3AC-4844-9607-36DC3E4C5696}"/>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3" name="Footer Placeholder 2">
            <a:extLst>
              <a:ext uri="{FF2B5EF4-FFF2-40B4-BE49-F238E27FC236}">
                <a16:creationId xmlns:a16="http://schemas.microsoft.com/office/drawing/2014/main" id="{2367FBE4-8393-9D4A-BBE9-05C3FFB61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65DF56-8B38-7E46-B24F-0285F4DFDCFD}"/>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1648522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CE27-BD40-B44C-9C76-DEDCFB8A9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4E0934-814B-654E-ACF6-52CBF7080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F69B8-D052-3B40-A763-3DD2DC435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616D2-F778-6D44-8A99-BB90F9E2CE38}"/>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6" name="Footer Placeholder 5">
            <a:extLst>
              <a:ext uri="{FF2B5EF4-FFF2-40B4-BE49-F238E27FC236}">
                <a16:creationId xmlns:a16="http://schemas.microsoft.com/office/drawing/2014/main" id="{EE14E05B-365D-C64C-9802-18971857D4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045A0-6488-C84C-B2E6-12D7705E734C}"/>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242980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7FD70-8617-1042-9DB7-A833ADD7B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1D064A-589D-C145-A022-BA643FFAC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39C92-61CC-D441-AF4C-EC5058EB8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681C3-6797-3143-8007-CB56F106FB5C}"/>
              </a:ext>
            </a:extLst>
          </p:cNvPr>
          <p:cNvSpPr>
            <a:spLocks noGrp="1"/>
          </p:cNvSpPr>
          <p:nvPr>
            <p:ph type="dt" sz="half" idx="10"/>
          </p:nvPr>
        </p:nvSpPr>
        <p:spPr/>
        <p:txBody>
          <a:bodyPr/>
          <a:lstStyle/>
          <a:p>
            <a:fld id="{6D44169F-F232-EC44-8BDD-C7BF38C72A8A}" type="datetimeFigureOut">
              <a:rPr lang="en-US" smtClean="0"/>
              <a:t>11/29/21</a:t>
            </a:fld>
            <a:endParaRPr lang="en-US"/>
          </a:p>
        </p:txBody>
      </p:sp>
      <p:sp>
        <p:nvSpPr>
          <p:cNvPr id="6" name="Footer Placeholder 5">
            <a:extLst>
              <a:ext uri="{FF2B5EF4-FFF2-40B4-BE49-F238E27FC236}">
                <a16:creationId xmlns:a16="http://schemas.microsoft.com/office/drawing/2014/main" id="{C7C1BD48-5921-5845-A506-3FA89255B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8F6E5-FF18-E349-A8BD-F750AAACE3CE}"/>
              </a:ext>
            </a:extLst>
          </p:cNvPr>
          <p:cNvSpPr>
            <a:spLocks noGrp="1"/>
          </p:cNvSpPr>
          <p:nvPr>
            <p:ph type="sldNum" sz="quarter" idx="12"/>
          </p:nvPr>
        </p:nvSpPr>
        <p:spPr/>
        <p:txBody>
          <a:bodyPr/>
          <a:lstStyle/>
          <a:p>
            <a:fld id="{92F31637-5734-2444-912E-5BDC3E17A124}" type="slidenum">
              <a:rPr lang="en-US" smtClean="0"/>
              <a:t>‹#›</a:t>
            </a:fld>
            <a:endParaRPr lang="en-US"/>
          </a:p>
        </p:txBody>
      </p:sp>
    </p:spTree>
    <p:extLst>
      <p:ext uri="{BB962C8B-B14F-4D97-AF65-F5344CB8AC3E}">
        <p14:creationId xmlns:p14="http://schemas.microsoft.com/office/powerpoint/2010/main" val="420895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37FAB6-9815-B449-9467-A3F30F698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F770D-9FD8-CD4B-84BE-2DBB2A41C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E928F-244B-374A-9C2B-81ECB2DC4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169F-F232-EC44-8BDD-C7BF38C72A8A}" type="datetimeFigureOut">
              <a:rPr lang="en-US" smtClean="0"/>
              <a:t>11/29/21</a:t>
            </a:fld>
            <a:endParaRPr lang="en-US"/>
          </a:p>
        </p:txBody>
      </p:sp>
      <p:sp>
        <p:nvSpPr>
          <p:cNvPr id="5" name="Footer Placeholder 4">
            <a:extLst>
              <a:ext uri="{FF2B5EF4-FFF2-40B4-BE49-F238E27FC236}">
                <a16:creationId xmlns:a16="http://schemas.microsoft.com/office/drawing/2014/main" id="{BE88ECF4-2A5F-B847-9561-BD5C16AB5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CBC2DC-9C60-544A-A5AD-6B31C05AA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31637-5734-2444-912E-5BDC3E17A124}" type="slidenum">
              <a:rPr lang="en-US" smtClean="0"/>
              <a:t>‹#›</a:t>
            </a:fld>
            <a:endParaRPr lang="en-US"/>
          </a:p>
        </p:txBody>
      </p:sp>
    </p:spTree>
    <p:extLst>
      <p:ext uri="{BB962C8B-B14F-4D97-AF65-F5344CB8AC3E}">
        <p14:creationId xmlns:p14="http://schemas.microsoft.com/office/powerpoint/2010/main" val="4198136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chart" Target="../charts/char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2.jpeg"/><Relationship Id="rId17" Type="http://schemas.microsoft.com/office/2007/relationships/diagramDrawing" Target="../diagrams/drawing3.xml"/><Relationship Id="rId2" Type="http://schemas.openxmlformats.org/officeDocument/2006/relationships/diagramData" Target="../diagrams/data1.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QuickStyle" Target="../diagrams/quickStyle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Frame 1283">
            <a:extLst>
              <a:ext uri="{FF2B5EF4-FFF2-40B4-BE49-F238E27FC236}">
                <a16:creationId xmlns:a16="http://schemas.microsoft.com/office/drawing/2014/main" id="{B7A4850C-A4DF-F546-8939-C2E679FBD3D9}"/>
              </a:ext>
            </a:extLst>
          </p:cNvPr>
          <p:cNvSpPr/>
          <p:nvPr/>
        </p:nvSpPr>
        <p:spPr>
          <a:xfrm>
            <a:off x="8055858" y="3845607"/>
            <a:ext cx="3092168" cy="2196052"/>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Daily Investment Strategy</a:t>
            </a:r>
          </a:p>
        </p:txBody>
      </p:sp>
      <p:sp>
        <p:nvSpPr>
          <p:cNvPr id="1288" name="TextBox 1287">
            <a:extLst>
              <a:ext uri="{FF2B5EF4-FFF2-40B4-BE49-F238E27FC236}">
                <a16:creationId xmlns:a16="http://schemas.microsoft.com/office/drawing/2014/main" id="{BAFEE7CE-3CBD-494E-A1B0-4121DE8D7CA1}"/>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grpSp>
        <p:nvGrpSpPr>
          <p:cNvPr id="1296" name="Group 1295">
            <a:extLst>
              <a:ext uri="{FF2B5EF4-FFF2-40B4-BE49-F238E27FC236}">
                <a16:creationId xmlns:a16="http://schemas.microsoft.com/office/drawing/2014/main" id="{48785B16-0514-944F-BBE6-BE5C80BE0274}"/>
              </a:ext>
            </a:extLst>
          </p:cNvPr>
          <p:cNvGrpSpPr/>
          <p:nvPr/>
        </p:nvGrpSpPr>
        <p:grpSpPr>
          <a:xfrm>
            <a:off x="7757828" y="1022303"/>
            <a:ext cx="3355619" cy="2396820"/>
            <a:chOff x="0" y="0"/>
            <a:chExt cx="4572000" cy="2743200"/>
          </a:xfrm>
        </p:grpSpPr>
        <p:graphicFrame>
          <p:nvGraphicFramePr>
            <p:cNvPr id="1297" name="Chart 1296">
              <a:extLst>
                <a:ext uri="{FF2B5EF4-FFF2-40B4-BE49-F238E27FC236}">
                  <a16:creationId xmlns:a16="http://schemas.microsoft.com/office/drawing/2014/main" id="{C300F9A6-EAAD-FB43-8025-A2805752F09B}"/>
                </a:ext>
              </a:extLst>
            </p:cNvPr>
            <p:cNvGraphicFramePr/>
            <p:nvPr>
              <p:extLst>
                <p:ext uri="{D42A27DB-BD31-4B8C-83A1-F6EECF244321}">
                  <p14:modId xmlns:p14="http://schemas.microsoft.com/office/powerpoint/2010/main" val="251241029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98" name="TextBox 3">
              <a:extLst>
                <a:ext uri="{FF2B5EF4-FFF2-40B4-BE49-F238E27FC236}">
                  <a16:creationId xmlns:a16="http://schemas.microsoft.com/office/drawing/2014/main" id="{10A7325E-2455-DF4F-8BEC-DDF5E894ECDA}"/>
                </a:ext>
              </a:extLst>
            </p:cNvPr>
            <p:cNvSpPr txBox="1"/>
            <p:nvPr/>
          </p:nvSpPr>
          <p:spPr>
            <a:xfrm>
              <a:off x="3192075" y="695099"/>
              <a:ext cx="698501"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3200" dirty="0"/>
                <a:t>+</a:t>
              </a:r>
            </a:p>
          </p:txBody>
        </p:sp>
        <p:sp>
          <p:nvSpPr>
            <p:cNvPr id="1299" name="TextBox 4">
              <a:extLst>
                <a:ext uri="{FF2B5EF4-FFF2-40B4-BE49-F238E27FC236}">
                  <a16:creationId xmlns:a16="http://schemas.microsoft.com/office/drawing/2014/main" id="{B52E29A3-A2F7-5B43-9043-0DB1670390C8}"/>
                </a:ext>
              </a:extLst>
            </p:cNvPr>
            <p:cNvSpPr txBox="1"/>
            <p:nvPr/>
          </p:nvSpPr>
          <p:spPr>
            <a:xfrm>
              <a:off x="1187084" y="1359308"/>
              <a:ext cx="723901" cy="87630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4400" dirty="0"/>
                <a:t>-</a:t>
              </a:r>
            </a:p>
          </p:txBody>
        </p:sp>
      </p:grpSp>
      <p:pic>
        <p:nvPicPr>
          <p:cNvPr id="9" name="Picture 8" descr="Chart, histogram&#10;&#10;Description automatically generated">
            <a:extLst>
              <a:ext uri="{FF2B5EF4-FFF2-40B4-BE49-F238E27FC236}">
                <a16:creationId xmlns:a16="http://schemas.microsoft.com/office/drawing/2014/main" id="{2757B025-49C6-4644-BE09-0D6FBC19F265}"/>
              </a:ext>
            </a:extLst>
          </p:cNvPr>
          <p:cNvPicPr>
            <a:picLocks noChangeAspect="1"/>
          </p:cNvPicPr>
          <p:nvPr/>
        </p:nvPicPr>
        <p:blipFill>
          <a:blip r:embed="rId3"/>
          <a:stretch>
            <a:fillRect/>
          </a:stretch>
        </p:blipFill>
        <p:spPr>
          <a:xfrm>
            <a:off x="195148" y="1456086"/>
            <a:ext cx="7562680" cy="5401914"/>
          </a:xfrm>
          <a:prstGeom prst="rect">
            <a:avLst/>
          </a:prstGeom>
        </p:spPr>
      </p:pic>
      <p:sp>
        <p:nvSpPr>
          <p:cNvPr id="10" name="TextBox 9">
            <a:extLst>
              <a:ext uri="{FF2B5EF4-FFF2-40B4-BE49-F238E27FC236}">
                <a16:creationId xmlns:a16="http://schemas.microsoft.com/office/drawing/2014/main" id="{09657C7C-B071-1949-8325-F7F2849C1B4D}"/>
              </a:ext>
            </a:extLst>
          </p:cNvPr>
          <p:cNvSpPr txBox="1"/>
          <p:nvPr/>
        </p:nvSpPr>
        <p:spPr>
          <a:xfrm>
            <a:off x="8135592" y="1869217"/>
            <a:ext cx="1171575" cy="523220"/>
          </a:xfrm>
          <a:prstGeom prst="rect">
            <a:avLst/>
          </a:prstGeom>
          <a:noFill/>
        </p:spPr>
        <p:txBody>
          <a:bodyPr wrap="square" rtlCol="0">
            <a:spAutoFit/>
          </a:bodyPr>
          <a:lstStyle/>
          <a:p>
            <a:r>
              <a:rPr lang="en-US" sz="2800" b="1" dirty="0">
                <a:solidFill>
                  <a:srgbClr val="FF0000"/>
                </a:solidFill>
              </a:rPr>
              <a:t>AVOID</a:t>
            </a:r>
          </a:p>
        </p:txBody>
      </p:sp>
      <p:sp>
        <p:nvSpPr>
          <p:cNvPr id="415" name="TextBox 414">
            <a:extLst>
              <a:ext uri="{FF2B5EF4-FFF2-40B4-BE49-F238E27FC236}">
                <a16:creationId xmlns:a16="http://schemas.microsoft.com/office/drawing/2014/main" id="{752279C0-E199-3F45-ABF3-152C9EB27641}"/>
              </a:ext>
            </a:extLst>
          </p:cNvPr>
          <p:cNvSpPr txBox="1"/>
          <p:nvPr/>
        </p:nvSpPr>
        <p:spPr>
          <a:xfrm>
            <a:off x="9135923" y="2584299"/>
            <a:ext cx="2213512" cy="954107"/>
          </a:xfrm>
          <a:prstGeom prst="rect">
            <a:avLst/>
          </a:prstGeom>
          <a:noFill/>
        </p:spPr>
        <p:txBody>
          <a:bodyPr wrap="square" rtlCol="0">
            <a:spAutoFit/>
          </a:bodyPr>
          <a:lstStyle/>
          <a:p>
            <a:pPr algn="ctr"/>
            <a:r>
              <a:rPr lang="en-US" sz="2800" b="1" dirty="0">
                <a:solidFill>
                  <a:srgbClr val="00B050"/>
                </a:solidFill>
              </a:rPr>
              <a:t>INVEST ON THESE DAYS</a:t>
            </a:r>
          </a:p>
        </p:txBody>
      </p:sp>
    </p:spTree>
    <p:extLst>
      <p:ext uri="{BB962C8B-B14F-4D97-AF65-F5344CB8AC3E}">
        <p14:creationId xmlns:p14="http://schemas.microsoft.com/office/powerpoint/2010/main" val="326778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39F843-0D48-8A4D-BE0C-8A127F74AFD8}"/>
              </a:ext>
            </a:extLst>
          </p:cNvPr>
          <p:cNvPicPr>
            <a:picLocks noChangeAspect="1"/>
          </p:cNvPicPr>
          <p:nvPr/>
        </p:nvPicPr>
        <p:blipFill>
          <a:blip r:embed="rId2"/>
          <a:stretch>
            <a:fillRect/>
          </a:stretch>
        </p:blipFill>
        <p:spPr>
          <a:xfrm>
            <a:off x="2108200" y="1003300"/>
            <a:ext cx="7975600" cy="4851400"/>
          </a:xfrm>
          <a:prstGeom prst="rect">
            <a:avLst/>
          </a:prstGeom>
        </p:spPr>
      </p:pic>
    </p:spTree>
    <p:extLst>
      <p:ext uri="{BB962C8B-B14F-4D97-AF65-F5344CB8AC3E}">
        <p14:creationId xmlns:p14="http://schemas.microsoft.com/office/powerpoint/2010/main" val="186414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D96228-7AC0-DC45-A5A4-DFAEDF4B5925}"/>
              </a:ext>
            </a:extLst>
          </p:cNvPr>
          <p:cNvSpPr>
            <a:spLocks noGrp="1"/>
          </p:cNvSpPr>
          <p:nvPr>
            <p:ph idx="1"/>
          </p:nvPr>
        </p:nvSpPr>
        <p:spPr>
          <a:xfrm>
            <a:off x="838200" y="371475"/>
            <a:ext cx="10515600" cy="5805488"/>
          </a:xfrm>
        </p:spPr>
        <p:txBody>
          <a:bodyPr>
            <a:normAutofit fontScale="92500" lnSpcReduction="10000"/>
          </a:bodyPr>
          <a:lstStyle/>
          <a:p>
            <a:r>
              <a:rPr lang="en-US" dirty="0"/>
              <a:t>Thank you [  ]. I’m going to talk about our ML model.</a:t>
            </a:r>
          </a:p>
          <a:p>
            <a:r>
              <a:rPr lang="en-US" dirty="0"/>
              <a:t>In the line plot you can see two investment vehicles for volatility: VIXM and VXX . </a:t>
            </a:r>
          </a:p>
          <a:p>
            <a:r>
              <a:rPr lang="en-US" dirty="0"/>
              <a:t>If you invest money in any of those securities, and hold it for a year, you are going to lose money for sure. Those instruments are suitable only for professional investors, because of the  time decay effect that Prateek just explained. </a:t>
            </a:r>
          </a:p>
          <a:p>
            <a:r>
              <a:rPr lang="en-US" dirty="0"/>
              <a:t>To create a volatility token that is suitable for regular people and regular buy-and-hold strategies, we need to overcome that decay.</a:t>
            </a:r>
          </a:p>
          <a:p>
            <a:r>
              <a:rPr lang="en-US" dirty="0"/>
              <a:t>To overcome it, we are using the latest technology, and created a ML model that predicts, every day, whether the return tomorrow is going to be positive or negative with 55% accuracy. </a:t>
            </a:r>
          </a:p>
          <a:p>
            <a:r>
              <a:rPr lang="en-US" dirty="0"/>
              <a:t>VIXM is our underlying security, because it has the longer history available</a:t>
            </a:r>
          </a:p>
          <a:p>
            <a:r>
              <a:rPr lang="en-US" dirty="0"/>
              <a:t>When we avoid negative returns, we avoid time decay, and we also make profit.</a:t>
            </a:r>
          </a:p>
          <a:p>
            <a:endParaRPr lang="en-US" dirty="0"/>
          </a:p>
        </p:txBody>
      </p:sp>
    </p:spTree>
    <p:extLst>
      <p:ext uri="{BB962C8B-B14F-4D97-AF65-F5344CB8AC3E}">
        <p14:creationId xmlns:p14="http://schemas.microsoft.com/office/powerpoint/2010/main" val="317771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8" name="Group 887">
            <a:extLst>
              <a:ext uri="{FF2B5EF4-FFF2-40B4-BE49-F238E27FC236}">
                <a16:creationId xmlns:a16="http://schemas.microsoft.com/office/drawing/2014/main" id="{29E745BD-4736-1C42-B770-3225EFECE6C2}"/>
              </a:ext>
            </a:extLst>
          </p:cNvPr>
          <p:cNvGrpSpPr/>
          <p:nvPr/>
        </p:nvGrpSpPr>
        <p:grpSpPr>
          <a:xfrm>
            <a:off x="2465795" y="3941059"/>
            <a:ext cx="7443788" cy="2728913"/>
            <a:chOff x="266987" y="1163028"/>
            <a:chExt cx="10158261" cy="4094393"/>
          </a:xfrm>
          <a:solidFill>
            <a:schemeClr val="bg2">
              <a:lumMod val="90000"/>
              <a:alpha val="52000"/>
            </a:schemeClr>
          </a:solidFill>
        </p:grpSpPr>
        <p:grpSp>
          <p:nvGrpSpPr>
            <p:cNvPr id="889" name="Group 888">
              <a:extLst>
                <a:ext uri="{FF2B5EF4-FFF2-40B4-BE49-F238E27FC236}">
                  <a16:creationId xmlns:a16="http://schemas.microsoft.com/office/drawing/2014/main" id="{ED64EA81-878E-314E-8A88-85559D00EECE}"/>
                </a:ext>
              </a:extLst>
            </p:cNvPr>
            <p:cNvGrpSpPr/>
            <p:nvPr/>
          </p:nvGrpSpPr>
          <p:grpSpPr>
            <a:xfrm>
              <a:off x="9361410" y="1163028"/>
              <a:ext cx="1063838" cy="1201695"/>
              <a:chOff x="8236681" y="1615645"/>
              <a:chExt cx="1752604" cy="1708585"/>
            </a:xfrm>
            <a:grpFill/>
          </p:grpSpPr>
          <p:sp>
            <p:nvSpPr>
              <p:cNvPr id="1258" name="Rectangle 1257">
                <a:extLst>
                  <a:ext uri="{FF2B5EF4-FFF2-40B4-BE49-F238E27FC236}">
                    <a16:creationId xmlns:a16="http://schemas.microsoft.com/office/drawing/2014/main" id="{89792157-897E-B542-968A-C9306FFDDC6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9" name="Straight Connector 1258">
                <a:extLst>
                  <a:ext uri="{FF2B5EF4-FFF2-40B4-BE49-F238E27FC236}">
                    <a16:creationId xmlns:a16="http://schemas.microsoft.com/office/drawing/2014/main" id="{C4E28E6C-E186-8248-9F3A-505E0284CAC4}"/>
                  </a:ext>
                </a:extLst>
              </p:cNvPr>
              <p:cNvCxnSpPr>
                <a:cxnSpLocks/>
                <a:stCxn id="1258" idx="2"/>
                <a:endCxn id="126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60" name="Straight Connector 1259">
                <a:extLst>
                  <a:ext uri="{FF2B5EF4-FFF2-40B4-BE49-F238E27FC236}">
                    <a16:creationId xmlns:a16="http://schemas.microsoft.com/office/drawing/2014/main" id="{FDF5E63C-08BD-5843-883C-BBBDD8747E05}"/>
                  </a:ext>
                </a:extLst>
              </p:cNvPr>
              <p:cNvCxnSpPr>
                <a:cxnSpLocks/>
                <a:stCxn id="125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1" name="Rectangle 1260">
                <a:extLst>
                  <a:ext uri="{FF2B5EF4-FFF2-40B4-BE49-F238E27FC236}">
                    <a16:creationId xmlns:a16="http://schemas.microsoft.com/office/drawing/2014/main" id="{E16818C6-203B-FC4D-A6E2-7BCB48B3D90F}"/>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Rectangle 1261">
                <a:extLst>
                  <a:ext uri="{FF2B5EF4-FFF2-40B4-BE49-F238E27FC236}">
                    <a16:creationId xmlns:a16="http://schemas.microsoft.com/office/drawing/2014/main" id="{44137F77-48AD-BB4C-ACE8-2D945BF62DA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63" name="Group 1262">
                <a:extLst>
                  <a:ext uri="{FF2B5EF4-FFF2-40B4-BE49-F238E27FC236}">
                    <a16:creationId xmlns:a16="http://schemas.microsoft.com/office/drawing/2014/main" id="{73B0C224-F565-A54D-82B0-82BE01CB7EDB}"/>
                  </a:ext>
                </a:extLst>
              </p:cNvPr>
              <p:cNvGrpSpPr/>
              <p:nvPr/>
            </p:nvGrpSpPr>
            <p:grpSpPr>
              <a:xfrm>
                <a:off x="9136803" y="2622984"/>
                <a:ext cx="852482" cy="701246"/>
                <a:chOff x="8584345" y="1927654"/>
                <a:chExt cx="852482" cy="701246"/>
              </a:xfrm>
              <a:grpFill/>
            </p:grpSpPr>
            <p:cxnSp>
              <p:nvCxnSpPr>
                <p:cNvPr id="1269" name="Straight Connector 1268">
                  <a:extLst>
                    <a:ext uri="{FF2B5EF4-FFF2-40B4-BE49-F238E27FC236}">
                      <a16:creationId xmlns:a16="http://schemas.microsoft.com/office/drawing/2014/main" id="{50BD014B-6E88-A04F-88D8-79CDD6764F0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70" name="Straight Connector 1269">
                  <a:extLst>
                    <a:ext uri="{FF2B5EF4-FFF2-40B4-BE49-F238E27FC236}">
                      <a16:creationId xmlns:a16="http://schemas.microsoft.com/office/drawing/2014/main" id="{1109896B-4AC0-EC49-BA53-911444EE131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71" name="Rectangle 1270">
                  <a:extLst>
                    <a:ext uri="{FF2B5EF4-FFF2-40B4-BE49-F238E27FC236}">
                      <a16:creationId xmlns:a16="http://schemas.microsoft.com/office/drawing/2014/main" id="{97A13872-33CA-6249-9BFB-8804A5866B1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Rectangle 1271">
                  <a:extLst>
                    <a:ext uri="{FF2B5EF4-FFF2-40B4-BE49-F238E27FC236}">
                      <a16:creationId xmlns:a16="http://schemas.microsoft.com/office/drawing/2014/main" id="{6B1FAD25-DAD8-EE4E-A873-FE322DCB79C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4" name="Group 1263">
                <a:extLst>
                  <a:ext uri="{FF2B5EF4-FFF2-40B4-BE49-F238E27FC236}">
                    <a16:creationId xmlns:a16="http://schemas.microsoft.com/office/drawing/2014/main" id="{CB18CAE8-E2C1-9E48-B474-9B5512D023D8}"/>
                  </a:ext>
                </a:extLst>
              </p:cNvPr>
              <p:cNvGrpSpPr/>
              <p:nvPr/>
            </p:nvGrpSpPr>
            <p:grpSpPr>
              <a:xfrm>
                <a:off x="8236681" y="2622982"/>
                <a:ext cx="852482" cy="701246"/>
                <a:chOff x="8584345" y="1927654"/>
                <a:chExt cx="852482" cy="701246"/>
              </a:xfrm>
              <a:grpFill/>
            </p:grpSpPr>
            <p:cxnSp>
              <p:nvCxnSpPr>
                <p:cNvPr id="1265" name="Straight Connector 1264">
                  <a:extLst>
                    <a:ext uri="{FF2B5EF4-FFF2-40B4-BE49-F238E27FC236}">
                      <a16:creationId xmlns:a16="http://schemas.microsoft.com/office/drawing/2014/main" id="{6599EF07-3024-D445-832E-46DE31A6EB3E}"/>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66" name="Straight Connector 1265">
                  <a:extLst>
                    <a:ext uri="{FF2B5EF4-FFF2-40B4-BE49-F238E27FC236}">
                      <a16:creationId xmlns:a16="http://schemas.microsoft.com/office/drawing/2014/main" id="{CEE236FC-6BF5-A24A-8709-3336CD216E4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7" name="Rectangle 1266">
                  <a:extLst>
                    <a:ext uri="{FF2B5EF4-FFF2-40B4-BE49-F238E27FC236}">
                      <a16:creationId xmlns:a16="http://schemas.microsoft.com/office/drawing/2014/main" id="{E932686C-1A1D-EE4F-960D-8109919DCC3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8" name="Rectangle 1267">
                  <a:extLst>
                    <a:ext uri="{FF2B5EF4-FFF2-40B4-BE49-F238E27FC236}">
                      <a16:creationId xmlns:a16="http://schemas.microsoft.com/office/drawing/2014/main" id="{2C0D7903-C714-5044-BCE1-284CB7DD18D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0" name="Group 889">
              <a:extLst>
                <a:ext uri="{FF2B5EF4-FFF2-40B4-BE49-F238E27FC236}">
                  <a16:creationId xmlns:a16="http://schemas.microsoft.com/office/drawing/2014/main" id="{8E2AF7E8-9F68-0746-8C18-F85FBD33E2E1}"/>
                </a:ext>
              </a:extLst>
            </p:cNvPr>
            <p:cNvGrpSpPr/>
            <p:nvPr/>
          </p:nvGrpSpPr>
          <p:grpSpPr>
            <a:xfrm>
              <a:off x="8015075" y="2520399"/>
              <a:ext cx="1063838" cy="1201695"/>
              <a:chOff x="8236681" y="1615645"/>
              <a:chExt cx="1752604" cy="1708585"/>
            </a:xfrm>
            <a:grpFill/>
          </p:grpSpPr>
          <p:sp>
            <p:nvSpPr>
              <p:cNvPr id="1243" name="Rectangle 1242">
                <a:extLst>
                  <a:ext uri="{FF2B5EF4-FFF2-40B4-BE49-F238E27FC236}">
                    <a16:creationId xmlns:a16="http://schemas.microsoft.com/office/drawing/2014/main" id="{3C1BC809-2C92-8F4E-AE8A-F3289458965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4" name="Straight Connector 1243">
                <a:extLst>
                  <a:ext uri="{FF2B5EF4-FFF2-40B4-BE49-F238E27FC236}">
                    <a16:creationId xmlns:a16="http://schemas.microsoft.com/office/drawing/2014/main" id="{0362445C-5650-6B44-A1E9-9056D1BC5E5F}"/>
                  </a:ext>
                </a:extLst>
              </p:cNvPr>
              <p:cNvCxnSpPr>
                <a:cxnSpLocks/>
                <a:stCxn id="1243" idx="2"/>
                <a:endCxn id="124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45" name="Straight Connector 1244">
                <a:extLst>
                  <a:ext uri="{FF2B5EF4-FFF2-40B4-BE49-F238E27FC236}">
                    <a16:creationId xmlns:a16="http://schemas.microsoft.com/office/drawing/2014/main" id="{1FFB898D-9C94-5E44-98A4-009EE0EC9323}"/>
                  </a:ext>
                </a:extLst>
              </p:cNvPr>
              <p:cNvCxnSpPr>
                <a:cxnSpLocks/>
                <a:stCxn id="124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46" name="Rectangle 1245">
                <a:extLst>
                  <a:ext uri="{FF2B5EF4-FFF2-40B4-BE49-F238E27FC236}">
                    <a16:creationId xmlns:a16="http://schemas.microsoft.com/office/drawing/2014/main" id="{F1FBCC3F-FC61-6341-A6D9-3CF697AD807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7" name="Rectangle 1246">
                <a:extLst>
                  <a:ext uri="{FF2B5EF4-FFF2-40B4-BE49-F238E27FC236}">
                    <a16:creationId xmlns:a16="http://schemas.microsoft.com/office/drawing/2014/main" id="{2B333E29-A31C-0A44-8041-72CE7704968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8" name="Group 1247">
                <a:extLst>
                  <a:ext uri="{FF2B5EF4-FFF2-40B4-BE49-F238E27FC236}">
                    <a16:creationId xmlns:a16="http://schemas.microsoft.com/office/drawing/2014/main" id="{E672B2C7-1FD0-1E48-92E9-814D758415EC}"/>
                  </a:ext>
                </a:extLst>
              </p:cNvPr>
              <p:cNvGrpSpPr/>
              <p:nvPr/>
            </p:nvGrpSpPr>
            <p:grpSpPr>
              <a:xfrm>
                <a:off x="9136803" y="2622984"/>
                <a:ext cx="852482" cy="701246"/>
                <a:chOff x="8584345" y="1927654"/>
                <a:chExt cx="852482" cy="701246"/>
              </a:xfrm>
              <a:grpFill/>
            </p:grpSpPr>
            <p:cxnSp>
              <p:nvCxnSpPr>
                <p:cNvPr id="1254" name="Straight Connector 1253">
                  <a:extLst>
                    <a:ext uri="{FF2B5EF4-FFF2-40B4-BE49-F238E27FC236}">
                      <a16:creationId xmlns:a16="http://schemas.microsoft.com/office/drawing/2014/main" id="{93D0DA0B-362F-634E-AEA2-2292A16D4BE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2B0144C0-137F-A841-AEC0-547D89C8125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56" name="Rectangle 1255">
                  <a:extLst>
                    <a:ext uri="{FF2B5EF4-FFF2-40B4-BE49-F238E27FC236}">
                      <a16:creationId xmlns:a16="http://schemas.microsoft.com/office/drawing/2014/main" id="{2C493352-04DA-604E-BFC9-ED69647FCC4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7" name="Rectangle 1256">
                  <a:extLst>
                    <a:ext uri="{FF2B5EF4-FFF2-40B4-BE49-F238E27FC236}">
                      <a16:creationId xmlns:a16="http://schemas.microsoft.com/office/drawing/2014/main" id="{123F08A2-4B21-A042-BB25-7874DEF1B1A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9" name="Group 1248">
                <a:extLst>
                  <a:ext uri="{FF2B5EF4-FFF2-40B4-BE49-F238E27FC236}">
                    <a16:creationId xmlns:a16="http://schemas.microsoft.com/office/drawing/2014/main" id="{D80F1DC7-8DA5-DC4C-922F-B3CB0E90711C}"/>
                  </a:ext>
                </a:extLst>
              </p:cNvPr>
              <p:cNvGrpSpPr/>
              <p:nvPr/>
            </p:nvGrpSpPr>
            <p:grpSpPr>
              <a:xfrm>
                <a:off x="8236681" y="2622982"/>
                <a:ext cx="852482" cy="701246"/>
                <a:chOff x="8584345" y="1927654"/>
                <a:chExt cx="852482" cy="701246"/>
              </a:xfrm>
              <a:grpFill/>
            </p:grpSpPr>
            <p:cxnSp>
              <p:nvCxnSpPr>
                <p:cNvPr id="1250" name="Straight Connector 1249">
                  <a:extLst>
                    <a:ext uri="{FF2B5EF4-FFF2-40B4-BE49-F238E27FC236}">
                      <a16:creationId xmlns:a16="http://schemas.microsoft.com/office/drawing/2014/main" id="{DD7BEA3E-5720-8445-8E69-9A7D7A88033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1" name="Straight Connector 1250">
                  <a:extLst>
                    <a:ext uri="{FF2B5EF4-FFF2-40B4-BE49-F238E27FC236}">
                      <a16:creationId xmlns:a16="http://schemas.microsoft.com/office/drawing/2014/main" id="{BD5F4BDC-6B29-2F4D-B1D7-9D2039435622}"/>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52" name="Rectangle 1251">
                  <a:extLst>
                    <a:ext uri="{FF2B5EF4-FFF2-40B4-BE49-F238E27FC236}">
                      <a16:creationId xmlns:a16="http://schemas.microsoft.com/office/drawing/2014/main" id="{7AAB269B-697F-9D4D-BDD5-512974FCD57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1252">
                  <a:extLst>
                    <a:ext uri="{FF2B5EF4-FFF2-40B4-BE49-F238E27FC236}">
                      <a16:creationId xmlns:a16="http://schemas.microsoft.com/office/drawing/2014/main" id="{AEEC519E-E3A0-F940-8405-E0592C95D4D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1" name="Group 890">
              <a:extLst>
                <a:ext uri="{FF2B5EF4-FFF2-40B4-BE49-F238E27FC236}">
                  <a16:creationId xmlns:a16="http://schemas.microsoft.com/office/drawing/2014/main" id="{F20C8808-37CE-9E4A-8BD6-67F039D86D1B}"/>
                </a:ext>
              </a:extLst>
            </p:cNvPr>
            <p:cNvGrpSpPr/>
            <p:nvPr/>
          </p:nvGrpSpPr>
          <p:grpSpPr>
            <a:xfrm>
              <a:off x="8056960" y="1167197"/>
              <a:ext cx="1170222" cy="1201695"/>
              <a:chOff x="8236681" y="1615645"/>
              <a:chExt cx="1752604" cy="1708585"/>
            </a:xfrm>
            <a:grpFill/>
          </p:grpSpPr>
          <p:sp>
            <p:nvSpPr>
              <p:cNvPr id="1228" name="Rectangle 1227">
                <a:extLst>
                  <a:ext uri="{FF2B5EF4-FFF2-40B4-BE49-F238E27FC236}">
                    <a16:creationId xmlns:a16="http://schemas.microsoft.com/office/drawing/2014/main" id="{20908567-CC10-DC45-A546-10995CA34F05}"/>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9" name="Straight Connector 1228">
                <a:extLst>
                  <a:ext uri="{FF2B5EF4-FFF2-40B4-BE49-F238E27FC236}">
                    <a16:creationId xmlns:a16="http://schemas.microsoft.com/office/drawing/2014/main" id="{A8D0354E-D5FE-CC41-9293-3359F648D8D7}"/>
                  </a:ext>
                </a:extLst>
              </p:cNvPr>
              <p:cNvCxnSpPr>
                <a:cxnSpLocks/>
                <a:stCxn id="1228" idx="2"/>
                <a:endCxn id="123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30" name="Straight Connector 1229">
                <a:extLst>
                  <a:ext uri="{FF2B5EF4-FFF2-40B4-BE49-F238E27FC236}">
                    <a16:creationId xmlns:a16="http://schemas.microsoft.com/office/drawing/2014/main" id="{757B812F-8F1A-8844-9F01-B5CCE0D2911C}"/>
                  </a:ext>
                </a:extLst>
              </p:cNvPr>
              <p:cNvCxnSpPr>
                <a:cxnSpLocks/>
                <a:stCxn id="122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31" name="Rectangle 1230">
                <a:extLst>
                  <a:ext uri="{FF2B5EF4-FFF2-40B4-BE49-F238E27FC236}">
                    <a16:creationId xmlns:a16="http://schemas.microsoft.com/office/drawing/2014/main" id="{BBC7F6ED-EE97-1546-B617-45F9217A5CC3}"/>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a:extLst>
                  <a:ext uri="{FF2B5EF4-FFF2-40B4-BE49-F238E27FC236}">
                    <a16:creationId xmlns:a16="http://schemas.microsoft.com/office/drawing/2014/main" id="{FCD93F75-8568-A244-9BDB-1CE478AA357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3" name="Group 1232">
                <a:extLst>
                  <a:ext uri="{FF2B5EF4-FFF2-40B4-BE49-F238E27FC236}">
                    <a16:creationId xmlns:a16="http://schemas.microsoft.com/office/drawing/2014/main" id="{C0ADBD32-820B-1140-AE6C-F40619EC5ECB}"/>
                  </a:ext>
                </a:extLst>
              </p:cNvPr>
              <p:cNvGrpSpPr/>
              <p:nvPr/>
            </p:nvGrpSpPr>
            <p:grpSpPr>
              <a:xfrm>
                <a:off x="9136803" y="2622984"/>
                <a:ext cx="852482" cy="701246"/>
                <a:chOff x="8584345" y="1927654"/>
                <a:chExt cx="852482" cy="701246"/>
              </a:xfrm>
              <a:grpFill/>
            </p:grpSpPr>
            <p:cxnSp>
              <p:nvCxnSpPr>
                <p:cNvPr id="1239" name="Straight Connector 1238">
                  <a:extLst>
                    <a:ext uri="{FF2B5EF4-FFF2-40B4-BE49-F238E27FC236}">
                      <a16:creationId xmlns:a16="http://schemas.microsoft.com/office/drawing/2014/main" id="{DAD99D10-4E55-4343-9E65-EEAFE587E36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AAEFC248-ED9F-4647-8CBE-8ABD09FF066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41" name="Rectangle 1240">
                  <a:extLst>
                    <a:ext uri="{FF2B5EF4-FFF2-40B4-BE49-F238E27FC236}">
                      <a16:creationId xmlns:a16="http://schemas.microsoft.com/office/drawing/2014/main" id="{616F98B5-FE6A-B24C-93D3-86B460E846F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2" name="Rectangle 1241">
                  <a:extLst>
                    <a:ext uri="{FF2B5EF4-FFF2-40B4-BE49-F238E27FC236}">
                      <a16:creationId xmlns:a16="http://schemas.microsoft.com/office/drawing/2014/main" id="{63431D8A-A621-4145-9A3D-A6322A43BE5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4" name="Group 1233">
                <a:extLst>
                  <a:ext uri="{FF2B5EF4-FFF2-40B4-BE49-F238E27FC236}">
                    <a16:creationId xmlns:a16="http://schemas.microsoft.com/office/drawing/2014/main" id="{0D5EDFE0-23D8-984C-BE21-AB6EDFE21D30}"/>
                  </a:ext>
                </a:extLst>
              </p:cNvPr>
              <p:cNvGrpSpPr/>
              <p:nvPr/>
            </p:nvGrpSpPr>
            <p:grpSpPr>
              <a:xfrm>
                <a:off x="8236681" y="2622982"/>
                <a:ext cx="852482" cy="701246"/>
                <a:chOff x="8584345" y="1927654"/>
                <a:chExt cx="852482" cy="701246"/>
              </a:xfrm>
              <a:grpFill/>
            </p:grpSpPr>
            <p:cxnSp>
              <p:nvCxnSpPr>
                <p:cNvPr id="1235" name="Straight Connector 1234">
                  <a:extLst>
                    <a:ext uri="{FF2B5EF4-FFF2-40B4-BE49-F238E27FC236}">
                      <a16:creationId xmlns:a16="http://schemas.microsoft.com/office/drawing/2014/main" id="{81ADE485-CCF0-BA42-91F0-8D7E9E9AF14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434AFDDB-C6CB-204D-ACD2-D04F50EADAB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37" name="Rectangle 1236">
                  <a:extLst>
                    <a:ext uri="{FF2B5EF4-FFF2-40B4-BE49-F238E27FC236}">
                      <a16:creationId xmlns:a16="http://schemas.microsoft.com/office/drawing/2014/main" id="{3EB23FDD-D8B6-5146-B63F-58B967408DA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8" name="Rectangle 1237">
                  <a:extLst>
                    <a:ext uri="{FF2B5EF4-FFF2-40B4-BE49-F238E27FC236}">
                      <a16:creationId xmlns:a16="http://schemas.microsoft.com/office/drawing/2014/main" id="{BE0C40E4-573C-2C44-AE13-1B0BB54EC41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2" name="Group 891">
              <a:extLst>
                <a:ext uri="{FF2B5EF4-FFF2-40B4-BE49-F238E27FC236}">
                  <a16:creationId xmlns:a16="http://schemas.microsoft.com/office/drawing/2014/main" id="{02B0022D-A3A0-394B-BF63-80010B153D83}"/>
                </a:ext>
              </a:extLst>
            </p:cNvPr>
            <p:cNvGrpSpPr/>
            <p:nvPr/>
          </p:nvGrpSpPr>
          <p:grpSpPr>
            <a:xfrm>
              <a:off x="9316873" y="2495771"/>
              <a:ext cx="1063838" cy="1201695"/>
              <a:chOff x="8236681" y="1615645"/>
              <a:chExt cx="1752604" cy="1708585"/>
            </a:xfrm>
            <a:grpFill/>
          </p:grpSpPr>
          <p:sp>
            <p:nvSpPr>
              <p:cNvPr id="1213" name="Rectangle 1212">
                <a:extLst>
                  <a:ext uri="{FF2B5EF4-FFF2-40B4-BE49-F238E27FC236}">
                    <a16:creationId xmlns:a16="http://schemas.microsoft.com/office/drawing/2014/main" id="{F26092BC-7547-864B-B7EB-B4B2996E0231}"/>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4" name="Straight Connector 1213">
                <a:extLst>
                  <a:ext uri="{FF2B5EF4-FFF2-40B4-BE49-F238E27FC236}">
                    <a16:creationId xmlns:a16="http://schemas.microsoft.com/office/drawing/2014/main" id="{331500E3-9B49-EC4B-A130-41C9BD60276D}"/>
                  </a:ext>
                </a:extLst>
              </p:cNvPr>
              <p:cNvCxnSpPr>
                <a:cxnSpLocks/>
                <a:stCxn id="1213" idx="2"/>
                <a:endCxn id="12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15" name="Straight Connector 1214">
                <a:extLst>
                  <a:ext uri="{FF2B5EF4-FFF2-40B4-BE49-F238E27FC236}">
                    <a16:creationId xmlns:a16="http://schemas.microsoft.com/office/drawing/2014/main" id="{EFBB964A-F232-7C4D-B6A7-320F66B300ED}"/>
                  </a:ext>
                </a:extLst>
              </p:cNvPr>
              <p:cNvCxnSpPr>
                <a:cxnSpLocks/>
                <a:stCxn id="12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16" name="Rectangle 1215">
                <a:extLst>
                  <a:ext uri="{FF2B5EF4-FFF2-40B4-BE49-F238E27FC236}">
                    <a16:creationId xmlns:a16="http://schemas.microsoft.com/office/drawing/2014/main" id="{47ADCAA9-6B37-1648-9C73-2037E4868A6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Rectangle 1216">
                <a:extLst>
                  <a:ext uri="{FF2B5EF4-FFF2-40B4-BE49-F238E27FC236}">
                    <a16:creationId xmlns:a16="http://schemas.microsoft.com/office/drawing/2014/main" id="{39C53730-F476-C04A-94C9-576C5643435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8" name="Group 1217">
                <a:extLst>
                  <a:ext uri="{FF2B5EF4-FFF2-40B4-BE49-F238E27FC236}">
                    <a16:creationId xmlns:a16="http://schemas.microsoft.com/office/drawing/2014/main" id="{50FC66CD-921F-C04D-BC2A-59345F6AE7B3}"/>
                  </a:ext>
                </a:extLst>
              </p:cNvPr>
              <p:cNvGrpSpPr/>
              <p:nvPr/>
            </p:nvGrpSpPr>
            <p:grpSpPr>
              <a:xfrm>
                <a:off x="9136803" y="2622984"/>
                <a:ext cx="852482" cy="701246"/>
                <a:chOff x="8584345" y="1927654"/>
                <a:chExt cx="852482" cy="701246"/>
              </a:xfrm>
              <a:grpFill/>
            </p:grpSpPr>
            <p:cxnSp>
              <p:nvCxnSpPr>
                <p:cNvPr id="1224" name="Straight Connector 1223">
                  <a:extLst>
                    <a:ext uri="{FF2B5EF4-FFF2-40B4-BE49-F238E27FC236}">
                      <a16:creationId xmlns:a16="http://schemas.microsoft.com/office/drawing/2014/main" id="{5654FB91-CD36-A647-89E2-458585CF75C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25" name="Straight Connector 1224">
                  <a:extLst>
                    <a:ext uri="{FF2B5EF4-FFF2-40B4-BE49-F238E27FC236}">
                      <a16:creationId xmlns:a16="http://schemas.microsoft.com/office/drawing/2014/main" id="{4A06D0C3-4BBA-024B-9047-BC7D5BDCC2D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26" name="Rectangle 1225">
                  <a:extLst>
                    <a:ext uri="{FF2B5EF4-FFF2-40B4-BE49-F238E27FC236}">
                      <a16:creationId xmlns:a16="http://schemas.microsoft.com/office/drawing/2014/main" id="{B737F1B2-4972-654B-B892-B5CD6A28895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Rectangle 1226">
                  <a:extLst>
                    <a:ext uri="{FF2B5EF4-FFF2-40B4-BE49-F238E27FC236}">
                      <a16:creationId xmlns:a16="http://schemas.microsoft.com/office/drawing/2014/main" id="{B9FF03E8-A5FD-7D42-8696-DDE25521C79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9" name="Group 1218">
                <a:extLst>
                  <a:ext uri="{FF2B5EF4-FFF2-40B4-BE49-F238E27FC236}">
                    <a16:creationId xmlns:a16="http://schemas.microsoft.com/office/drawing/2014/main" id="{DCCA4D94-E058-F745-8475-6B4CA3E25E8D}"/>
                  </a:ext>
                </a:extLst>
              </p:cNvPr>
              <p:cNvGrpSpPr/>
              <p:nvPr/>
            </p:nvGrpSpPr>
            <p:grpSpPr>
              <a:xfrm>
                <a:off x="8236681" y="2622982"/>
                <a:ext cx="852482" cy="701246"/>
                <a:chOff x="8584345" y="1927654"/>
                <a:chExt cx="852482" cy="701246"/>
              </a:xfrm>
              <a:grpFill/>
            </p:grpSpPr>
            <p:cxnSp>
              <p:nvCxnSpPr>
                <p:cNvPr id="1220" name="Straight Connector 1219">
                  <a:extLst>
                    <a:ext uri="{FF2B5EF4-FFF2-40B4-BE49-F238E27FC236}">
                      <a16:creationId xmlns:a16="http://schemas.microsoft.com/office/drawing/2014/main" id="{911CBF27-2B67-8748-A8BB-45AC2B07D39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21" name="Straight Connector 1220">
                  <a:extLst>
                    <a:ext uri="{FF2B5EF4-FFF2-40B4-BE49-F238E27FC236}">
                      <a16:creationId xmlns:a16="http://schemas.microsoft.com/office/drawing/2014/main" id="{E2D3F18F-7A3F-6349-A274-73ADC8EBA872}"/>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22" name="Rectangle 1221">
                  <a:extLst>
                    <a:ext uri="{FF2B5EF4-FFF2-40B4-BE49-F238E27FC236}">
                      <a16:creationId xmlns:a16="http://schemas.microsoft.com/office/drawing/2014/main" id="{97EF8268-992D-5D48-A6DB-77A9ABE6B536}"/>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Rectangle 1222">
                  <a:extLst>
                    <a:ext uri="{FF2B5EF4-FFF2-40B4-BE49-F238E27FC236}">
                      <a16:creationId xmlns:a16="http://schemas.microsoft.com/office/drawing/2014/main" id="{26A5F9F5-9B9E-5A40-84FA-F2EAF7922F9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3" name="Group 892">
              <a:extLst>
                <a:ext uri="{FF2B5EF4-FFF2-40B4-BE49-F238E27FC236}">
                  <a16:creationId xmlns:a16="http://schemas.microsoft.com/office/drawing/2014/main" id="{B74F7A05-2192-2445-94BA-E63C80760768}"/>
                </a:ext>
              </a:extLst>
            </p:cNvPr>
            <p:cNvGrpSpPr/>
            <p:nvPr/>
          </p:nvGrpSpPr>
          <p:grpSpPr>
            <a:xfrm>
              <a:off x="7969908" y="3976429"/>
              <a:ext cx="1063838" cy="1201695"/>
              <a:chOff x="8236681" y="1615645"/>
              <a:chExt cx="1752604" cy="1708585"/>
            </a:xfrm>
            <a:grpFill/>
          </p:grpSpPr>
          <p:sp>
            <p:nvSpPr>
              <p:cNvPr id="1198" name="Rectangle 1197">
                <a:extLst>
                  <a:ext uri="{FF2B5EF4-FFF2-40B4-BE49-F238E27FC236}">
                    <a16:creationId xmlns:a16="http://schemas.microsoft.com/office/drawing/2014/main" id="{BD6AEBF5-32DF-C642-B5CF-4B916DA0789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9" name="Straight Connector 1198">
                <a:extLst>
                  <a:ext uri="{FF2B5EF4-FFF2-40B4-BE49-F238E27FC236}">
                    <a16:creationId xmlns:a16="http://schemas.microsoft.com/office/drawing/2014/main" id="{4F7FFB41-866C-D345-9629-F9E010E1FC7D}"/>
                  </a:ext>
                </a:extLst>
              </p:cNvPr>
              <p:cNvCxnSpPr>
                <a:cxnSpLocks/>
                <a:stCxn id="1198" idx="2"/>
                <a:endCxn id="120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AFC71F78-0E2C-1C49-9C28-798D1ABAA90A}"/>
                  </a:ext>
                </a:extLst>
              </p:cNvPr>
              <p:cNvCxnSpPr>
                <a:cxnSpLocks/>
                <a:stCxn id="119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1" name="Rectangle 1200">
                <a:extLst>
                  <a:ext uri="{FF2B5EF4-FFF2-40B4-BE49-F238E27FC236}">
                    <a16:creationId xmlns:a16="http://schemas.microsoft.com/office/drawing/2014/main" id="{A442F75D-A6D5-AB4D-9D1B-7461D5DB766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a:extLst>
                  <a:ext uri="{FF2B5EF4-FFF2-40B4-BE49-F238E27FC236}">
                    <a16:creationId xmlns:a16="http://schemas.microsoft.com/office/drawing/2014/main" id="{5DA97C66-C020-D745-9178-01651814879F}"/>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3" name="Group 1202">
                <a:extLst>
                  <a:ext uri="{FF2B5EF4-FFF2-40B4-BE49-F238E27FC236}">
                    <a16:creationId xmlns:a16="http://schemas.microsoft.com/office/drawing/2014/main" id="{755EEB80-2C6A-3442-80C7-981DF761B1D5}"/>
                  </a:ext>
                </a:extLst>
              </p:cNvPr>
              <p:cNvGrpSpPr/>
              <p:nvPr/>
            </p:nvGrpSpPr>
            <p:grpSpPr>
              <a:xfrm>
                <a:off x="9136803" y="2622984"/>
                <a:ext cx="852482" cy="701246"/>
                <a:chOff x="8584345" y="1927654"/>
                <a:chExt cx="852482" cy="701246"/>
              </a:xfrm>
              <a:grpFill/>
            </p:grpSpPr>
            <p:cxnSp>
              <p:nvCxnSpPr>
                <p:cNvPr id="1209" name="Straight Connector 1208">
                  <a:extLst>
                    <a:ext uri="{FF2B5EF4-FFF2-40B4-BE49-F238E27FC236}">
                      <a16:creationId xmlns:a16="http://schemas.microsoft.com/office/drawing/2014/main" id="{77ECFBC4-83DC-844B-9577-C55866369114}"/>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10" name="Straight Connector 1209">
                  <a:extLst>
                    <a:ext uri="{FF2B5EF4-FFF2-40B4-BE49-F238E27FC236}">
                      <a16:creationId xmlns:a16="http://schemas.microsoft.com/office/drawing/2014/main" id="{4E07806C-3E40-944C-8012-A6BA5DC5A4E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11" name="Rectangle 1210">
                  <a:extLst>
                    <a:ext uri="{FF2B5EF4-FFF2-40B4-BE49-F238E27FC236}">
                      <a16:creationId xmlns:a16="http://schemas.microsoft.com/office/drawing/2014/main" id="{8B9332AA-FCB3-F343-9A89-7BD6796B86E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a:extLst>
                    <a:ext uri="{FF2B5EF4-FFF2-40B4-BE49-F238E27FC236}">
                      <a16:creationId xmlns:a16="http://schemas.microsoft.com/office/drawing/2014/main" id="{5D8FADDC-EABC-724B-98C5-0DE5A3B9555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4" name="Group 1203">
                <a:extLst>
                  <a:ext uri="{FF2B5EF4-FFF2-40B4-BE49-F238E27FC236}">
                    <a16:creationId xmlns:a16="http://schemas.microsoft.com/office/drawing/2014/main" id="{D2060FA5-4F71-6247-89CB-A29A468157C2}"/>
                  </a:ext>
                </a:extLst>
              </p:cNvPr>
              <p:cNvGrpSpPr/>
              <p:nvPr/>
            </p:nvGrpSpPr>
            <p:grpSpPr>
              <a:xfrm>
                <a:off x="8236681" y="2622982"/>
                <a:ext cx="852482" cy="701246"/>
                <a:chOff x="8584345" y="1927654"/>
                <a:chExt cx="852482" cy="701246"/>
              </a:xfrm>
              <a:grpFill/>
            </p:grpSpPr>
            <p:cxnSp>
              <p:nvCxnSpPr>
                <p:cNvPr id="1205" name="Straight Connector 1204">
                  <a:extLst>
                    <a:ext uri="{FF2B5EF4-FFF2-40B4-BE49-F238E27FC236}">
                      <a16:creationId xmlns:a16="http://schemas.microsoft.com/office/drawing/2014/main" id="{065B39D4-7B35-344B-983F-3F095048BF9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06" name="Straight Connector 1205">
                  <a:extLst>
                    <a:ext uri="{FF2B5EF4-FFF2-40B4-BE49-F238E27FC236}">
                      <a16:creationId xmlns:a16="http://schemas.microsoft.com/office/drawing/2014/main" id="{87397AD2-7E65-8445-85A4-3D8FFC274B2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7" name="Rectangle 1206">
                  <a:extLst>
                    <a:ext uri="{FF2B5EF4-FFF2-40B4-BE49-F238E27FC236}">
                      <a16:creationId xmlns:a16="http://schemas.microsoft.com/office/drawing/2014/main" id="{6D2A1927-CBAA-6A48-A911-7246882E57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7BB7B5E7-6A1D-C14B-B180-9A3C8DFA900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4" name="Group 893">
              <a:extLst>
                <a:ext uri="{FF2B5EF4-FFF2-40B4-BE49-F238E27FC236}">
                  <a16:creationId xmlns:a16="http://schemas.microsoft.com/office/drawing/2014/main" id="{E444D6EC-661E-3E4D-9FEF-38A1431D4D3F}"/>
                </a:ext>
              </a:extLst>
            </p:cNvPr>
            <p:cNvGrpSpPr/>
            <p:nvPr/>
          </p:nvGrpSpPr>
          <p:grpSpPr>
            <a:xfrm>
              <a:off x="9323520" y="3948091"/>
              <a:ext cx="1063838" cy="1201695"/>
              <a:chOff x="8236681" y="1615645"/>
              <a:chExt cx="1752604" cy="1708585"/>
            </a:xfrm>
            <a:grpFill/>
          </p:grpSpPr>
          <p:sp>
            <p:nvSpPr>
              <p:cNvPr id="1183" name="Rectangle 1182">
                <a:extLst>
                  <a:ext uri="{FF2B5EF4-FFF2-40B4-BE49-F238E27FC236}">
                    <a16:creationId xmlns:a16="http://schemas.microsoft.com/office/drawing/2014/main" id="{2F11C662-1CA2-4A4D-A725-133EBB84D46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4" name="Straight Connector 1183">
                <a:extLst>
                  <a:ext uri="{FF2B5EF4-FFF2-40B4-BE49-F238E27FC236}">
                    <a16:creationId xmlns:a16="http://schemas.microsoft.com/office/drawing/2014/main" id="{122AF1CA-ABED-0148-A55C-702E960FA847}"/>
                  </a:ext>
                </a:extLst>
              </p:cNvPr>
              <p:cNvCxnSpPr>
                <a:cxnSpLocks/>
                <a:stCxn id="1183" idx="2"/>
                <a:endCxn id="118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884BA006-1377-BA4E-9D27-DADC4F3B3D9C}"/>
                  </a:ext>
                </a:extLst>
              </p:cNvPr>
              <p:cNvCxnSpPr>
                <a:cxnSpLocks/>
                <a:stCxn id="118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86" name="Rectangle 1185">
                <a:extLst>
                  <a:ext uri="{FF2B5EF4-FFF2-40B4-BE49-F238E27FC236}">
                    <a16:creationId xmlns:a16="http://schemas.microsoft.com/office/drawing/2014/main" id="{A2BF09B0-BD0F-A247-B64F-09FF973C47AB}"/>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Rectangle 1186">
                <a:extLst>
                  <a:ext uri="{FF2B5EF4-FFF2-40B4-BE49-F238E27FC236}">
                    <a16:creationId xmlns:a16="http://schemas.microsoft.com/office/drawing/2014/main" id="{EFCE9A55-83D9-0C40-8647-85482353167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8" name="Group 1187">
                <a:extLst>
                  <a:ext uri="{FF2B5EF4-FFF2-40B4-BE49-F238E27FC236}">
                    <a16:creationId xmlns:a16="http://schemas.microsoft.com/office/drawing/2014/main" id="{0D669546-434D-4045-941A-26D4449FE433}"/>
                  </a:ext>
                </a:extLst>
              </p:cNvPr>
              <p:cNvGrpSpPr/>
              <p:nvPr/>
            </p:nvGrpSpPr>
            <p:grpSpPr>
              <a:xfrm>
                <a:off x="9136803" y="2622984"/>
                <a:ext cx="852482" cy="701246"/>
                <a:chOff x="8584345" y="1927654"/>
                <a:chExt cx="852482" cy="701246"/>
              </a:xfrm>
              <a:grpFill/>
            </p:grpSpPr>
            <p:cxnSp>
              <p:nvCxnSpPr>
                <p:cNvPr id="1194" name="Straight Connector 1193">
                  <a:extLst>
                    <a:ext uri="{FF2B5EF4-FFF2-40B4-BE49-F238E27FC236}">
                      <a16:creationId xmlns:a16="http://schemas.microsoft.com/office/drawing/2014/main" id="{620F818E-3398-414D-8AA1-277C7AAB53E4}"/>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C9EED89A-FB21-E843-B852-BA6B25FE2E4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96" name="Rectangle 1195">
                  <a:extLst>
                    <a:ext uri="{FF2B5EF4-FFF2-40B4-BE49-F238E27FC236}">
                      <a16:creationId xmlns:a16="http://schemas.microsoft.com/office/drawing/2014/main" id="{0D588CCF-85A0-104A-B324-EBA6A631BBC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Rectangle 1196">
                  <a:extLst>
                    <a:ext uri="{FF2B5EF4-FFF2-40B4-BE49-F238E27FC236}">
                      <a16:creationId xmlns:a16="http://schemas.microsoft.com/office/drawing/2014/main" id="{9CF2682E-3DA6-C24F-A630-D4C47791816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9" name="Group 1188">
                <a:extLst>
                  <a:ext uri="{FF2B5EF4-FFF2-40B4-BE49-F238E27FC236}">
                    <a16:creationId xmlns:a16="http://schemas.microsoft.com/office/drawing/2014/main" id="{F8617CAC-64B5-514B-ACFF-BEDE0E6AE9AE}"/>
                  </a:ext>
                </a:extLst>
              </p:cNvPr>
              <p:cNvGrpSpPr/>
              <p:nvPr/>
            </p:nvGrpSpPr>
            <p:grpSpPr>
              <a:xfrm>
                <a:off x="8236681" y="2622982"/>
                <a:ext cx="852482" cy="701246"/>
                <a:chOff x="8584345" y="1927654"/>
                <a:chExt cx="852482" cy="701246"/>
              </a:xfrm>
              <a:grpFill/>
            </p:grpSpPr>
            <p:cxnSp>
              <p:nvCxnSpPr>
                <p:cNvPr id="1190" name="Straight Connector 1189">
                  <a:extLst>
                    <a:ext uri="{FF2B5EF4-FFF2-40B4-BE49-F238E27FC236}">
                      <a16:creationId xmlns:a16="http://schemas.microsoft.com/office/drawing/2014/main" id="{AA5DA0BD-471E-DA42-8479-65B89278BD0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C9EB1957-72E3-3A44-A4DC-4C7147B7733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92" name="Rectangle 1191">
                  <a:extLst>
                    <a:ext uri="{FF2B5EF4-FFF2-40B4-BE49-F238E27FC236}">
                      <a16:creationId xmlns:a16="http://schemas.microsoft.com/office/drawing/2014/main" id="{19E731DD-F938-514F-A254-4AC422971D66}"/>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Rectangle 1192">
                  <a:extLst>
                    <a:ext uri="{FF2B5EF4-FFF2-40B4-BE49-F238E27FC236}">
                      <a16:creationId xmlns:a16="http://schemas.microsoft.com/office/drawing/2014/main" id="{2AB6FF7D-695B-874A-9FDC-6C5A1E41F64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5" name="Group 894">
              <a:extLst>
                <a:ext uri="{FF2B5EF4-FFF2-40B4-BE49-F238E27FC236}">
                  <a16:creationId xmlns:a16="http://schemas.microsoft.com/office/drawing/2014/main" id="{95C140A4-B75A-0E49-B0E0-DAA8B60B631A}"/>
                </a:ext>
              </a:extLst>
            </p:cNvPr>
            <p:cNvGrpSpPr/>
            <p:nvPr/>
          </p:nvGrpSpPr>
          <p:grpSpPr>
            <a:xfrm>
              <a:off x="6724431" y="2544209"/>
              <a:ext cx="1063838" cy="1201695"/>
              <a:chOff x="8236681" y="1615645"/>
              <a:chExt cx="1752604" cy="1708585"/>
            </a:xfrm>
            <a:grpFill/>
          </p:grpSpPr>
          <p:sp>
            <p:nvSpPr>
              <p:cNvPr id="1168" name="Rectangle 1167">
                <a:extLst>
                  <a:ext uri="{FF2B5EF4-FFF2-40B4-BE49-F238E27FC236}">
                    <a16:creationId xmlns:a16="http://schemas.microsoft.com/office/drawing/2014/main" id="{25F12654-ECC9-F449-8DDB-974D41A715C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9" name="Straight Connector 1168">
                <a:extLst>
                  <a:ext uri="{FF2B5EF4-FFF2-40B4-BE49-F238E27FC236}">
                    <a16:creationId xmlns:a16="http://schemas.microsoft.com/office/drawing/2014/main" id="{8F9BCA4F-D98E-F542-B092-9E58CA9C1CA3}"/>
                  </a:ext>
                </a:extLst>
              </p:cNvPr>
              <p:cNvCxnSpPr>
                <a:cxnSpLocks/>
                <a:stCxn id="1168" idx="2"/>
                <a:endCxn id="117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9CF5232F-C3F5-4F44-800D-6BACD39A1642}"/>
                  </a:ext>
                </a:extLst>
              </p:cNvPr>
              <p:cNvCxnSpPr>
                <a:cxnSpLocks/>
                <a:stCxn id="116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71" name="Rectangle 1170">
                <a:extLst>
                  <a:ext uri="{FF2B5EF4-FFF2-40B4-BE49-F238E27FC236}">
                    <a16:creationId xmlns:a16="http://schemas.microsoft.com/office/drawing/2014/main" id="{0B04224F-ACAD-EC40-BC20-D649D93DC8E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a:extLst>
                  <a:ext uri="{FF2B5EF4-FFF2-40B4-BE49-F238E27FC236}">
                    <a16:creationId xmlns:a16="http://schemas.microsoft.com/office/drawing/2014/main" id="{5483615A-8812-3642-B785-51C4A59CF130}"/>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3" name="Group 1172">
                <a:extLst>
                  <a:ext uri="{FF2B5EF4-FFF2-40B4-BE49-F238E27FC236}">
                    <a16:creationId xmlns:a16="http://schemas.microsoft.com/office/drawing/2014/main" id="{FFDBB787-AB12-8241-8172-0A84BA6B12C5}"/>
                  </a:ext>
                </a:extLst>
              </p:cNvPr>
              <p:cNvGrpSpPr/>
              <p:nvPr/>
            </p:nvGrpSpPr>
            <p:grpSpPr>
              <a:xfrm>
                <a:off x="9136803" y="2622984"/>
                <a:ext cx="852482" cy="701246"/>
                <a:chOff x="8584345" y="1927654"/>
                <a:chExt cx="852482" cy="701246"/>
              </a:xfrm>
              <a:grpFill/>
            </p:grpSpPr>
            <p:cxnSp>
              <p:nvCxnSpPr>
                <p:cNvPr id="1179" name="Straight Connector 1178">
                  <a:extLst>
                    <a:ext uri="{FF2B5EF4-FFF2-40B4-BE49-F238E27FC236}">
                      <a16:creationId xmlns:a16="http://schemas.microsoft.com/office/drawing/2014/main" id="{4ACD4177-1D2D-FF4E-9BA5-8C2189C63C8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00D61F28-6451-AB44-8A10-1349C06E7E2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81" name="Rectangle 1180">
                  <a:extLst>
                    <a:ext uri="{FF2B5EF4-FFF2-40B4-BE49-F238E27FC236}">
                      <a16:creationId xmlns:a16="http://schemas.microsoft.com/office/drawing/2014/main" id="{AA4B5624-8E30-8B45-9F21-DAA832622CB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a:extLst>
                    <a:ext uri="{FF2B5EF4-FFF2-40B4-BE49-F238E27FC236}">
                      <a16:creationId xmlns:a16="http://schemas.microsoft.com/office/drawing/2014/main" id="{CEAEABD8-3EFD-204A-9417-0A0E14A766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4" name="Group 1173">
                <a:extLst>
                  <a:ext uri="{FF2B5EF4-FFF2-40B4-BE49-F238E27FC236}">
                    <a16:creationId xmlns:a16="http://schemas.microsoft.com/office/drawing/2014/main" id="{974F761A-BAC2-7345-9C43-B0E4ED3C9C98}"/>
                  </a:ext>
                </a:extLst>
              </p:cNvPr>
              <p:cNvGrpSpPr/>
              <p:nvPr/>
            </p:nvGrpSpPr>
            <p:grpSpPr>
              <a:xfrm>
                <a:off x="8236681" y="2622982"/>
                <a:ext cx="852482" cy="701246"/>
                <a:chOff x="8584345" y="1927654"/>
                <a:chExt cx="852482" cy="701246"/>
              </a:xfrm>
              <a:grpFill/>
            </p:grpSpPr>
            <p:cxnSp>
              <p:nvCxnSpPr>
                <p:cNvPr id="1175" name="Straight Connector 1174">
                  <a:extLst>
                    <a:ext uri="{FF2B5EF4-FFF2-40B4-BE49-F238E27FC236}">
                      <a16:creationId xmlns:a16="http://schemas.microsoft.com/office/drawing/2014/main" id="{FC3D3362-C59D-D744-BFCB-D03D845D66E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71982275-CA94-034B-AC1C-B6652537BCC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77" name="Rectangle 1176">
                  <a:extLst>
                    <a:ext uri="{FF2B5EF4-FFF2-40B4-BE49-F238E27FC236}">
                      <a16:creationId xmlns:a16="http://schemas.microsoft.com/office/drawing/2014/main" id="{9B2DD19E-8B26-784B-AFD1-B160ED6C481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B631F5AE-E432-A843-93ED-591E2823A31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6" name="Group 895">
              <a:extLst>
                <a:ext uri="{FF2B5EF4-FFF2-40B4-BE49-F238E27FC236}">
                  <a16:creationId xmlns:a16="http://schemas.microsoft.com/office/drawing/2014/main" id="{728EC719-517E-E04D-BD65-D7DCBA59F16D}"/>
                </a:ext>
              </a:extLst>
            </p:cNvPr>
            <p:cNvGrpSpPr/>
            <p:nvPr/>
          </p:nvGrpSpPr>
          <p:grpSpPr>
            <a:xfrm>
              <a:off x="6723452" y="1191007"/>
              <a:ext cx="1170222" cy="1201695"/>
              <a:chOff x="8236681" y="1615645"/>
              <a:chExt cx="1752604" cy="1708585"/>
            </a:xfrm>
            <a:grpFill/>
          </p:grpSpPr>
          <p:sp>
            <p:nvSpPr>
              <p:cNvPr id="1153" name="Rectangle 1152">
                <a:extLst>
                  <a:ext uri="{FF2B5EF4-FFF2-40B4-BE49-F238E27FC236}">
                    <a16:creationId xmlns:a16="http://schemas.microsoft.com/office/drawing/2014/main" id="{89777CB1-7873-D84E-9FCD-CCEE6CB4052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4" name="Straight Connector 1153">
                <a:extLst>
                  <a:ext uri="{FF2B5EF4-FFF2-40B4-BE49-F238E27FC236}">
                    <a16:creationId xmlns:a16="http://schemas.microsoft.com/office/drawing/2014/main" id="{07E78E7B-AD92-294A-926D-A2058FAF77CD}"/>
                  </a:ext>
                </a:extLst>
              </p:cNvPr>
              <p:cNvCxnSpPr>
                <a:cxnSpLocks/>
                <a:stCxn id="1153" idx="2"/>
                <a:endCxn id="115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F0569638-666E-E443-997B-56C5F75CC59A}"/>
                  </a:ext>
                </a:extLst>
              </p:cNvPr>
              <p:cNvCxnSpPr>
                <a:cxnSpLocks/>
                <a:stCxn id="115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56" name="Rectangle 1155">
                <a:extLst>
                  <a:ext uri="{FF2B5EF4-FFF2-40B4-BE49-F238E27FC236}">
                    <a16:creationId xmlns:a16="http://schemas.microsoft.com/office/drawing/2014/main" id="{6EDFE2D7-A907-4A42-BF38-8362FF126DF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Rectangle 1156">
                <a:extLst>
                  <a:ext uri="{FF2B5EF4-FFF2-40B4-BE49-F238E27FC236}">
                    <a16:creationId xmlns:a16="http://schemas.microsoft.com/office/drawing/2014/main" id="{523F7CDB-4FB7-D145-96E1-06DB5FC09E07}"/>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8" name="Group 1157">
                <a:extLst>
                  <a:ext uri="{FF2B5EF4-FFF2-40B4-BE49-F238E27FC236}">
                    <a16:creationId xmlns:a16="http://schemas.microsoft.com/office/drawing/2014/main" id="{3C4AF5D1-5E6A-924D-AA00-0B968F761760}"/>
                  </a:ext>
                </a:extLst>
              </p:cNvPr>
              <p:cNvGrpSpPr/>
              <p:nvPr/>
            </p:nvGrpSpPr>
            <p:grpSpPr>
              <a:xfrm>
                <a:off x="9136803" y="2622984"/>
                <a:ext cx="852482" cy="701246"/>
                <a:chOff x="8584345" y="1927654"/>
                <a:chExt cx="852482" cy="701246"/>
              </a:xfrm>
              <a:grpFill/>
            </p:grpSpPr>
            <p:cxnSp>
              <p:nvCxnSpPr>
                <p:cNvPr id="1164" name="Straight Connector 1163">
                  <a:extLst>
                    <a:ext uri="{FF2B5EF4-FFF2-40B4-BE49-F238E27FC236}">
                      <a16:creationId xmlns:a16="http://schemas.microsoft.com/office/drawing/2014/main" id="{A246B5E9-79DF-F141-9C47-B591912C712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E86DBFA3-0063-B24F-ABD5-D2B6A0DA926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66" name="Rectangle 1165">
                  <a:extLst>
                    <a:ext uri="{FF2B5EF4-FFF2-40B4-BE49-F238E27FC236}">
                      <a16:creationId xmlns:a16="http://schemas.microsoft.com/office/drawing/2014/main" id="{76C2D3AE-DB81-A943-858C-7A5CEACB705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Rectangle 1166">
                  <a:extLst>
                    <a:ext uri="{FF2B5EF4-FFF2-40B4-BE49-F238E27FC236}">
                      <a16:creationId xmlns:a16="http://schemas.microsoft.com/office/drawing/2014/main" id="{BE4A07A2-35C0-DE43-B114-7862B95D060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9" name="Group 1158">
                <a:extLst>
                  <a:ext uri="{FF2B5EF4-FFF2-40B4-BE49-F238E27FC236}">
                    <a16:creationId xmlns:a16="http://schemas.microsoft.com/office/drawing/2014/main" id="{0BBBC713-836A-F646-B79C-3D5C5695282E}"/>
                  </a:ext>
                </a:extLst>
              </p:cNvPr>
              <p:cNvGrpSpPr/>
              <p:nvPr/>
            </p:nvGrpSpPr>
            <p:grpSpPr>
              <a:xfrm>
                <a:off x="8236681" y="2622982"/>
                <a:ext cx="852482" cy="701246"/>
                <a:chOff x="8584345" y="1927654"/>
                <a:chExt cx="852482" cy="701246"/>
              </a:xfrm>
              <a:grpFill/>
            </p:grpSpPr>
            <p:cxnSp>
              <p:nvCxnSpPr>
                <p:cNvPr id="1160" name="Straight Connector 1159">
                  <a:extLst>
                    <a:ext uri="{FF2B5EF4-FFF2-40B4-BE49-F238E27FC236}">
                      <a16:creationId xmlns:a16="http://schemas.microsoft.com/office/drawing/2014/main" id="{4EBEAFCB-B0AE-6247-B62C-86C093B313C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CABA68CD-D588-5647-8C7E-C590D67EC12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62" name="Rectangle 1161">
                  <a:extLst>
                    <a:ext uri="{FF2B5EF4-FFF2-40B4-BE49-F238E27FC236}">
                      <a16:creationId xmlns:a16="http://schemas.microsoft.com/office/drawing/2014/main" id="{1EFE2846-91B9-F24E-886E-F4FBC855B9E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Rectangle 1162">
                  <a:extLst>
                    <a:ext uri="{FF2B5EF4-FFF2-40B4-BE49-F238E27FC236}">
                      <a16:creationId xmlns:a16="http://schemas.microsoft.com/office/drawing/2014/main" id="{36F1797A-5B16-354F-8323-9ECB2E077FE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7" name="Group 896">
              <a:extLst>
                <a:ext uri="{FF2B5EF4-FFF2-40B4-BE49-F238E27FC236}">
                  <a16:creationId xmlns:a16="http://schemas.microsoft.com/office/drawing/2014/main" id="{D6C661BD-66B9-884B-819D-8872B00309F5}"/>
                </a:ext>
              </a:extLst>
            </p:cNvPr>
            <p:cNvGrpSpPr/>
            <p:nvPr/>
          </p:nvGrpSpPr>
          <p:grpSpPr>
            <a:xfrm>
              <a:off x="6679264" y="4000239"/>
              <a:ext cx="1063838" cy="1201695"/>
              <a:chOff x="8236681" y="1615645"/>
              <a:chExt cx="1752604" cy="1708585"/>
            </a:xfrm>
            <a:grpFill/>
          </p:grpSpPr>
          <p:sp>
            <p:nvSpPr>
              <p:cNvPr id="1138" name="Rectangle 1137">
                <a:extLst>
                  <a:ext uri="{FF2B5EF4-FFF2-40B4-BE49-F238E27FC236}">
                    <a16:creationId xmlns:a16="http://schemas.microsoft.com/office/drawing/2014/main" id="{34083EA9-F0FD-F444-B5E9-50D8E1228EF8}"/>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9" name="Straight Connector 1138">
                <a:extLst>
                  <a:ext uri="{FF2B5EF4-FFF2-40B4-BE49-F238E27FC236}">
                    <a16:creationId xmlns:a16="http://schemas.microsoft.com/office/drawing/2014/main" id="{E8C49358-D926-7148-B751-D51DB0DF4704}"/>
                  </a:ext>
                </a:extLst>
              </p:cNvPr>
              <p:cNvCxnSpPr>
                <a:cxnSpLocks/>
                <a:stCxn id="1138" idx="2"/>
                <a:endCxn id="114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A351A67A-87C2-4840-930C-432690F6E3F8}"/>
                  </a:ext>
                </a:extLst>
              </p:cNvPr>
              <p:cNvCxnSpPr>
                <a:cxnSpLocks/>
                <a:stCxn id="113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1" name="Rectangle 1140">
                <a:extLst>
                  <a:ext uri="{FF2B5EF4-FFF2-40B4-BE49-F238E27FC236}">
                    <a16:creationId xmlns:a16="http://schemas.microsoft.com/office/drawing/2014/main" id="{859F5B8F-A9F1-084B-8C44-27EB77CE73E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a:extLst>
                  <a:ext uri="{FF2B5EF4-FFF2-40B4-BE49-F238E27FC236}">
                    <a16:creationId xmlns:a16="http://schemas.microsoft.com/office/drawing/2014/main" id="{9F676CFB-E17E-6C4C-9AB3-8095447C62A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3" name="Group 1142">
                <a:extLst>
                  <a:ext uri="{FF2B5EF4-FFF2-40B4-BE49-F238E27FC236}">
                    <a16:creationId xmlns:a16="http://schemas.microsoft.com/office/drawing/2014/main" id="{81B55233-CCD7-3744-9C1A-82A064E96C49}"/>
                  </a:ext>
                </a:extLst>
              </p:cNvPr>
              <p:cNvGrpSpPr/>
              <p:nvPr/>
            </p:nvGrpSpPr>
            <p:grpSpPr>
              <a:xfrm>
                <a:off x="9136803" y="2622984"/>
                <a:ext cx="852482" cy="701246"/>
                <a:chOff x="8584345" y="1927654"/>
                <a:chExt cx="852482" cy="701246"/>
              </a:xfrm>
              <a:grpFill/>
            </p:grpSpPr>
            <p:cxnSp>
              <p:nvCxnSpPr>
                <p:cNvPr id="1149" name="Straight Connector 1148">
                  <a:extLst>
                    <a:ext uri="{FF2B5EF4-FFF2-40B4-BE49-F238E27FC236}">
                      <a16:creationId xmlns:a16="http://schemas.microsoft.com/office/drawing/2014/main" id="{8EF44499-1835-6A40-96FE-6CACBEDD13B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1D19790A-7001-CE45-BFE4-667E362A5E2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51" name="Rectangle 1150">
                  <a:extLst>
                    <a:ext uri="{FF2B5EF4-FFF2-40B4-BE49-F238E27FC236}">
                      <a16:creationId xmlns:a16="http://schemas.microsoft.com/office/drawing/2014/main" id="{320B50CE-E3C2-7043-BCA1-82B14950C08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599C3F86-62E0-944B-9F4F-D7761DA6F03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4" name="Group 1143">
                <a:extLst>
                  <a:ext uri="{FF2B5EF4-FFF2-40B4-BE49-F238E27FC236}">
                    <a16:creationId xmlns:a16="http://schemas.microsoft.com/office/drawing/2014/main" id="{F2927C24-80B7-2340-A1B8-B0A80727A138}"/>
                  </a:ext>
                </a:extLst>
              </p:cNvPr>
              <p:cNvGrpSpPr/>
              <p:nvPr/>
            </p:nvGrpSpPr>
            <p:grpSpPr>
              <a:xfrm>
                <a:off x="8236681" y="2622982"/>
                <a:ext cx="852482" cy="701246"/>
                <a:chOff x="8584345" y="1927654"/>
                <a:chExt cx="852482" cy="701246"/>
              </a:xfrm>
              <a:grpFill/>
            </p:grpSpPr>
            <p:cxnSp>
              <p:nvCxnSpPr>
                <p:cNvPr id="1145" name="Straight Connector 1144">
                  <a:extLst>
                    <a:ext uri="{FF2B5EF4-FFF2-40B4-BE49-F238E27FC236}">
                      <a16:creationId xmlns:a16="http://schemas.microsoft.com/office/drawing/2014/main" id="{4024F1A8-DDA7-F540-A047-8BC2FD4B03E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90E4D683-38DE-4B44-A461-9D7434125AD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7" name="Rectangle 1146">
                  <a:extLst>
                    <a:ext uri="{FF2B5EF4-FFF2-40B4-BE49-F238E27FC236}">
                      <a16:creationId xmlns:a16="http://schemas.microsoft.com/office/drawing/2014/main" id="{CF7E7151-4172-F14F-AFB5-E9F93831F19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a:extLst>
                    <a:ext uri="{FF2B5EF4-FFF2-40B4-BE49-F238E27FC236}">
                      <a16:creationId xmlns:a16="http://schemas.microsoft.com/office/drawing/2014/main" id="{6CC186C0-D0C9-DE4D-9E12-D0ABA53C1CF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8" name="Group 897">
              <a:extLst>
                <a:ext uri="{FF2B5EF4-FFF2-40B4-BE49-F238E27FC236}">
                  <a16:creationId xmlns:a16="http://schemas.microsoft.com/office/drawing/2014/main" id="{B9DC63B4-75B0-8E42-9D40-9831AE0306C1}"/>
                </a:ext>
              </a:extLst>
            </p:cNvPr>
            <p:cNvGrpSpPr/>
            <p:nvPr/>
          </p:nvGrpSpPr>
          <p:grpSpPr>
            <a:xfrm>
              <a:off x="5539401" y="1197307"/>
              <a:ext cx="1063838" cy="1201695"/>
              <a:chOff x="8236681" y="1615645"/>
              <a:chExt cx="1752604" cy="1708585"/>
            </a:xfrm>
            <a:grpFill/>
          </p:grpSpPr>
          <p:sp>
            <p:nvSpPr>
              <p:cNvPr id="1123" name="Rectangle 1122">
                <a:extLst>
                  <a:ext uri="{FF2B5EF4-FFF2-40B4-BE49-F238E27FC236}">
                    <a16:creationId xmlns:a16="http://schemas.microsoft.com/office/drawing/2014/main" id="{EADB125C-19A9-F540-85CE-74B809040BA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4" name="Straight Connector 1123">
                <a:extLst>
                  <a:ext uri="{FF2B5EF4-FFF2-40B4-BE49-F238E27FC236}">
                    <a16:creationId xmlns:a16="http://schemas.microsoft.com/office/drawing/2014/main" id="{A66FB3B0-DB1E-D944-876C-8B594EDA9268}"/>
                  </a:ext>
                </a:extLst>
              </p:cNvPr>
              <p:cNvCxnSpPr>
                <a:cxnSpLocks/>
                <a:stCxn id="1123" idx="2"/>
                <a:endCxn id="112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25" name="Straight Connector 1124">
                <a:extLst>
                  <a:ext uri="{FF2B5EF4-FFF2-40B4-BE49-F238E27FC236}">
                    <a16:creationId xmlns:a16="http://schemas.microsoft.com/office/drawing/2014/main" id="{05BC63EF-4958-7848-B027-DFE1C56F05A9}"/>
                  </a:ext>
                </a:extLst>
              </p:cNvPr>
              <p:cNvCxnSpPr>
                <a:cxnSpLocks/>
                <a:stCxn id="112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26" name="Rectangle 1125">
                <a:extLst>
                  <a:ext uri="{FF2B5EF4-FFF2-40B4-BE49-F238E27FC236}">
                    <a16:creationId xmlns:a16="http://schemas.microsoft.com/office/drawing/2014/main" id="{EE21EE81-EF71-FE42-9262-84CBF9E84B5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Rectangle 1126">
                <a:extLst>
                  <a:ext uri="{FF2B5EF4-FFF2-40B4-BE49-F238E27FC236}">
                    <a16:creationId xmlns:a16="http://schemas.microsoft.com/office/drawing/2014/main" id="{2988DCFA-25EB-C449-A50C-80D4444EEC5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8" name="Group 1127">
                <a:extLst>
                  <a:ext uri="{FF2B5EF4-FFF2-40B4-BE49-F238E27FC236}">
                    <a16:creationId xmlns:a16="http://schemas.microsoft.com/office/drawing/2014/main" id="{1A284FDB-2C1E-7E4F-AEFD-9A97804C385F}"/>
                  </a:ext>
                </a:extLst>
              </p:cNvPr>
              <p:cNvGrpSpPr/>
              <p:nvPr/>
            </p:nvGrpSpPr>
            <p:grpSpPr>
              <a:xfrm>
                <a:off x="9136803" y="2622984"/>
                <a:ext cx="852482" cy="701246"/>
                <a:chOff x="8584345" y="1927654"/>
                <a:chExt cx="852482" cy="701246"/>
              </a:xfrm>
              <a:grpFill/>
            </p:grpSpPr>
            <p:cxnSp>
              <p:nvCxnSpPr>
                <p:cNvPr id="1134" name="Straight Connector 1133">
                  <a:extLst>
                    <a:ext uri="{FF2B5EF4-FFF2-40B4-BE49-F238E27FC236}">
                      <a16:creationId xmlns:a16="http://schemas.microsoft.com/office/drawing/2014/main" id="{8CC60E49-7927-6549-B003-DCD72024F53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FBDFF065-BC45-C841-9538-B230BD8EF5F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36" name="Rectangle 1135">
                  <a:extLst>
                    <a:ext uri="{FF2B5EF4-FFF2-40B4-BE49-F238E27FC236}">
                      <a16:creationId xmlns:a16="http://schemas.microsoft.com/office/drawing/2014/main" id="{16E70B0A-E445-1043-8A21-83E16D555EA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Rectangle 1136">
                  <a:extLst>
                    <a:ext uri="{FF2B5EF4-FFF2-40B4-BE49-F238E27FC236}">
                      <a16:creationId xmlns:a16="http://schemas.microsoft.com/office/drawing/2014/main" id="{ECD2D660-89AC-3548-8FC7-8F6269F1BE4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9" name="Group 1128">
                <a:extLst>
                  <a:ext uri="{FF2B5EF4-FFF2-40B4-BE49-F238E27FC236}">
                    <a16:creationId xmlns:a16="http://schemas.microsoft.com/office/drawing/2014/main" id="{D6CF8AEF-2AEC-3947-81AF-82DD40BE8697}"/>
                  </a:ext>
                </a:extLst>
              </p:cNvPr>
              <p:cNvGrpSpPr/>
              <p:nvPr/>
            </p:nvGrpSpPr>
            <p:grpSpPr>
              <a:xfrm>
                <a:off x="8236681" y="2622982"/>
                <a:ext cx="852482" cy="701246"/>
                <a:chOff x="8584345" y="1927654"/>
                <a:chExt cx="852482" cy="701246"/>
              </a:xfrm>
              <a:grpFill/>
            </p:grpSpPr>
            <p:cxnSp>
              <p:nvCxnSpPr>
                <p:cNvPr id="1130" name="Straight Connector 1129">
                  <a:extLst>
                    <a:ext uri="{FF2B5EF4-FFF2-40B4-BE49-F238E27FC236}">
                      <a16:creationId xmlns:a16="http://schemas.microsoft.com/office/drawing/2014/main" id="{8FC3F736-E626-7746-AB8F-C63FB7195A2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7517AFF0-CA1D-004C-B145-CB6F20CB333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32" name="Rectangle 1131">
                  <a:extLst>
                    <a:ext uri="{FF2B5EF4-FFF2-40B4-BE49-F238E27FC236}">
                      <a16:creationId xmlns:a16="http://schemas.microsoft.com/office/drawing/2014/main" id="{51F95679-B403-564A-BC9B-81C7F6005237}"/>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Rectangle 1132">
                  <a:extLst>
                    <a:ext uri="{FF2B5EF4-FFF2-40B4-BE49-F238E27FC236}">
                      <a16:creationId xmlns:a16="http://schemas.microsoft.com/office/drawing/2014/main" id="{44B4E474-3D80-A043-9DB7-BF9CB7B41FF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99" name="Group 898">
              <a:extLst>
                <a:ext uri="{FF2B5EF4-FFF2-40B4-BE49-F238E27FC236}">
                  <a16:creationId xmlns:a16="http://schemas.microsoft.com/office/drawing/2014/main" id="{9AA9FAD2-BFA3-2D47-833C-E0AF9068F94F}"/>
                </a:ext>
              </a:extLst>
            </p:cNvPr>
            <p:cNvGrpSpPr/>
            <p:nvPr/>
          </p:nvGrpSpPr>
          <p:grpSpPr>
            <a:xfrm>
              <a:off x="4193066" y="2554678"/>
              <a:ext cx="1063838" cy="1201695"/>
              <a:chOff x="8236681" y="1615645"/>
              <a:chExt cx="1752604" cy="1708585"/>
            </a:xfrm>
            <a:grpFill/>
          </p:grpSpPr>
          <p:sp>
            <p:nvSpPr>
              <p:cNvPr id="1108" name="Rectangle 1107">
                <a:extLst>
                  <a:ext uri="{FF2B5EF4-FFF2-40B4-BE49-F238E27FC236}">
                    <a16:creationId xmlns:a16="http://schemas.microsoft.com/office/drawing/2014/main" id="{EBA83E36-CB81-7347-9502-129876143912}"/>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9" name="Straight Connector 1108">
                <a:extLst>
                  <a:ext uri="{FF2B5EF4-FFF2-40B4-BE49-F238E27FC236}">
                    <a16:creationId xmlns:a16="http://schemas.microsoft.com/office/drawing/2014/main" id="{0A57A964-AA3B-564C-923A-BE0B5558647C}"/>
                  </a:ext>
                </a:extLst>
              </p:cNvPr>
              <p:cNvCxnSpPr>
                <a:cxnSpLocks/>
                <a:stCxn id="1108" idx="2"/>
                <a:endCxn id="111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4DE179C7-F640-E745-B317-7CFD6E1A2273}"/>
                  </a:ext>
                </a:extLst>
              </p:cNvPr>
              <p:cNvCxnSpPr>
                <a:cxnSpLocks/>
                <a:stCxn id="110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11" name="Rectangle 1110">
                <a:extLst>
                  <a:ext uri="{FF2B5EF4-FFF2-40B4-BE49-F238E27FC236}">
                    <a16:creationId xmlns:a16="http://schemas.microsoft.com/office/drawing/2014/main" id="{D17E324A-9CAA-7149-BDAC-1E1590E9C6E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a:extLst>
                  <a:ext uri="{FF2B5EF4-FFF2-40B4-BE49-F238E27FC236}">
                    <a16:creationId xmlns:a16="http://schemas.microsoft.com/office/drawing/2014/main" id="{98405805-191F-E34E-A27E-4B1D5AD9D8E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3" name="Group 1112">
                <a:extLst>
                  <a:ext uri="{FF2B5EF4-FFF2-40B4-BE49-F238E27FC236}">
                    <a16:creationId xmlns:a16="http://schemas.microsoft.com/office/drawing/2014/main" id="{E6DC4772-4ECC-C54F-9742-89E7C6F3A20F}"/>
                  </a:ext>
                </a:extLst>
              </p:cNvPr>
              <p:cNvGrpSpPr/>
              <p:nvPr/>
            </p:nvGrpSpPr>
            <p:grpSpPr>
              <a:xfrm>
                <a:off x="9136803" y="2622984"/>
                <a:ext cx="852482" cy="701246"/>
                <a:chOff x="8584345" y="1927654"/>
                <a:chExt cx="852482" cy="701246"/>
              </a:xfrm>
              <a:grpFill/>
            </p:grpSpPr>
            <p:cxnSp>
              <p:nvCxnSpPr>
                <p:cNvPr id="1119" name="Straight Connector 1118">
                  <a:extLst>
                    <a:ext uri="{FF2B5EF4-FFF2-40B4-BE49-F238E27FC236}">
                      <a16:creationId xmlns:a16="http://schemas.microsoft.com/office/drawing/2014/main" id="{36A8955F-DD37-B149-A658-3D8DA02F1B4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EB0D330E-37B4-8244-A3C8-FCC15CE20CA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21" name="Rectangle 1120">
                  <a:extLst>
                    <a:ext uri="{FF2B5EF4-FFF2-40B4-BE49-F238E27FC236}">
                      <a16:creationId xmlns:a16="http://schemas.microsoft.com/office/drawing/2014/main" id="{0868A242-7BFB-2D48-AAC5-C9EE5FCEC65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9EADFBC0-A801-344D-92AE-D3DFF65818C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4" name="Group 1113">
                <a:extLst>
                  <a:ext uri="{FF2B5EF4-FFF2-40B4-BE49-F238E27FC236}">
                    <a16:creationId xmlns:a16="http://schemas.microsoft.com/office/drawing/2014/main" id="{D4AFEB29-0B5A-B54C-848C-DAF7994379C2}"/>
                  </a:ext>
                </a:extLst>
              </p:cNvPr>
              <p:cNvGrpSpPr/>
              <p:nvPr/>
            </p:nvGrpSpPr>
            <p:grpSpPr>
              <a:xfrm>
                <a:off x="8236681" y="2622982"/>
                <a:ext cx="852482" cy="701246"/>
                <a:chOff x="8584345" y="1927654"/>
                <a:chExt cx="852482" cy="701246"/>
              </a:xfrm>
              <a:grpFill/>
            </p:grpSpPr>
            <p:cxnSp>
              <p:nvCxnSpPr>
                <p:cNvPr id="1115" name="Straight Connector 1114">
                  <a:extLst>
                    <a:ext uri="{FF2B5EF4-FFF2-40B4-BE49-F238E27FC236}">
                      <a16:creationId xmlns:a16="http://schemas.microsoft.com/office/drawing/2014/main" id="{9AF948B8-F974-7E43-95B3-F6CE9AFE317B}"/>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8B9BA5DD-B457-4140-AE09-6BE427D681C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17" name="Rectangle 1116">
                  <a:extLst>
                    <a:ext uri="{FF2B5EF4-FFF2-40B4-BE49-F238E27FC236}">
                      <a16:creationId xmlns:a16="http://schemas.microsoft.com/office/drawing/2014/main" id="{4461F8D8-F879-F24C-82B1-1C25127CA8D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D4DA64FB-469D-B944-924C-DF73CFA4E55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0" name="Group 899">
              <a:extLst>
                <a:ext uri="{FF2B5EF4-FFF2-40B4-BE49-F238E27FC236}">
                  <a16:creationId xmlns:a16="http://schemas.microsoft.com/office/drawing/2014/main" id="{7D910CF2-FA96-A14C-AE29-0376A84FD579}"/>
                </a:ext>
              </a:extLst>
            </p:cNvPr>
            <p:cNvGrpSpPr/>
            <p:nvPr/>
          </p:nvGrpSpPr>
          <p:grpSpPr>
            <a:xfrm>
              <a:off x="4234951" y="1201476"/>
              <a:ext cx="1170222" cy="1201695"/>
              <a:chOff x="8236681" y="1615645"/>
              <a:chExt cx="1752604" cy="1708585"/>
            </a:xfrm>
            <a:grpFill/>
          </p:grpSpPr>
          <p:sp>
            <p:nvSpPr>
              <p:cNvPr id="1093" name="Rectangle 1092">
                <a:extLst>
                  <a:ext uri="{FF2B5EF4-FFF2-40B4-BE49-F238E27FC236}">
                    <a16:creationId xmlns:a16="http://schemas.microsoft.com/office/drawing/2014/main" id="{EE94484D-F03B-FB47-9C2B-24582FEF205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4" name="Straight Connector 1093">
                <a:extLst>
                  <a:ext uri="{FF2B5EF4-FFF2-40B4-BE49-F238E27FC236}">
                    <a16:creationId xmlns:a16="http://schemas.microsoft.com/office/drawing/2014/main" id="{CF9804B8-C855-054A-B61D-7F5F484F390F}"/>
                  </a:ext>
                </a:extLst>
              </p:cNvPr>
              <p:cNvCxnSpPr>
                <a:cxnSpLocks/>
                <a:stCxn id="1093" idx="2"/>
                <a:endCxn id="109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2606C00E-45D1-3340-9056-2796B69B9286}"/>
                  </a:ext>
                </a:extLst>
              </p:cNvPr>
              <p:cNvCxnSpPr>
                <a:cxnSpLocks/>
                <a:stCxn id="109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96" name="Rectangle 1095">
                <a:extLst>
                  <a:ext uri="{FF2B5EF4-FFF2-40B4-BE49-F238E27FC236}">
                    <a16:creationId xmlns:a16="http://schemas.microsoft.com/office/drawing/2014/main" id="{45E3F5F8-C140-A941-8F89-82D694DA27B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a:extLst>
                  <a:ext uri="{FF2B5EF4-FFF2-40B4-BE49-F238E27FC236}">
                    <a16:creationId xmlns:a16="http://schemas.microsoft.com/office/drawing/2014/main" id="{3E2C8247-C6B4-074A-9CA0-C339D7228BF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8" name="Group 1097">
                <a:extLst>
                  <a:ext uri="{FF2B5EF4-FFF2-40B4-BE49-F238E27FC236}">
                    <a16:creationId xmlns:a16="http://schemas.microsoft.com/office/drawing/2014/main" id="{E6085317-5DDC-EF44-BB70-21D43DBD3B0B}"/>
                  </a:ext>
                </a:extLst>
              </p:cNvPr>
              <p:cNvGrpSpPr/>
              <p:nvPr/>
            </p:nvGrpSpPr>
            <p:grpSpPr>
              <a:xfrm>
                <a:off x="9136803" y="2622984"/>
                <a:ext cx="852482" cy="701246"/>
                <a:chOff x="8584345" y="1927654"/>
                <a:chExt cx="852482" cy="701246"/>
              </a:xfrm>
              <a:grpFill/>
            </p:grpSpPr>
            <p:cxnSp>
              <p:nvCxnSpPr>
                <p:cNvPr id="1104" name="Straight Connector 1103">
                  <a:extLst>
                    <a:ext uri="{FF2B5EF4-FFF2-40B4-BE49-F238E27FC236}">
                      <a16:creationId xmlns:a16="http://schemas.microsoft.com/office/drawing/2014/main" id="{E47DE657-EB21-E54D-B96E-438F4323595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15BDB08-FA7A-BB4A-991C-2A6BCD75435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6" name="Rectangle 1105">
                  <a:extLst>
                    <a:ext uri="{FF2B5EF4-FFF2-40B4-BE49-F238E27FC236}">
                      <a16:creationId xmlns:a16="http://schemas.microsoft.com/office/drawing/2014/main" id="{20797E81-AFB0-9F41-A6B3-31C4845A690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Rectangle 1106">
                  <a:extLst>
                    <a:ext uri="{FF2B5EF4-FFF2-40B4-BE49-F238E27FC236}">
                      <a16:creationId xmlns:a16="http://schemas.microsoft.com/office/drawing/2014/main" id="{2BC6047D-F73C-984A-98B7-0B6425CA904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9" name="Group 1098">
                <a:extLst>
                  <a:ext uri="{FF2B5EF4-FFF2-40B4-BE49-F238E27FC236}">
                    <a16:creationId xmlns:a16="http://schemas.microsoft.com/office/drawing/2014/main" id="{5C0FCD07-4527-2F44-ADB4-3725CAC7FEA0}"/>
                  </a:ext>
                </a:extLst>
              </p:cNvPr>
              <p:cNvGrpSpPr/>
              <p:nvPr/>
            </p:nvGrpSpPr>
            <p:grpSpPr>
              <a:xfrm>
                <a:off x="8236681" y="2622982"/>
                <a:ext cx="852482" cy="701246"/>
                <a:chOff x="8584345" y="1927654"/>
                <a:chExt cx="852482" cy="701246"/>
              </a:xfrm>
              <a:grpFill/>
            </p:grpSpPr>
            <p:cxnSp>
              <p:nvCxnSpPr>
                <p:cNvPr id="1100" name="Straight Connector 1099">
                  <a:extLst>
                    <a:ext uri="{FF2B5EF4-FFF2-40B4-BE49-F238E27FC236}">
                      <a16:creationId xmlns:a16="http://schemas.microsoft.com/office/drawing/2014/main" id="{B2426B39-14DC-8041-B920-B709E3C29C9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8D03AE2A-AAA3-DE44-B0AC-D821C8469D9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2" name="Rectangle 1101">
                  <a:extLst>
                    <a:ext uri="{FF2B5EF4-FFF2-40B4-BE49-F238E27FC236}">
                      <a16:creationId xmlns:a16="http://schemas.microsoft.com/office/drawing/2014/main" id="{8324A18F-065E-4248-8385-781CB8F6FF6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2E45A8F9-8F29-8D42-90F5-DDB492CC48E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1" name="Group 900">
              <a:extLst>
                <a:ext uri="{FF2B5EF4-FFF2-40B4-BE49-F238E27FC236}">
                  <a16:creationId xmlns:a16="http://schemas.microsoft.com/office/drawing/2014/main" id="{A471202D-7BB3-4D4C-BCB4-27FC5614F3F7}"/>
                </a:ext>
              </a:extLst>
            </p:cNvPr>
            <p:cNvGrpSpPr/>
            <p:nvPr/>
          </p:nvGrpSpPr>
          <p:grpSpPr>
            <a:xfrm>
              <a:off x="5494864" y="2530050"/>
              <a:ext cx="1063838" cy="1201695"/>
              <a:chOff x="8236681" y="1615645"/>
              <a:chExt cx="1752604" cy="1708585"/>
            </a:xfrm>
            <a:grpFill/>
          </p:grpSpPr>
          <p:sp>
            <p:nvSpPr>
              <p:cNvPr id="1078" name="Rectangle 1077">
                <a:extLst>
                  <a:ext uri="{FF2B5EF4-FFF2-40B4-BE49-F238E27FC236}">
                    <a16:creationId xmlns:a16="http://schemas.microsoft.com/office/drawing/2014/main" id="{ADCF3512-224E-4440-BA70-4BC044C4564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9" name="Straight Connector 1078">
                <a:extLst>
                  <a:ext uri="{FF2B5EF4-FFF2-40B4-BE49-F238E27FC236}">
                    <a16:creationId xmlns:a16="http://schemas.microsoft.com/office/drawing/2014/main" id="{B3E5084A-CA8C-1B4F-9A13-54FE56735ACF}"/>
                  </a:ext>
                </a:extLst>
              </p:cNvPr>
              <p:cNvCxnSpPr>
                <a:cxnSpLocks/>
                <a:stCxn id="1078" idx="2"/>
                <a:endCxn id="108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B2A39F59-5AA7-C64A-917F-25A1F4602449}"/>
                  </a:ext>
                </a:extLst>
              </p:cNvPr>
              <p:cNvCxnSpPr>
                <a:cxnSpLocks/>
                <a:stCxn id="107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81" name="Rectangle 1080">
                <a:extLst>
                  <a:ext uri="{FF2B5EF4-FFF2-40B4-BE49-F238E27FC236}">
                    <a16:creationId xmlns:a16="http://schemas.microsoft.com/office/drawing/2014/main" id="{6824925E-14CC-854C-B0DA-05F8FE54B8F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BEAC2891-A985-9C49-AC38-98EB9086214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3" name="Group 1082">
                <a:extLst>
                  <a:ext uri="{FF2B5EF4-FFF2-40B4-BE49-F238E27FC236}">
                    <a16:creationId xmlns:a16="http://schemas.microsoft.com/office/drawing/2014/main" id="{6CBBCA18-2025-834B-8195-86B5E03D00FA}"/>
                  </a:ext>
                </a:extLst>
              </p:cNvPr>
              <p:cNvGrpSpPr/>
              <p:nvPr/>
            </p:nvGrpSpPr>
            <p:grpSpPr>
              <a:xfrm>
                <a:off x="9136803" y="2622984"/>
                <a:ext cx="852482" cy="701246"/>
                <a:chOff x="8584345" y="1927654"/>
                <a:chExt cx="852482" cy="701246"/>
              </a:xfrm>
              <a:grpFill/>
            </p:grpSpPr>
            <p:cxnSp>
              <p:nvCxnSpPr>
                <p:cNvPr id="1089" name="Straight Connector 1088">
                  <a:extLst>
                    <a:ext uri="{FF2B5EF4-FFF2-40B4-BE49-F238E27FC236}">
                      <a16:creationId xmlns:a16="http://schemas.microsoft.com/office/drawing/2014/main" id="{F6ED8D3B-2692-5941-B903-C7051C8D83F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113C9CAB-61FC-FF41-B758-3A8B6FA7A74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91" name="Rectangle 1090">
                  <a:extLst>
                    <a:ext uri="{FF2B5EF4-FFF2-40B4-BE49-F238E27FC236}">
                      <a16:creationId xmlns:a16="http://schemas.microsoft.com/office/drawing/2014/main" id="{DBF4D583-EC03-3A4F-8321-E613F14F595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a:extLst>
                    <a:ext uri="{FF2B5EF4-FFF2-40B4-BE49-F238E27FC236}">
                      <a16:creationId xmlns:a16="http://schemas.microsoft.com/office/drawing/2014/main" id="{8C24EDC6-619D-2A4A-90AE-A90A3701F2E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4" name="Group 1083">
                <a:extLst>
                  <a:ext uri="{FF2B5EF4-FFF2-40B4-BE49-F238E27FC236}">
                    <a16:creationId xmlns:a16="http://schemas.microsoft.com/office/drawing/2014/main" id="{E96BEDEB-6448-DF4A-88FF-C696151DA9B0}"/>
                  </a:ext>
                </a:extLst>
              </p:cNvPr>
              <p:cNvGrpSpPr/>
              <p:nvPr/>
            </p:nvGrpSpPr>
            <p:grpSpPr>
              <a:xfrm>
                <a:off x="8236681" y="2622982"/>
                <a:ext cx="852482" cy="701246"/>
                <a:chOff x="8584345" y="1927654"/>
                <a:chExt cx="852482" cy="701246"/>
              </a:xfrm>
              <a:grpFill/>
            </p:grpSpPr>
            <p:cxnSp>
              <p:nvCxnSpPr>
                <p:cNvPr id="1085" name="Straight Connector 1084">
                  <a:extLst>
                    <a:ext uri="{FF2B5EF4-FFF2-40B4-BE49-F238E27FC236}">
                      <a16:creationId xmlns:a16="http://schemas.microsoft.com/office/drawing/2014/main" id="{C9F78384-8FED-6D42-AD7B-AF47D32B0E7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AB95871C-E31E-AF4F-8464-09F9305E12B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87" name="Rectangle 1086">
                  <a:extLst>
                    <a:ext uri="{FF2B5EF4-FFF2-40B4-BE49-F238E27FC236}">
                      <a16:creationId xmlns:a16="http://schemas.microsoft.com/office/drawing/2014/main" id="{BEFBF665-F6BC-BA40-BFB0-C8555735364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a:extLst>
                    <a:ext uri="{FF2B5EF4-FFF2-40B4-BE49-F238E27FC236}">
                      <a16:creationId xmlns:a16="http://schemas.microsoft.com/office/drawing/2014/main" id="{9155A5A5-D65B-0E49-9A76-F44BD7520D7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2" name="Group 901">
              <a:extLst>
                <a:ext uri="{FF2B5EF4-FFF2-40B4-BE49-F238E27FC236}">
                  <a16:creationId xmlns:a16="http://schemas.microsoft.com/office/drawing/2014/main" id="{94BDDDCB-294D-594D-9201-8492099651E3}"/>
                </a:ext>
              </a:extLst>
            </p:cNvPr>
            <p:cNvGrpSpPr/>
            <p:nvPr/>
          </p:nvGrpSpPr>
          <p:grpSpPr>
            <a:xfrm>
              <a:off x="4147899" y="4010708"/>
              <a:ext cx="1063838" cy="1201695"/>
              <a:chOff x="8236681" y="1615645"/>
              <a:chExt cx="1752604" cy="1708585"/>
            </a:xfrm>
            <a:grpFill/>
          </p:grpSpPr>
          <p:sp>
            <p:nvSpPr>
              <p:cNvPr id="1063" name="Rectangle 1062">
                <a:extLst>
                  <a:ext uri="{FF2B5EF4-FFF2-40B4-BE49-F238E27FC236}">
                    <a16:creationId xmlns:a16="http://schemas.microsoft.com/office/drawing/2014/main" id="{F212E50E-4C3F-8245-8727-5AC84C7EAC5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4" name="Straight Connector 1063">
                <a:extLst>
                  <a:ext uri="{FF2B5EF4-FFF2-40B4-BE49-F238E27FC236}">
                    <a16:creationId xmlns:a16="http://schemas.microsoft.com/office/drawing/2014/main" id="{2115A742-FA1D-034F-BBF0-7BC4121D5090}"/>
                  </a:ext>
                </a:extLst>
              </p:cNvPr>
              <p:cNvCxnSpPr>
                <a:cxnSpLocks/>
                <a:stCxn id="1063" idx="2"/>
                <a:endCxn id="106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FEE1D462-961E-074A-AE52-E8AE48B0FB5D}"/>
                  </a:ext>
                </a:extLst>
              </p:cNvPr>
              <p:cNvCxnSpPr>
                <a:cxnSpLocks/>
                <a:stCxn id="106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66" name="Rectangle 1065">
                <a:extLst>
                  <a:ext uri="{FF2B5EF4-FFF2-40B4-BE49-F238E27FC236}">
                    <a16:creationId xmlns:a16="http://schemas.microsoft.com/office/drawing/2014/main" id="{AA6F2881-FFD1-4F40-935F-F851B2DD489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5780A903-CC2A-D84D-9B70-E5821193381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8" name="Group 1067">
                <a:extLst>
                  <a:ext uri="{FF2B5EF4-FFF2-40B4-BE49-F238E27FC236}">
                    <a16:creationId xmlns:a16="http://schemas.microsoft.com/office/drawing/2014/main" id="{7DAD6150-DBEC-3D4B-B336-A9015E7FBFDE}"/>
                  </a:ext>
                </a:extLst>
              </p:cNvPr>
              <p:cNvGrpSpPr/>
              <p:nvPr/>
            </p:nvGrpSpPr>
            <p:grpSpPr>
              <a:xfrm>
                <a:off x="9136803" y="2622984"/>
                <a:ext cx="852482" cy="701246"/>
                <a:chOff x="8584345" y="1927654"/>
                <a:chExt cx="852482" cy="701246"/>
              </a:xfrm>
              <a:grpFill/>
            </p:grpSpPr>
            <p:cxnSp>
              <p:nvCxnSpPr>
                <p:cNvPr id="1074" name="Straight Connector 1073">
                  <a:extLst>
                    <a:ext uri="{FF2B5EF4-FFF2-40B4-BE49-F238E27FC236}">
                      <a16:creationId xmlns:a16="http://schemas.microsoft.com/office/drawing/2014/main" id="{AD1B8A50-65E9-2241-B87A-C72FC5E25F3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69DEA386-C97F-EA42-8FC1-C73AB67F359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76" name="Rectangle 1075">
                  <a:extLst>
                    <a:ext uri="{FF2B5EF4-FFF2-40B4-BE49-F238E27FC236}">
                      <a16:creationId xmlns:a16="http://schemas.microsoft.com/office/drawing/2014/main" id="{EC63682A-9773-6042-B900-67CF3B12A89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a:extLst>
                    <a:ext uri="{FF2B5EF4-FFF2-40B4-BE49-F238E27FC236}">
                      <a16:creationId xmlns:a16="http://schemas.microsoft.com/office/drawing/2014/main" id="{4CFFEA47-14F5-9D40-8FA5-1D3DE4A8DBE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9" name="Group 1068">
                <a:extLst>
                  <a:ext uri="{FF2B5EF4-FFF2-40B4-BE49-F238E27FC236}">
                    <a16:creationId xmlns:a16="http://schemas.microsoft.com/office/drawing/2014/main" id="{2BE0EE9B-946E-6B49-AF88-E6A1877FAAE7}"/>
                  </a:ext>
                </a:extLst>
              </p:cNvPr>
              <p:cNvGrpSpPr/>
              <p:nvPr/>
            </p:nvGrpSpPr>
            <p:grpSpPr>
              <a:xfrm>
                <a:off x="8236681" y="2622982"/>
                <a:ext cx="852482" cy="701246"/>
                <a:chOff x="8584345" y="1927654"/>
                <a:chExt cx="852482" cy="701246"/>
              </a:xfrm>
              <a:grpFill/>
            </p:grpSpPr>
            <p:cxnSp>
              <p:nvCxnSpPr>
                <p:cNvPr id="1070" name="Straight Connector 1069">
                  <a:extLst>
                    <a:ext uri="{FF2B5EF4-FFF2-40B4-BE49-F238E27FC236}">
                      <a16:creationId xmlns:a16="http://schemas.microsoft.com/office/drawing/2014/main" id="{AB7014E2-C80D-294E-8D58-325A7F869C3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29B132D3-ACB7-7741-B7FE-18743481DD8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72" name="Rectangle 1071">
                  <a:extLst>
                    <a:ext uri="{FF2B5EF4-FFF2-40B4-BE49-F238E27FC236}">
                      <a16:creationId xmlns:a16="http://schemas.microsoft.com/office/drawing/2014/main" id="{AC158D94-1FD7-B740-8AF6-984AD09C395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a:extLst>
                    <a:ext uri="{FF2B5EF4-FFF2-40B4-BE49-F238E27FC236}">
                      <a16:creationId xmlns:a16="http://schemas.microsoft.com/office/drawing/2014/main" id="{B91E1DE9-E4E8-FF4C-8451-3B45A218372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3" name="Group 902">
              <a:extLst>
                <a:ext uri="{FF2B5EF4-FFF2-40B4-BE49-F238E27FC236}">
                  <a16:creationId xmlns:a16="http://schemas.microsoft.com/office/drawing/2014/main" id="{A5EFF759-B4CC-4F45-AD51-C1920FD333D7}"/>
                </a:ext>
              </a:extLst>
            </p:cNvPr>
            <p:cNvGrpSpPr/>
            <p:nvPr/>
          </p:nvGrpSpPr>
          <p:grpSpPr>
            <a:xfrm>
              <a:off x="5501511" y="3982370"/>
              <a:ext cx="1063838" cy="1201695"/>
              <a:chOff x="8236681" y="1615645"/>
              <a:chExt cx="1752604" cy="1708585"/>
            </a:xfrm>
            <a:grpFill/>
          </p:grpSpPr>
          <p:sp>
            <p:nvSpPr>
              <p:cNvPr id="1048" name="Rectangle 1047">
                <a:extLst>
                  <a:ext uri="{FF2B5EF4-FFF2-40B4-BE49-F238E27FC236}">
                    <a16:creationId xmlns:a16="http://schemas.microsoft.com/office/drawing/2014/main" id="{471C1293-A792-D542-AF46-49317BE7919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9" name="Straight Connector 1048">
                <a:extLst>
                  <a:ext uri="{FF2B5EF4-FFF2-40B4-BE49-F238E27FC236}">
                    <a16:creationId xmlns:a16="http://schemas.microsoft.com/office/drawing/2014/main" id="{A8D16187-625F-9841-AF85-10635927C025}"/>
                  </a:ext>
                </a:extLst>
              </p:cNvPr>
              <p:cNvCxnSpPr>
                <a:cxnSpLocks/>
                <a:stCxn id="1048" idx="2"/>
                <a:endCxn id="105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E04FC5BA-1A7F-7D40-B460-10785CE659F9}"/>
                  </a:ext>
                </a:extLst>
              </p:cNvPr>
              <p:cNvCxnSpPr>
                <a:cxnSpLocks/>
                <a:stCxn id="104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51" name="Rectangle 1050">
                <a:extLst>
                  <a:ext uri="{FF2B5EF4-FFF2-40B4-BE49-F238E27FC236}">
                    <a16:creationId xmlns:a16="http://schemas.microsoft.com/office/drawing/2014/main" id="{20253DE8-26C0-504E-82C8-DFEA5BECF06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7D76C9A3-BC3F-444C-A773-9EFD8598C6E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3" name="Group 1052">
                <a:extLst>
                  <a:ext uri="{FF2B5EF4-FFF2-40B4-BE49-F238E27FC236}">
                    <a16:creationId xmlns:a16="http://schemas.microsoft.com/office/drawing/2014/main" id="{28D0CC23-B8EB-C949-AAD0-E80690BE55C3}"/>
                  </a:ext>
                </a:extLst>
              </p:cNvPr>
              <p:cNvGrpSpPr/>
              <p:nvPr/>
            </p:nvGrpSpPr>
            <p:grpSpPr>
              <a:xfrm>
                <a:off x="9136803" y="2622984"/>
                <a:ext cx="852482" cy="701246"/>
                <a:chOff x="8584345" y="1927654"/>
                <a:chExt cx="852482" cy="701246"/>
              </a:xfrm>
              <a:grpFill/>
            </p:grpSpPr>
            <p:cxnSp>
              <p:nvCxnSpPr>
                <p:cNvPr id="1059" name="Straight Connector 1058">
                  <a:extLst>
                    <a:ext uri="{FF2B5EF4-FFF2-40B4-BE49-F238E27FC236}">
                      <a16:creationId xmlns:a16="http://schemas.microsoft.com/office/drawing/2014/main" id="{DE22E94F-CB4F-EE48-9FA5-DCCB7FF6C42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6708843-A0FD-714F-9470-4EDD4760219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61" name="Rectangle 1060">
                  <a:extLst>
                    <a:ext uri="{FF2B5EF4-FFF2-40B4-BE49-F238E27FC236}">
                      <a16:creationId xmlns:a16="http://schemas.microsoft.com/office/drawing/2014/main" id="{CB0FEAAD-8482-8E48-89A2-E0D453D90BB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DB7348DA-B54E-614A-B756-4406789A59C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4" name="Group 1053">
                <a:extLst>
                  <a:ext uri="{FF2B5EF4-FFF2-40B4-BE49-F238E27FC236}">
                    <a16:creationId xmlns:a16="http://schemas.microsoft.com/office/drawing/2014/main" id="{EDCAD929-67E6-474B-9390-E0AFBD290ECA}"/>
                  </a:ext>
                </a:extLst>
              </p:cNvPr>
              <p:cNvGrpSpPr/>
              <p:nvPr/>
            </p:nvGrpSpPr>
            <p:grpSpPr>
              <a:xfrm>
                <a:off x="8236681" y="2622982"/>
                <a:ext cx="852482" cy="701246"/>
                <a:chOff x="8584345" y="1927654"/>
                <a:chExt cx="852482" cy="701246"/>
              </a:xfrm>
              <a:grpFill/>
            </p:grpSpPr>
            <p:cxnSp>
              <p:nvCxnSpPr>
                <p:cNvPr id="1055" name="Straight Connector 1054">
                  <a:extLst>
                    <a:ext uri="{FF2B5EF4-FFF2-40B4-BE49-F238E27FC236}">
                      <a16:creationId xmlns:a16="http://schemas.microsoft.com/office/drawing/2014/main" id="{81136EF1-27AF-0140-B531-170C54DE68E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77BA6C6B-0577-7547-88C4-EB99862370B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57" name="Rectangle 1056">
                  <a:extLst>
                    <a:ext uri="{FF2B5EF4-FFF2-40B4-BE49-F238E27FC236}">
                      <a16:creationId xmlns:a16="http://schemas.microsoft.com/office/drawing/2014/main" id="{4034E384-3D16-C842-AC9B-8DD936D1CA1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9FA7D680-3453-984C-8443-51BEBD080C5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4" name="Group 903">
              <a:extLst>
                <a:ext uri="{FF2B5EF4-FFF2-40B4-BE49-F238E27FC236}">
                  <a16:creationId xmlns:a16="http://schemas.microsoft.com/office/drawing/2014/main" id="{4A3117B8-9EDE-5849-9EC5-A05C778CD699}"/>
                </a:ext>
              </a:extLst>
            </p:cNvPr>
            <p:cNvGrpSpPr/>
            <p:nvPr/>
          </p:nvGrpSpPr>
          <p:grpSpPr>
            <a:xfrm>
              <a:off x="2902422" y="2578488"/>
              <a:ext cx="1063838" cy="1201695"/>
              <a:chOff x="8236681" y="1615645"/>
              <a:chExt cx="1752604" cy="1708585"/>
            </a:xfrm>
            <a:grpFill/>
          </p:grpSpPr>
          <p:sp>
            <p:nvSpPr>
              <p:cNvPr id="1033" name="Rectangle 1032">
                <a:extLst>
                  <a:ext uri="{FF2B5EF4-FFF2-40B4-BE49-F238E27FC236}">
                    <a16:creationId xmlns:a16="http://schemas.microsoft.com/office/drawing/2014/main" id="{2821CAEB-4D33-5548-91AB-F8C1FAFB517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4" name="Straight Connector 1033">
                <a:extLst>
                  <a:ext uri="{FF2B5EF4-FFF2-40B4-BE49-F238E27FC236}">
                    <a16:creationId xmlns:a16="http://schemas.microsoft.com/office/drawing/2014/main" id="{ECABE578-7E76-AF4F-99EC-137F561F35EF}"/>
                  </a:ext>
                </a:extLst>
              </p:cNvPr>
              <p:cNvCxnSpPr>
                <a:cxnSpLocks/>
                <a:stCxn id="1033" idx="2"/>
                <a:endCxn id="103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8623B8EF-5822-4949-AF9C-FA1F917B5DA1}"/>
                  </a:ext>
                </a:extLst>
              </p:cNvPr>
              <p:cNvCxnSpPr>
                <a:cxnSpLocks/>
                <a:stCxn id="103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36" name="Rectangle 1035">
                <a:extLst>
                  <a:ext uri="{FF2B5EF4-FFF2-40B4-BE49-F238E27FC236}">
                    <a16:creationId xmlns:a16="http://schemas.microsoft.com/office/drawing/2014/main" id="{E976FB78-800F-954E-B7FF-9891430E3649}"/>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DDA265D-E8DD-004B-87A1-AE8C61CEE99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8" name="Group 1037">
                <a:extLst>
                  <a:ext uri="{FF2B5EF4-FFF2-40B4-BE49-F238E27FC236}">
                    <a16:creationId xmlns:a16="http://schemas.microsoft.com/office/drawing/2014/main" id="{30B26B81-1367-F84D-948E-9FB68C35E5D0}"/>
                  </a:ext>
                </a:extLst>
              </p:cNvPr>
              <p:cNvGrpSpPr/>
              <p:nvPr/>
            </p:nvGrpSpPr>
            <p:grpSpPr>
              <a:xfrm>
                <a:off x="9136803" y="2622984"/>
                <a:ext cx="852482" cy="701246"/>
                <a:chOff x="8584345" y="1927654"/>
                <a:chExt cx="852482" cy="701246"/>
              </a:xfrm>
              <a:grpFill/>
            </p:grpSpPr>
            <p:cxnSp>
              <p:nvCxnSpPr>
                <p:cNvPr id="1044" name="Straight Connector 1043">
                  <a:extLst>
                    <a:ext uri="{FF2B5EF4-FFF2-40B4-BE49-F238E27FC236}">
                      <a16:creationId xmlns:a16="http://schemas.microsoft.com/office/drawing/2014/main" id="{AA0B8E7D-96B5-B845-8B44-E5B9D58266A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81600CD9-1E20-9241-9446-31DC6A56883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E673F217-1F1E-BF48-9B55-366A7B46958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5823A8FF-C941-CD4D-8BFC-6736E8D918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9" name="Group 1038">
                <a:extLst>
                  <a:ext uri="{FF2B5EF4-FFF2-40B4-BE49-F238E27FC236}">
                    <a16:creationId xmlns:a16="http://schemas.microsoft.com/office/drawing/2014/main" id="{73A5BE02-E537-3D4A-85A8-9094E5C44FAD}"/>
                  </a:ext>
                </a:extLst>
              </p:cNvPr>
              <p:cNvGrpSpPr/>
              <p:nvPr/>
            </p:nvGrpSpPr>
            <p:grpSpPr>
              <a:xfrm>
                <a:off x="8236681" y="2622982"/>
                <a:ext cx="852482" cy="701246"/>
                <a:chOff x="8584345" y="1927654"/>
                <a:chExt cx="852482" cy="701246"/>
              </a:xfrm>
              <a:grpFill/>
            </p:grpSpPr>
            <p:cxnSp>
              <p:nvCxnSpPr>
                <p:cNvPr id="1040" name="Straight Connector 1039">
                  <a:extLst>
                    <a:ext uri="{FF2B5EF4-FFF2-40B4-BE49-F238E27FC236}">
                      <a16:creationId xmlns:a16="http://schemas.microsoft.com/office/drawing/2014/main" id="{A2A8B8B0-F3A7-9841-8244-03F0880EBDF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462B7EB4-6A42-F447-84D0-FF406DCE7EA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2" name="Rectangle 1041">
                  <a:extLst>
                    <a:ext uri="{FF2B5EF4-FFF2-40B4-BE49-F238E27FC236}">
                      <a16:creationId xmlns:a16="http://schemas.microsoft.com/office/drawing/2014/main" id="{CCBA8966-C7BB-0C4D-B828-458FD220B79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2E116F1C-6570-5649-92AF-A2734466595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5" name="Group 904">
              <a:extLst>
                <a:ext uri="{FF2B5EF4-FFF2-40B4-BE49-F238E27FC236}">
                  <a16:creationId xmlns:a16="http://schemas.microsoft.com/office/drawing/2014/main" id="{3F3877D8-5C0F-8246-9204-F27630C2AE17}"/>
                </a:ext>
              </a:extLst>
            </p:cNvPr>
            <p:cNvGrpSpPr/>
            <p:nvPr/>
          </p:nvGrpSpPr>
          <p:grpSpPr>
            <a:xfrm>
              <a:off x="2901443" y="1225286"/>
              <a:ext cx="1170222" cy="1201695"/>
              <a:chOff x="8236681" y="1615645"/>
              <a:chExt cx="1752604" cy="1708585"/>
            </a:xfrm>
            <a:grpFill/>
          </p:grpSpPr>
          <p:sp>
            <p:nvSpPr>
              <p:cNvPr id="1018" name="Rectangle 1017">
                <a:extLst>
                  <a:ext uri="{FF2B5EF4-FFF2-40B4-BE49-F238E27FC236}">
                    <a16:creationId xmlns:a16="http://schemas.microsoft.com/office/drawing/2014/main" id="{C675F141-A3B9-BA40-9D74-1A4684693BA9}"/>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9" name="Straight Connector 1018">
                <a:extLst>
                  <a:ext uri="{FF2B5EF4-FFF2-40B4-BE49-F238E27FC236}">
                    <a16:creationId xmlns:a16="http://schemas.microsoft.com/office/drawing/2014/main" id="{7C3DFFC4-75A3-3C4E-AC73-31B7BBFFA12C}"/>
                  </a:ext>
                </a:extLst>
              </p:cNvPr>
              <p:cNvCxnSpPr>
                <a:cxnSpLocks/>
                <a:stCxn id="1018" idx="2"/>
                <a:endCxn id="102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20" name="Straight Connector 1019">
                <a:extLst>
                  <a:ext uri="{FF2B5EF4-FFF2-40B4-BE49-F238E27FC236}">
                    <a16:creationId xmlns:a16="http://schemas.microsoft.com/office/drawing/2014/main" id="{85034EF5-FD13-FB49-BCD6-31C39DC32C24}"/>
                  </a:ext>
                </a:extLst>
              </p:cNvPr>
              <p:cNvCxnSpPr>
                <a:cxnSpLocks/>
                <a:stCxn id="101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21" name="Rectangle 1020">
                <a:extLst>
                  <a:ext uri="{FF2B5EF4-FFF2-40B4-BE49-F238E27FC236}">
                    <a16:creationId xmlns:a16="http://schemas.microsoft.com/office/drawing/2014/main" id="{5E24AC53-84AE-974B-B11E-1F70EA7886D8}"/>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AB1AA9F9-7DB0-9441-A139-B5094D092BF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3" name="Group 1022">
                <a:extLst>
                  <a:ext uri="{FF2B5EF4-FFF2-40B4-BE49-F238E27FC236}">
                    <a16:creationId xmlns:a16="http://schemas.microsoft.com/office/drawing/2014/main" id="{E09386BC-E19C-FD4D-BB86-0F7E475E8B4D}"/>
                  </a:ext>
                </a:extLst>
              </p:cNvPr>
              <p:cNvGrpSpPr/>
              <p:nvPr/>
            </p:nvGrpSpPr>
            <p:grpSpPr>
              <a:xfrm>
                <a:off x="9136803" y="2622984"/>
                <a:ext cx="852482" cy="701246"/>
                <a:chOff x="8584345" y="1927654"/>
                <a:chExt cx="852482" cy="701246"/>
              </a:xfrm>
              <a:grpFill/>
            </p:grpSpPr>
            <p:cxnSp>
              <p:nvCxnSpPr>
                <p:cNvPr id="1029" name="Straight Connector 1028">
                  <a:extLst>
                    <a:ext uri="{FF2B5EF4-FFF2-40B4-BE49-F238E27FC236}">
                      <a16:creationId xmlns:a16="http://schemas.microsoft.com/office/drawing/2014/main" id="{3B3CC6AC-3C81-724F-B85F-F0D00E1B835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AA2F9D2E-6CC5-8346-9B9C-1BF6F2B2A24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31" name="Rectangle 1030">
                  <a:extLst>
                    <a:ext uri="{FF2B5EF4-FFF2-40B4-BE49-F238E27FC236}">
                      <a16:creationId xmlns:a16="http://schemas.microsoft.com/office/drawing/2014/main" id="{DABE21F1-D232-414F-929A-7E187DAB4A0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25E59A49-52B7-E04F-BF40-65108803FA8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4" name="Group 1023">
                <a:extLst>
                  <a:ext uri="{FF2B5EF4-FFF2-40B4-BE49-F238E27FC236}">
                    <a16:creationId xmlns:a16="http://schemas.microsoft.com/office/drawing/2014/main" id="{3741BDAD-31E4-D441-B3ED-FE132BE41808}"/>
                  </a:ext>
                </a:extLst>
              </p:cNvPr>
              <p:cNvGrpSpPr/>
              <p:nvPr/>
            </p:nvGrpSpPr>
            <p:grpSpPr>
              <a:xfrm>
                <a:off x="8236681" y="2622982"/>
                <a:ext cx="852482" cy="701246"/>
                <a:chOff x="8584345" y="1927654"/>
                <a:chExt cx="852482" cy="701246"/>
              </a:xfrm>
              <a:grpFill/>
            </p:grpSpPr>
            <p:cxnSp>
              <p:nvCxnSpPr>
                <p:cNvPr id="1025" name="Straight Connector 1024">
                  <a:extLst>
                    <a:ext uri="{FF2B5EF4-FFF2-40B4-BE49-F238E27FC236}">
                      <a16:creationId xmlns:a16="http://schemas.microsoft.com/office/drawing/2014/main" id="{F9DDA5C8-93DC-3E47-8AE3-6C357A88A27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26" name="Straight Connector 1025">
                  <a:extLst>
                    <a:ext uri="{FF2B5EF4-FFF2-40B4-BE49-F238E27FC236}">
                      <a16:creationId xmlns:a16="http://schemas.microsoft.com/office/drawing/2014/main" id="{69715463-A536-EC48-A6E4-5CBB6795E16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27" name="Rectangle 1026">
                  <a:extLst>
                    <a:ext uri="{FF2B5EF4-FFF2-40B4-BE49-F238E27FC236}">
                      <a16:creationId xmlns:a16="http://schemas.microsoft.com/office/drawing/2014/main" id="{6DB48544-C0C7-0143-AA90-8BD697FA57C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C638112E-414A-6143-94C1-7D837E7DD56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6" name="Group 905">
              <a:extLst>
                <a:ext uri="{FF2B5EF4-FFF2-40B4-BE49-F238E27FC236}">
                  <a16:creationId xmlns:a16="http://schemas.microsoft.com/office/drawing/2014/main" id="{325EE495-87B9-1445-8CFF-EEA53D43706D}"/>
                </a:ext>
              </a:extLst>
            </p:cNvPr>
            <p:cNvGrpSpPr/>
            <p:nvPr/>
          </p:nvGrpSpPr>
          <p:grpSpPr>
            <a:xfrm>
              <a:off x="2857255" y="4034518"/>
              <a:ext cx="1063838" cy="1201695"/>
              <a:chOff x="8236681" y="1615645"/>
              <a:chExt cx="1752604" cy="1708585"/>
            </a:xfrm>
            <a:grpFill/>
          </p:grpSpPr>
          <p:sp>
            <p:nvSpPr>
              <p:cNvPr id="1003" name="Rectangle 1002">
                <a:extLst>
                  <a:ext uri="{FF2B5EF4-FFF2-40B4-BE49-F238E27FC236}">
                    <a16:creationId xmlns:a16="http://schemas.microsoft.com/office/drawing/2014/main" id="{9DEBC2E8-5AF3-4945-8A4C-7150D9B64126}"/>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4" name="Straight Connector 1003">
                <a:extLst>
                  <a:ext uri="{FF2B5EF4-FFF2-40B4-BE49-F238E27FC236}">
                    <a16:creationId xmlns:a16="http://schemas.microsoft.com/office/drawing/2014/main" id="{58745DC7-89E3-394B-9EC1-31D67CA1CB62}"/>
                  </a:ext>
                </a:extLst>
              </p:cNvPr>
              <p:cNvCxnSpPr>
                <a:cxnSpLocks/>
                <a:stCxn id="1003" idx="2"/>
                <a:endCxn id="100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86EFAB5A-C560-4047-AAA3-9EE347B180F6}"/>
                  </a:ext>
                </a:extLst>
              </p:cNvPr>
              <p:cNvCxnSpPr>
                <a:cxnSpLocks/>
                <a:stCxn id="100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06" name="Rectangle 1005">
                <a:extLst>
                  <a:ext uri="{FF2B5EF4-FFF2-40B4-BE49-F238E27FC236}">
                    <a16:creationId xmlns:a16="http://schemas.microsoft.com/office/drawing/2014/main" id="{FCF23A50-F5DC-F944-BA07-834A1AA483E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a:extLst>
                  <a:ext uri="{FF2B5EF4-FFF2-40B4-BE49-F238E27FC236}">
                    <a16:creationId xmlns:a16="http://schemas.microsoft.com/office/drawing/2014/main" id="{BD3DCA6E-7EBF-DB44-9542-24491CD8914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08" name="Group 1007">
                <a:extLst>
                  <a:ext uri="{FF2B5EF4-FFF2-40B4-BE49-F238E27FC236}">
                    <a16:creationId xmlns:a16="http://schemas.microsoft.com/office/drawing/2014/main" id="{CEB07553-DA46-9B4F-926C-83C97064B8A0}"/>
                  </a:ext>
                </a:extLst>
              </p:cNvPr>
              <p:cNvGrpSpPr/>
              <p:nvPr/>
            </p:nvGrpSpPr>
            <p:grpSpPr>
              <a:xfrm>
                <a:off x="9136803" y="2622984"/>
                <a:ext cx="852482" cy="701246"/>
                <a:chOff x="8584345" y="1927654"/>
                <a:chExt cx="852482" cy="701246"/>
              </a:xfrm>
              <a:grpFill/>
            </p:grpSpPr>
            <p:cxnSp>
              <p:nvCxnSpPr>
                <p:cNvPr id="1014" name="Straight Connector 1013">
                  <a:extLst>
                    <a:ext uri="{FF2B5EF4-FFF2-40B4-BE49-F238E27FC236}">
                      <a16:creationId xmlns:a16="http://schemas.microsoft.com/office/drawing/2014/main" id="{E3435462-E581-3B4E-854F-DE9B4F016B0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15" name="Straight Connector 1014">
                  <a:extLst>
                    <a:ext uri="{FF2B5EF4-FFF2-40B4-BE49-F238E27FC236}">
                      <a16:creationId xmlns:a16="http://schemas.microsoft.com/office/drawing/2014/main" id="{E5758BE1-144E-0645-9952-B8F613A1819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16" name="Rectangle 1015">
                  <a:extLst>
                    <a:ext uri="{FF2B5EF4-FFF2-40B4-BE49-F238E27FC236}">
                      <a16:creationId xmlns:a16="http://schemas.microsoft.com/office/drawing/2014/main" id="{DF626F95-3AFA-2446-BE4B-895CB417D3B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a:extLst>
                    <a:ext uri="{FF2B5EF4-FFF2-40B4-BE49-F238E27FC236}">
                      <a16:creationId xmlns:a16="http://schemas.microsoft.com/office/drawing/2014/main" id="{8F2A507D-C47B-BA41-9861-38AA1C15E1A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9" name="Group 1008">
                <a:extLst>
                  <a:ext uri="{FF2B5EF4-FFF2-40B4-BE49-F238E27FC236}">
                    <a16:creationId xmlns:a16="http://schemas.microsoft.com/office/drawing/2014/main" id="{580E5ACC-F0D9-5547-8884-BF4767C392E3}"/>
                  </a:ext>
                </a:extLst>
              </p:cNvPr>
              <p:cNvGrpSpPr/>
              <p:nvPr/>
            </p:nvGrpSpPr>
            <p:grpSpPr>
              <a:xfrm>
                <a:off x="8236681" y="2622982"/>
                <a:ext cx="852482" cy="701246"/>
                <a:chOff x="8584345" y="1927654"/>
                <a:chExt cx="852482" cy="701246"/>
              </a:xfrm>
              <a:grpFill/>
            </p:grpSpPr>
            <p:cxnSp>
              <p:nvCxnSpPr>
                <p:cNvPr id="1010" name="Straight Connector 1009">
                  <a:extLst>
                    <a:ext uri="{FF2B5EF4-FFF2-40B4-BE49-F238E27FC236}">
                      <a16:creationId xmlns:a16="http://schemas.microsoft.com/office/drawing/2014/main" id="{CEE44F79-456C-C649-9DDC-DE61CA27853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8310C91F-E7C3-4E45-9F73-62641C1A6B6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12" name="Rectangle 1011">
                  <a:extLst>
                    <a:ext uri="{FF2B5EF4-FFF2-40B4-BE49-F238E27FC236}">
                      <a16:creationId xmlns:a16="http://schemas.microsoft.com/office/drawing/2014/main" id="{A058017C-5EB9-9D46-992B-699DC8448F7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a:extLst>
                    <a:ext uri="{FF2B5EF4-FFF2-40B4-BE49-F238E27FC236}">
                      <a16:creationId xmlns:a16="http://schemas.microsoft.com/office/drawing/2014/main" id="{94C7AB4C-D3B1-EB48-929A-CA455E1A134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7" name="Group 906">
              <a:extLst>
                <a:ext uri="{FF2B5EF4-FFF2-40B4-BE49-F238E27FC236}">
                  <a16:creationId xmlns:a16="http://schemas.microsoft.com/office/drawing/2014/main" id="{9AC4F715-9822-8548-8810-2B9DE0D7A051}"/>
                </a:ext>
              </a:extLst>
            </p:cNvPr>
            <p:cNvGrpSpPr/>
            <p:nvPr/>
          </p:nvGrpSpPr>
          <p:grpSpPr>
            <a:xfrm>
              <a:off x="1602798" y="2575886"/>
              <a:ext cx="1063838" cy="1201695"/>
              <a:chOff x="8236681" y="1615645"/>
              <a:chExt cx="1752604" cy="1708585"/>
            </a:xfrm>
            <a:grpFill/>
          </p:grpSpPr>
          <p:sp>
            <p:nvSpPr>
              <p:cNvPr id="988" name="Rectangle 987">
                <a:extLst>
                  <a:ext uri="{FF2B5EF4-FFF2-40B4-BE49-F238E27FC236}">
                    <a16:creationId xmlns:a16="http://schemas.microsoft.com/office/drawing/2014/main" id="{8ACE67C1-B052-7D4B-9369-49287408264A}"/>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9" name="Straight Connector 988">
                <a:extLst>
                  <a:ext uri="{FF2B5EF4-FFF2-40B4-BE49-F238E27FC236}">
                    <a16:creationId xmlns:a16="http://schemas.microsoft.com/office/drawing/2014/main" id="{85F8EDE2-0D73-F541-A441-BB3AAF8CCFA0}"/>
                  </a:ext>
                </a:extLst>
              </p:cNvPr>
              <p:cNvCxnSpPr>
                <a:cxnSpLocks/>
                <a:stCxn id="988" idx="2"/>
                <a:endCxn id="99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085049E8-C81A-C242-82C3-1E6F1822ED9A}"/>
                  </a:ext>
                </a:extLst>
              </p:cNvPr>
              <p:cNvCxnSpPr>
                <a:cxnSpLocks/>
                <a:stCxn id="98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91" name="Rectangle 990">
                <a:extLst>
                  <a:ext uri="{FF2B5EF4-FFF2-40B4-BE49-F238E27FC236}">
                    <a16:creationId xmlns:a16="http://schemas.microsoft.com/office/drawing/2014/main" id="{E7EC38BC-EF9B-2A4D-ADA9-E69429F19CB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a:extLst>
                  <a:ext uri="{FF2B5EF4-FFF2-40B4-BE49-F238E27FC236}">
                    <a16:creationId xmlns:a16="http://schemas.microsoft.com/office/drawing/2014/main" id="{BBC65AD9-C225-DC4E-93CF-718B1DE739D0}"/>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3" name="Group 992">
                <a:extLst>
                  <a:ext uri="{FF2B5EF4-FFF2-40B4-BE49-F238E27FC236}">
                    <a16:creationId xmlns:a16="http://schemas.microsoft.com/office/drawing/2014/main" id="{8491E50C-07F3-4F4B-B4E0-3CBE4531B7FC}"/>
                  </a:ext>
                </a:extLst>
              </p:cNvPr>
              <p:cNvGrpSpPr/>
              <p:nvPr/>
            </p:nvGrpSpPr>
            <p:grpSpPr>
              <a:xfrm>
                <a:off x="9136803" y="2622984"/>
                <a:ext cx="852482" cy="701246"/>
                <a:chOff x="8584345" y="1927654"/>
                <a:chExt cx="852482" cy="701246"/>
              </a:xfrm>
              <a:grpFill/>
            </p:grpSpPr>
            <p:cxnSp>
              <p:nvCxnSpPr>
                <p:cNvPr id="999" name="Straight Connector 998">
                  <a:extLst>
                    <a:ext uri="{FF2B5EF4-FFF2-40B4-BE49-F238E27FC236}">
                      <a16:creationId xmlns:a16="http://schemas.microsoft.com/office/drawing/2014/main" id="{F30456CB-E0B2-1E47-91E9-A79C9EE5F67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2455DA59-F3F4-AF4C-8780-C4709327F7F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01" name="Rectangle 1000">
                  <a:extLst>
                    <a:ext uri="{FF2B5EF4-FFF2-40B4-BE49-F238E27FC236}">
                      <a16:creationId xmlns:a16="http://schemas.microsoft.com/office/drawing/2014/main" id="{A46CFD7B-7733-8540-A282-57035B631FF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a:extLst>
                    <a:ext uri="{FF2B5EF4-FFF2-40B4-BE49-F238E27FC236}">
                      <a16:creationId xmlns:a16="http://schemas.microsoft.com/office/drawing/2014/main" id="{AC42E55D-948F-A14E-8C25-0310211EB5F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4" name="Group 993">
                <a:extLst>
                  <a:ext uri="{FF2B5EF4-FFF2-40B4-BE49-F238E27FC236}">
                    <a16:creationId xmlns:a16="http://schemas.microsoft.com/office/drawing/2014/main" id="{82408C7B-0E9B-8646-A0AE-6A04529686B2}"/>
                  </a:ext>
                </a:extLst>
              </p:cNvPr>
              <p:cNvGrpSpPr/>
              <p:nvPr/>
            </p:nvGrpSpPr>
            <p:grpSpPr>
              <a:xfrm>
                <a:off x="8236681" y="2622982"/>
                <a:ext cx="852482" cy="701246"/>
                <a:chOff x="8584345" y="1927654"/>
                <a:chExt cx="852482" cy="701246"/>
              </a:xfrm>
              <a:grpFill/>
            </p:grpSpPr>
            <p:cxnSp>
              <p:nvCxnSpPr>
                <p:cNvPr id="995" name="Straight Connector 994">
                  <a:extLst>
                    <a:ext uri="{FF2B5EF4-FFF2-40B4-BE49-F238E27FC236}">
                      <a16:creationId xmlns:a16="http://schemas.microsoft.com/office/drawing/2014/main" id="{63B58C91-23A1-4B42-A2CC-FFDD4E966AB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FAC95CDC-3679-924F-ABE0-F31121FA4CA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97" name="Rectangle 996">
                  <a:extLst>
                    <a:ext uri="{FF2B5EF4-FFF2-40B4-BE49-F238E27FC236}">
                      <a16:creationId xmlns:a16="http://schemas.microsoft.com/office/drawing/2014/main" id="{8B36349B-0964-E24A-8BAB-3ACD2DC53C1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3749E43D-7696-2145-BC9E-515FAE8E0B8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8" name="Group 907">
              <a:extLst>
                <a:ext uri="{FF2B5EF4-FFF2-40B4-BE49-F238E27FC236}">
                  <a16:creationId xmlns:a16="http://schemas.microsoft.com/office/drawing/2014/main" id="{03852C33-A69E-BE4B-81A9-B18E6883E32E}"/>
                </a:ext>
              </a:extLst>
            </p:cNvPr>
            <p:cNvGrpSpPr/>
            <p:nvPr/>
          </p:nvGrpSpPr>
          <p:grpSpPr>
            <a:xfrm>
              <a:off x="1644683" y="1222684"/>
              <a:ext cx="1170222" cy="1201695"/>
              <a:chOff x="8236681" y="1615645"/>
              <a:chExt cx="1752604" cy="1708585"/>
            </a:xfrm>
            <a:grpFill/>
          </p:grpSpPr>
          <p:sp>
            <p:nvSpPr>
              <p:cNvPr id="973" name="Rectangle 972">
                <a:extLst>
                  <a:ext uri="{FF2B5EF4-FFF2-40B4-BE49-F238E27FC236}">
                    <a16:creationId xmlns:a16="http://schemas.microsoft.com/office/drawing/2014/main" id="{7285BE07-5B7D-4B4B-9EC4-793248E237D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4" name="Straight Connector 973">
                <a:extLst>
                  <a:ext uri="{FF2B5EF4-FFF2-40B4-BE49-F238E27FC236}">
                    <a16:creationId xmlns:a16="http://schemas.microsoft.com/office/drawing/2014/main" id="{C2D6AA54-2E01-C44C-9D90-761E80833E83}"/>
                  </a:ext>
                </a:extLst>
              </p:cNvPr>
              <p:cNvCxnSpPr>
                <a:cxnSpLocks/>
                <a:stCxn id="973" idx="2"/>
                <a:endCxn id="97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5" name="Straight Connector 974">
                <a:extLst>
                  <a:ext uri="{FF2B5EF4-FFF2-40B4-BE49-F238E27FC236}">
                    <a16:creationId xmlns:a16="http://schemas.microsoft.com/office/drawing/2014/main" id="{570E1979-36C9-3B48-9EAF-7D821D66AFEA}"/>
                  </a:ext>
                </a:extLst>
              </p:cNvPr>
              <p:cNvCxnSpPr>
                <a:cxnSpLocks/>
                <a:stCxn id="97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76" name="Rectangle 975">
                <a:extLst>
                  <a:ext uri="{FF2B5EF4-FFF2-40B4-BE49-F238E27FC236}">
                    <a16:creationId xmlns:a16="http://schemas.microsoft.com/office/drawing/2014/main" id="{4A43EF35-3A5A-3149-9720-1FD7EFB8866B}"/>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a:extLst>
                  <a:ext uri="{FF2B5EF4-FFF2-40B4-BE49-F238E27FC236}">
                    <a16:creationId xmlns:a16="http://schemas.microsoft.com/office/drawing/2014/main" id="{EE18F21A-EB69-254F-AF9B-61D4B4F874C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8" name="Group 977">
                <a:extLst>
                  <a:ext uri="{FF2B5EF4-FFF2-40B4-BE49-F238E27FC236}">
                    <a16:creationId xmlns:a16="http://schemas.microsoft.com/office/drawing/2014/main" id="{1F538CF4-9DB1-7F4D-AC52-95C6A57DB618}"/>
                  </a:ext>
                </a:extLst>
              </p:cNvPr>
              <p:cNvGrpSpPr/>
              <p:nvPr/>
            </p:nvGrpSpPr>
            <p:grpSpPr>
              <a:xfrm>
                <a:off x="9136803" y="2622984"/>
                <a:ext cx="852482" cy="701246"/>
                <a:chOff x="8584345" y="1927654"/>
                <a:chExt cx="852482" cy="701246"/>
              </a:xfrm>
              <a:grpFill/>
            </p:grpSpPr>
            <p:cxnSp>
              <p:nvCxnSpPr>
                <p:cNvPr id="984" name="Straight Connector 983">
                  <a:extLst>
                    <a:ext uri="{FF2B5EF4-FFF2-40B4-BE49-F238E27FC236}">
                      <a16:creationId xmlns:a16="http://schemas.microsoft.com/office/drawing/2014/main" id="{9132C966-CEDC-3149-8E52-D3F6002D804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908ECACD-B6DE-A241-B5B9-3908D924C29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6" name="Rectangle 985">
                  <a:extLst>
                    <a:ext uri="{FF2B5EF4-FFF2-40B4-BE49-F238E27FC236}">
                      <a16:creationId xmlns:a16="http://schemas.microsoft.com/office/drawing/2014/main" id="{D6206B1F-B1F1-2C40-850B-9F786F2ADA4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a:extLst>
                    <a:ext uri="{FF2B5EF4-FFF2-40B4-BE49-F238E27FC236}">
                      <a16:creationId xmlns:a16="http://schemas.microsoft.com/office/drawing/2014/main" id="{0D48787E-6140-1445-BEA4-F4240D6D46B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9" name="Group 978">
                <a:extLst>
                  <a:ext uri="{FF2B5EF4-FFF2-40B4-BE49-F238E27FC236}">
                    <a16:creationId xmlns:a16="http://schemas.microsoft.com/office/drawing/2014/main" id="{54C82F3F-BFF0-894C-A95A-87B2DBAA6136}"/>
                  </a:ext>
                </a:extLst>
              </p:cNvPr>
              <p:cNvGrpSpPr/>
              <p:nvPr/>
            </p:nvGrpSpPr>
            <p:grpSpPr>
              <a:xfrm>
                <a:off x="8236681" y="2622982"/>
                <a:ext cx="852482" cy="701246"/>
                <a:chOff x="8584345" y="1927654"/>
                <a:chExt cx="852482" cy="701246"/>
              </a:xfrm>
              <a:grpFill/>
            </p:grpSpPr>
            <p:cxnSp>
              <p:nvCxnSpPr>
                <p:cNvPr id="980" name="Straight Connector 979">
                  <a:extLst>
                    <a:ext uri="{FF2B5EF4-FFF2-40B4-BE49-F238E27FC236}">
                      <a16:creationId xmlns:a16="http://schemas.microsoft.com/office/drawing/2014/main" id="{41B1983B-6A80-4541-BEAF-7EE5EEEADA6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81" name="Straight Connector 980">
                  <a:extLst>
                    <a:ext uri="{FF2B5EF4-FFF2-40B4-BE49-F238E27FC236}">
                      <a16:creationId xmlns:a16="http://schemas.microsoft.com/office/drawing/2014/main" id="{FB506D95-10E8-A346-A0F5-B06AE38DAEE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2" name="Rectangle 981">
                  <a:extLst>
                    <a:ext uri="{FF2B5EF4-FFF2-40B4-BE49-F238E27FC236}">
                      <a16:creationId xmlns:a16="http://schemas.microsoft.com/office/drawing/2014/main" id="{C8FDFD38-A9D9-3942-A2F0-C8546F91CD6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a:extLst>
                    <a:ext uri="{FF2B5EF4-FFF2-40B4-BE49-F238E27FC236}">
                      <a16:creationId xmlns:a16="http://schemas.microsoft.com/office/drawing/2014/main" id="{74277093-1FD8-614A-B9DF-5D00DE4889E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09" name="Group 908">
              <a:extLst>
                <a:ext uri="{FF2B5EF4-FFF2-40B4-BE49-F238E27FC236}">
                  <a16:creationId xmlns:a16="http://schemas.microsoft.com/office/drawing/2014/main" id="{7D74A75C-E5EA-5A4E-B87D-C1874B466153}"/>
                </a:ext>
              </a:extLst>
            </p:cNvPr>
            <p:cNvGrpSpPr/>
            <p:nvPr/>
          </p:nvGrpSpPr>
          <p:grpSpPr>
            <a:xfrm>
              <a:off x="1557631" y="4031916"/>
              <a:ext cx="1063838" cy="1201695"/>
              <a:chOff x="8236681" y="1615645"/>
              <a:chExt cx="1752604" cy="1708585"/>
            </a:xfrm>
            <a:grpFill/>
          </p:grpSpPr>
          <p:sp>
            <p:nvSpPr>
              <p:cNvPr id="958" name="Rectangle 957">
                <a:extLst>
                  <a:ext uri="{FF2B5EF4-FFF2-40B4-BE49-F238E27FC236}">
                    <a16:creationId xmlns:a16="http://schemas.microsoft.com/office/drawing/2014/main" id="{83DD6B21-EA34-7C4B-B265-3BF7A87784A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9" name="Straight Connector 958">
                <a:extLst>
                  <a:ext uri="{FF2B5EF4-FFF2-40B4-BE49-F238E27FC236}">
                    <a16:creationId xmlns:a16="http://schemas.microsoft.com/office/drawing/2014/main" id="{610E5EF1-695C-CF45-BFFF-37CF79F66B5B}"/>
                  </a:ext>
                </a:extLst>
              </p:cNvPr>
              <p:cNvCxnSpPr>
                <a:cxnSpLocks/>
                <a:stCxn id="958" idx="2"/>
                <a:endCxn id="96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60" name="Straight Connector 959">
                <a:extLst>
                  <a:ext uri="{FF2B5EF4-FFF2-40B4-BE49-F238E27FC236}">
                    <a16:creationId xmlns:a16="http://schemas.microsoft.com/office/drawing/2014/main" id="{8F497E2B-93BF-F342-BD87-03F55D97EB78}"/>
                  </a:ext>
                </a:extLst>
              </p:cNvPr>
              <p:cNvCxnSpPr>
                <a:cxnSpLocks/>
                <a:stCxn id="95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61" name="Rectangle 960">
                <a:extLst>
                  <a:ext uri="{FF2B5EF4-FFF2-40B4-BE49-F238E27FC236}">
                    <a16:creationId xmlns:a16="http://schemas.microsoft.com/office/drawing/2014/main" id="{9668FA95-C522-8744-BCBF-082BD0E0A96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a:extLst>
                  <a:ext uri="{FF2B5EF4-FFF2-40B4-BE49-F238E27FC236}">
                    <a16:creationId xmlns:a16="http://schemas.microsoft.com/office/drawing/2014/main" id="{4A07B80E-A514-024A-87BC-1BA9AFA57E0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3" name="Group 962">
                <a:extLst>
                  <a:ext uri="{FF2B5EF4-FFF2-40B4-BE49-F238E27FC236}">
                    <a16:creationId xmlns:a16="http://schemas.microsoft.com/office/drawing/2014/main" id="{3C3DAC84-E25F-A544-88FB-6EB45DCB9D10}"/>
                  </a:ext>
                </a:extLst>
              </p:cNvPr>
              <p:cNvGrpSpPr/>
              <p:nvPr/>
            </p:nvGrpSpPr>
            <p:grpSpPr>
              <a:xfrm>
                <a:off x="9136803" y="2622984"/>
                <a:ext cx="852482" cy="701246"/>
                <a:chOff x="8584345" y="1927654"/>
                <a:chExt cx="852482" cy="701246"/>
              </a:xfrm>
              <a:grpFill/>
            </p:grpSpPr>
            <p:cxnSp>
              <p:nvCxnSpPr>
                <p:cNvPr id="969" name="Straight Connector 968">
                  <a:extLst>
                    <a:ext uri="{FF2B5EF4-FFF2-40B4-BE49-F238E27FC236}">
                      <a16:creationId xmlns:a16="http://schemas.microsoft.com/office/drawing/2014/main" id="{58AE79B1-8B9C-4548-B578-C183724419B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0" name="Straight Connector 969">
                  <a:extLst>
                    <a:ext uri="{FF2B5EF4-FFF2-40B4-BE49-F238E27FC236}">
                      <a16:creationId xmlns:a16="http://schemas.microsoft.com/office/drawing/2014/main" id="{8920D1AD-E86F-794B-9FED-849851E1A27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71" name="Rectangle 970">
                  <a:extLst>
                    <a:ext uri="{FF2B5EF4-FFF2-40B4-BE49-F238E27FC236}">
                      <a16:creationId xmlns:a16="http://schemas.microsoft.com/office/drawing/2014/main" id="{9AEE64C7-B7CB-EF49-9329-F34C7390EEC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a:extLst>
                    <a:ext uri="{FF2B5EF4-FFF2-40B4-BE49-F238E27FC236}">
                      <a16:creationId xmlns:a16="http://schemas.microsoft.com/office/drawing/2014/main" id="{7158D154-9842-D349-B765-2B8DA97466A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4" name="Group 963">
                <a:extLst>
                  <a:ext uri="{FF2B5EF4-FFF2-40B4-BE49-F238E27FC236}">
                    <a16:creationId xmlns:a16="http://schemas.microsoft.com/office/drawing/2014/main" id="{74E7EA22-DB35-D242-872F-D1603D262606}"/>
                  </a:ext>
                </a:extLst>
              </p:cNvPr>
              <p:cNvGrpSpPr/>
              <p:nvPr/>
            </p:nvGrpSpPr>
            <p:grpSpPr>
              <a:xfrm>
                <a:off x="8236681" y="2622982"/>
                <a:ext cx="852482" cy="701246"/>
                <a:chOff x="8584345" y="1927654"/>
                <a:chExt cx="852482" cy="701246"/>
              </a:xfrm>
              <a:grpFill/>
            </p:grpSpPr>
            <p:cxnSp>
              <p:nvCxnSpPr>
                <p:cNvPr id="965" name="Straight Connector 964">
                  <a:extLst>
                    <a:ext uri="{FF2B5EF4-FFF2-40B4-BE49-F238E27FC236}">
                      <a16:creationId xmlns:a16="http://schemas.microsoft.com/office/drawing/2014/main" id="{636B2BE3-25F3-B64B-A962-BB8D050DBCB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66" name="Straight Connector 965">
                  <a:extLst>
                    <a:ext uri="{FF2B5EF4-FFF2-40B4-BE49-F238E27FC236}">
                      <a16:creationId xmlns:a16="http://schemas.microsoft.com/office/drawing/2014/main" id="{5C1892CB-7DD8-8945-8C59-087E374C213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67" name="Rectangle 966">
                  <a:extLst>
                    <a:ext uri="{FF2B5EF4-FFF2-40B4-BE49-F238E27FC236}">
                      <a16:creationId xmlns:a16="http://schemas.microsoft.com/office/drawing/2014/main" id="{DA245196-BB32-B440-934E-1F02F5DF266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a:extLst>
                    <a:ext uri="{FF2B5EF4-FFF2-40B4-BE49-F238E27FC236}">
                      <a16:creationId xmlns:a16="http://schemas.microsoft.com/office/drawing/2014/main" id="{2E3C1716-268B-3C49-93DB-34967B29C80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0" name="Group 909">
              <a:extLst>
                <a:ext uri="{FF2B5EF4-FFF2-40B4-BE49-F238E27FC236}">
                  <a16:creationId xmlns:a16="http://schemas.microsoft.com/office/drawing/2014/main" id="{342F5937-ECE8-6B49-97FD-1AAD84DF5CA5}"/>
                </a:ext>
              </a:extLst>
            </p:cNvPr>
            <p:cNvGrpSpPr/>
            <p:nvPr/>
          </p:nvGrpSpPr>
          <p:grpSpPr>
            <a:xfrm>
              <a:off x="312154" y="2599696"/>
              <a:ext cx="1063838" cy="1201695"/>
              <a:chOff x="8236681" y="1615645"/>
              <a:chExt cx="1752604" cy="1708585"/>
            </a:xfrm>
            <a:grpFill/>
          </p:grpSpPr>
          <p:sp>
            <p:nvSpPr>
              <p:cNvPr id="943" name="Rectangle 942">
                <a:extLst>
                  <a:ext uri="{FF2B5EF4-FFF2-40B4-BE49-F238E27FC236}">
                    <a16:creationId xmlns:a16="http://schemas.microsoft.com/office/drawing/2014/main" id="{C8614133-05CE-D742-A555-BFC0F91DF39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4" name="Straight Connector 943">
                <a:extLst>
                  <a:ext uri="{FF2B5EF4-FFF2-40B4-BE49-F238E27FC236}">
                    <a16:creationId xmlns:a16="http://schemas.microsoft.com/office/drawing/2014/main" id="{AC4E28CF-98EC-9341-BC72-424C09070B00}"/>
                  </a:ext>
                </a:extLst>
              </p:cNvPr>
              <p:cNvCxnSpPr>
                <a:cxnSpLocks/>
                <a:stCxn id="943" idx="2"/>
                <a:endCxn id="94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45" name="Straight Connector 944">
                <a:extLst>
                  <a:ext uri="{FF2B5EF4-FFF2-40B4-BE49-F238E27FC236}">
                    <a16:creationId xmlns:a16="http://schemas.microsoft.com/office/drawing/2014/main" id="{638B7869-4262-7049-9E2D-82EAEE4DB1F7}"/>
                  </a:ext>
                </a:extLst>
              </p:cNvPr>
              <p:cNvCxnSpPr>
                <a:cxnSpLocks/>
                <a:stCxn id="94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6" name="Rectangle 945">
                <a:extLst>
                  <a:ext uri="{FF2B5EF4-FFF2-40B4-BE49-F238E27FC236}">
                    <a16:creationId xmlns:a16="http://schemas.microsoft.com/office/drawing/2014/main" id="{8436F2D5-786B-994D-A487-FDCC0766207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Rectangle 946">
                <a:extLst>
                  <a:ext uri="{FF2B5EF4-FFF2-40B4-BE49-F238E27FC236}">
                    <a16:creationId xmlns:a16="http://schemas.microsoft.com/office/drawing/2014/main" id="{CEA8A905-0484-7B4B-9658-E7390F3FB06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8" name="Group 947">
                <a:extLst>
                  <a:ext uri="{FF2B5EF4-FFF2-40B4-BE49-F238E27FC236}">
                    <a16:creationId xmlns:a16="http://schemas.microsoft.com/office/drawing/2014/main" id="{58212AB2-D2DD-2E40-B026-975488E045D7}"/>
                  </a:ext>
                </a:extLst>
              </p:cNvPr>
              <p:cNvGrpSpPr/>
              <p:nvPr/>
            </p:nvGrpSpPr>
            <p:grpSpPr>
              <a:xfrm>
                <a:off x="9136803" y="2622984"/>
                <a:ext cx="852482" cy="701246"/>
                <a:chOff x="8584345" y="1927654"/>
                <a:chExt cx="852482" cy="701246"/>
              </a:xfrm>
              <a:grpFill/>
            </p:grpSpPr>
            <p:cxnSp>
              <p:nvCxnSpPr>
                <p:cNvPr id="954" name="Straight Connector 953">
                  <a:extLst>
                    <a:ext uri="{FF2B5EF4-FFF2-40B4-BE49-F238E27FC236}">
                      <a16:creationId xmlns:a16="http://schemas.microsoft.com/office/drawing/2014/main" id="{B5A58A3D-104D-9840-8800-00A00E06D19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55" name="Straight Connector 954">
                  <a:extLst>
                    <a:ext uri="{FF2B5EF4-FFF2-40B4-BE49-F238E27FC236}">
                      <a16:creationId xmlns:a16="http://schemas.microsoft.com/office/drawing/2014/main" id="{7CD7A9E8-644B-AE44-BD6E-6532BF8D222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56" name="Rectangle 955">
                  <a:extLst>
                    <a:ext uri="{FF2B5EF4-FFF2-40B4-BE49-F238E27FC236}">
                      <a16:creationId xmlns:a16="http://schemas.microsoft.com/office/drawing/2014/main" id="{BD559B6E-E56E-9E46-801F-C39E857EEAF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Rectangle 956">
                  <a:extLst>
                    <a:ext uri="{FF2B5EF4-FFF2-40B4-BE49-F238E27FC236}">
                      <a16:creationId xmlns:a16="http://schemas.microsoft.com/office/drawing/2014/main" id="{7EE9CEDD-1804-544D-91E3-2B1E3793783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9" name="Group 948">
                <a:extLst>
                  <a:ext uri="{FF2B5EF4-FFF2-40B4-BE49-F238E27FC236}">
                    <a16:creationId xmlns:a16="http://schemas.microsoft.com/office/drawing/2014/main" id="{FD99F6EE-158A-9245-BFBA-3F35EC1D90EE}"/>
                  </a:ext>
                </a:extLst>
              </p:cNvPr>
              <p:cNvGrpSpPr/>
              <p:nvPr/>
            </p:nvGrpSpPr>
            <p:grpSpPr>
              <a:xfrm>
                <a:off x="8236681" y="2622982"/>
                <a:ext cx="852482" cy="701246"/>
                <a:chOff x="8584345" y="1927654"/>
                <a:chExt cx="852482" cy="701246"/>
              </a:xfrm>
              <a:grpFill/>
            </p:grpSpPr>
            <p:cxnSp>
              <p:nvCxnSpPr>
                <p:cNvPr id="950" name="Straight Connector 949">
                  <a:extLst>
                    <a:ext uri="{FF2B5EF4-FFF2-40B4-BE49-F238E27FC236}">
                      <a16:creationId xmlns:a16="http://schemas.microsoft.com/office/drawing/2014/main" id="{57E5A86E-BC53-CD49-A091-E020B79EAEE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51" name="Straight Connector 950">
                  <a:extLst>
                    <a:ext uri="{FF2B5EF4-FFF2-40B4-BE49-F238E27FC236}">
                      <a16:creationId xmlns:a16="http://schemas.microsoft.com/office/drawing/2014/main" id="{3C6AAA6E-787D-C54B-8B6F-5F78BF9C5B2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52" name="Rectangle 951">
                  <a:extLst>
                    <a:ext uri="{FF2B5EF4-FFF2-40B4-BE49-F238E27FC236}">
                      <a16:creationId xmlns:a16="http://schemas.microsoft.com/office/drawing/2014/main" id="{3767E828-D946-9341-829B-1E88D0CBD9E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Rectangle 952">
                  <a:extLst>
                    <a:ext uri="{FF2B5EF4-FFF2-40B4-BE49-F238E27FC236}">
                      <a16:creationId xmlns:a16="http://schemas.microsoft.com/office/drawing/2014/main" id="{90BB2148-5907-5B4B-8087-C528681FA21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1" name="Group 910">
              <a:extLst>
                <a:ext uri="{FF2B5EF4-FFF2-40B4-BE49-F238E27FC236}">
                  <a16:creationId xmlns:a16="http://schemas.microsoft.com/office/drawing/2014/main" id="{658E1F5C-11D3-624A-A585-CC41CDB159E7}"/>
                </a:ext>
              </a:extLst>
            </p:cNvPr>
            <p:cNvGrpSpPr/>
            <p:nvPr/>
          </p:nvGrpSpPr>
          <p:grpSpPr>
            <a:xfrm>
              <a:off x="311175" y="1246494"/>
              <a:ext cx="1170222" cy="1201695"/>
              <a:chOff x="8236681" y="1615645"/>
              <a:chExt cx="1752604" cy="1708585"/>
            </a:xfrm>
            <a:grpFill/>
          </p:grpSpPr>
          <p:sp>
            <p:nvSpPr>
              <p:cNvPr id="928" name="Rectangle 927">
                <a:extLst>
                  <a:ext uri="{FF2B5EF4-FFF2-40B4-BE49-F238E27FC236}">
                    <a16:creationId xmlns:a16="http://schemas.microsoft.com/office/drawing/2014/main" id="{7A2BBED3-A04A-4D4E-B9F9-CACB8834E8DC}"/>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9" name="Straight Connector 928">
                <a:extLst>
                  <a:ext uri="{FF2B5EF4-FFF2-40B4-BE49-F238E27FC236}">
                    <a16:creationId xmlns:a16="http://schemas.microsoft.com/office/drawing/2014/main" id="{1F1B5D6F-1BA2-3246-922B-F9E09CD38B80}"/>
                  </a:ext>
                </a:extLst>
              </p:cNvPr>
              <p:cNvCxnSpPr>
                <a:cxnSpLocks/>
                <a:stCxn id="928" idx="2"/>
                <a:endCxn id="931"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0" name="Straight Connector 929">
                <a:extLst>
                  <a:ext uri="{FF2B5EF4-FFF2-40B4-BE49-F238E27FC236}">
                    <a16:creationId xmlns:a16="http://schemas.microsoft.com/office/drawing/2014/main" id="{C403FD6E-3B22-2E48-9D77-88811198F897}"/>
                  </a:ext>
                </a:extLst>
              </p:cNvPr>
              <p:cNvCxnSpPr>
                <a:cxnSpLocks/>
                <a:stCxn id="928"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31" name="Rectangle 930">
                <a:extLst>
                  <a:ext uri="{FF2B5EF4-FFF2-40B4-BE49-F238E27FC236}">
                    <a16:creationId xmlns:a16="http://schemas.microsoft.com/office/drawing/2014/main" id="{3FF0CEC4-D426-F14E-9DBA-C194DA2DB178}"/>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a:extLst>
                  <a:ext uri="{FF2B5EF4-FFF2-40B4-BE49-F238E27FC236}">
                    <a16:creationId xmlns:a16="http://schemas.microsoft.com/office/drawing/2014/main" id="{254AAA22-2E81-3A44-A2A4-319A8B65B6A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3" name="Group 932">
                <a:extLst>
                  <a:ext uri="{FF2B5EF4-FFF2-40B4-BE49-F238E27FC236}">
                    <a16:creationId xmlns:a16="http://schemas.microsoft.com/office/drawing/2014/main" id="{D4DBE73A-347D-9947-A636-8C917ADB2010}"/>
                  </a:ext>
                </a:extLst>
              </p:cNvPr>
              <p:cNvGrpSpPr/>
              <p:nvPr/>
            </p:nvGrpSpPr>
            <p:grpSpPr>
              <a:xfrm>
                <a:off x="9136803" y="2622984"/>
                <a:ext cx="852482" cy="701246"/>
                <a:chOff x="8584345" y="1927654"/>
                <a:chExt cx="852482" cy="701246"/>
              </a:xfrm>
              <a:grpFill/>
            </p:grpSpPr>
            <p:cxnSp>
              <p:nvCxnSpPr>
                <p:cNvPr id="939" name="Straight Connector 938">
                  <a:extLst>
                    <a:ext uri="{FF2B5EF4-FFF2-40B4-BE49-F238E27FC236}">
                      <a16:creationId xmlns:a16="http://schemas.microsoft.com/office/drawing/2014/main" id="{CD10C492-FD79-A347-B5F4-F343AD69070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40" name="Straight Connector 939">
                  <a:extLst>
                    <a:ext uri="{FF2B5EF4-FFF2-40B4-BE49-F238E27FC236}">
                      <a16:creationId xmlns:a16="http://schemas.microsoft.com/office/drawing/2014/main" id="{2F24F907-43E9-154C-89AF-D81D627B28E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1" name="Rectangle 940">
                  <a:extLst>
                    <a:ext uri="{FF2B5EF4-FFF2-40B4-BE49-F238E27FC236}">
                      <a16:creationId xmlns:a16="http://schemas.microsoft.com/office/drawing/2014/main" id="{62394A41-DAA6-3043-AA95-9EA4B3D692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a:extLst>
                    <a:ext uri="{FF2B5EF4-FFF2-40B4-BE49-F238E27FC236}">
                      <a16:creationId xmlns:a16="http://schemas.microsoft.com/office/drawing/2014/main" id="{26989675-8D16-C140-9E7D-D55E9905132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4" name="Group 933">
                <a:extLst>
                  <a:ext uri="{FF2B5EF4-FFF2-40B4-BE49-F238E27FC236}">
                    <a16:creationId xmlns:a16="http://schemas.microsoft.com/office/drawing/2014/main" id="{1A328583-02ED-7043-A727-31F21CD3B1F4}"/>
                  </a:ext>
                </a:extLst>
              </p:cNvPr>
              <p:cNvGrpSpPr/>
              <p:nvPr/>
            </p:nvGrpSpPr>
            <p:grpSpPr>
              <a:xfrm>
                <a:off x="8236681" y="2622982"/>
                <a:ext cx="852482" cy="701246"/>
                <a:chOff x="8584345" y="1927654"/>
                <a:chExt cx="852482" cy="701246"/>
              </a:xfrm>
              <a:grpFill/>
            </p:grpSpPr>
            <p:cxnSp>
              <p:nvCxnSpPr>
                <p:cNvPr id="935" name="Straight Connector 934">
                  <a:extLst>
                    <a:ext uri="{FF2B5EF4-FFF2-40B4-BE49-F238E27FC236}">
                      <a16:creationId xmlns:a16="http://schemas.microsoft.com/office/drawing/2014/main" id="{C3315F97-B859-4A40-B313-C2DD50CBA8D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6" name="Straight Connector 935">
                  <a:extLst>
                    <a:ext uri="{FF2B5EF4-FFF2-40B4-BE49-F238E27FC236}">
                      <a16:creationId xmlns:a16="http://schemas.microsoft.com/office/drawing/2014/main" id="{8865CB62-25F9-EC48-BDBC-EB42519CC5C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37" name="Rectangle 936">
                  <a:extLst>
                    <a:ext uri="{FF2B5EF4-FFF2-40B4-BE49-F238E27FC236}">
                      <a16:creationId xmlns:a16="http://schemas.microsoft.com/office/drawing/2014/main" id="{8AD20240-897E-C743-A0FC-C49D5738554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a:extLst>
                    <a:ext uri="{FF2B5EF4-FFF2-40B4-BE49-F238E27FC236}">
                      <a16:creationId xmlns:a16="http://schemas.microsoft.com/office/drawing/2014/main" id="{94286BBE-BB5F-3D43-A0EC-AE6EE20E8F0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12" name="Group 911">
              <a:extLst>
                <a:ext uri="{FF2B5EF4-FFF2-40B4-BE49-F238E27FC236}">
                  <a16:creationId xmlns:a16="http://schemas.microsoft.com/office/drawing/2014/main" id="{1C04BFEA-4AD1-8340-A97E-EE0B6991335C}"/>
                </a:ext>
              </a:extLst>
            </p:cNvPr>
            <p:cNvGrpSpPr/>
            <p:nvPr/>
          </p:nvGrpSpPr>
          <p:grpSpPr>
            <a:xfrm>
              <a:off x="266987" y="4055726"/>
              <a:ext cx="1063838" cy="1201695"/>
              <a:chOff x="8236681" y="1615645"/>
              <a:chExt cx="1752604" cy="1708585"/>
            </a:xfrm>
            <a:grpFill/>
          </p:grpSpPr>
          <p:sp>
            <p:nvSpPr>
              <p:cNvPr id="913" name="Rectangle 912">
                <a:extLst>
                  <a:ext uri="{FF2B5EF4-FFF2-40B4-BE49-F238E27FC236}">
                    <a16:creationId xmlns:a16="http://schemas.microsoft.com/office/drawing/2014/main" id="{67597F73-5B8B-EC4F-B40E-7B2C897C798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4" name="Straight Connector 913">
                <a:extLst>
                  <a:ext uri="{FF2B5EF4-FFF2-40B4-BE49-F238E27FC236}">
                    <a16:creationId xmlns:a16="http://schemas.microsoft.com/office/drawing/2014/main" id="{21F4E0AE-91FB-2948-9F1F-51225DA717B3}"/>
                  </a:ext>
                </a:extLst>
              </p:cNvPr>
              <p:cNvCxnSpPr>
                <a:cxnSpLocks/>
                <a:stCxn id="913" idx="2"/>
                <a:endCxn id="9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15" name="Straight Connector 914">
                <a:extLst>
                  <a:ext uri="{FF2B5EF4-FFF2-40B4-BE49-F238E27FC236}">
                    <a16:creationId xmlns:a16="http://schemas.microsoft.com/office/drawing/2014/main" id="{BD821762-0DE9-FD4F-B6A9-1664E95F4D6D}"/>
                  </a:ext>
                </a:extLst>
              </p:cNvPr>
              <p:cNvCxnSpPr>
                <a:cxnSpLocks/>
                <a:stCxn id="9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16" name="Rectangle 915">
                <a:extLst>
                  <a:ext uri="{FF2B5EF4-FFF2-40B4-BE49-F238E27FC236}">
                    <a16:creationId xmlns:a16="http://schemas.microsoft.com/office/drawing/2014/main" id="{32CE32B8-F62F-3145-AA04-E7A3820661BF}"/>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Rectangle 916">
                <a:extLst>
                  <a:ext uri="{FF2B5EF4-FFF2-40B4-BE49-F238E27FC236}">
                    <a16:creationId xmlns:a16="http://schemas.microsoft.com/office/drawing/2014/main" id="{B8C7CA28-7EC9-CB4D-BA9E-958721ED8B44}"/>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8" name="Group 917">
                <a:extLst>
                  <a:ext uri="{FF2B5EF4-FFF2-40B4-BE49-F238E27FC236}">
                    <a16:creationId xmlns:a16="http://schemas.microsoft.com/office/drawing/2014/main" id="{C1E575F3-945B-2846-8C94-AAF9A39E4E9D}"/>
                  </a:ext>
                </a:extLst>
              </p:cNvPr>
              <p:cNvGrpSpPr/>
              <p:nvPr/>
            </p:nvGrpSpPr>
            <p:grpSpPr>
              <a:xfrm>
                <a:off x="9136803" y="2622984"/>
                <a:ext cx="852482" cy="701246"/>
                <a:chOff x="8584345" y="1927654"/>
                <a:chExt cx="852482" cy="701246"/>
              </a:xfrm>
              <a:grpFill/>
            </p:grpSpPr>
            <p:cxnSp>
              <p:nvCxnSpPr>
                <p:cNvPr id="924" name="Straight Connector 923">
                  <a:extLst>
                    <a:ext uri="{FF2B5EF4-FFF2-40B4-BE49-F238E27FC236}">
                      <a16:creationId xmlns:a16="http://schemas.microsoft.com/office/drawing/2014/main" id="{65EA5624-A5F0-4141-9F41-ECC5289FE9F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25" name="Straight Connector 924">
                  <a:extLst>
                    <a:ext uri="{FF2B5EF4-FFF2-40B4-BE49-F238E27FC236}">
                      <a16:creationId xmlns:a16="http://schemas.microsoft.com/office/drawing/2014/main" id="{77290AC1-D675-8641-9B65-3F0780FC659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26" name="Rectangle 925">
                  <a:extLst>
                    <a:ext uri="{FF2B5EF4-FFF2-40B4-BE49-F238E27FC236}">
                      <a16:creationId xmlns:a16="http://schemas.microsoft.com/office/drawing/2014/main" id="{CCC7B3D3-5C4B-FD44-8B39-94109DE8A72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Rectangle 926">
                  <a:extLst>
                    <a:ext uri="{FF2B5EF4-FFF2-40B4-BE49-F238E27FC236}">
                      <a16:creationId xmlns:a16="http://schemas.microsoft.com/office/drawing/2014/main" id="{CB15F14F-BAD9-CD4E-8B06-F0C1A5E349A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9" name="Group 918">
                <a:extLst>
                  <a:ext uri="{FF2B5EF4-FFF2-40B4-BE49-F238E27FC236}">
                    <a16:creationId xmlns:a16="http://schemas.microsoft.com/office/drawing/2014/main" id="{811E55C4-7F55-6D4F-ABBF-BD77ACA83B5C}"/>
                  </a:ext>
                </a:extLst>
              </p:cNvPr>
              <p:cNvGrpSpPr/>
              <p:nvPr/>
            </p:nvGrpSpPr>
            <p:grpSpPr>
              <a:xfrm>
                <a:off x="8236681" y="2622982"/>
                <a:ext cx="852482" cy="701246"/>
                <a:chOff x="8584345" y="1927654"/>
                <a:chExt cx="852482" cy="701246"/>
              </a:xfrm>
              <a:grpFill/>
            </p:grpSpPr>
            <p:cxnSp>
              <p:nvCxnSpPr>
                <p:cNvPr id="920" name="Straight Connector 919">
                  <a:extLst>
                    <a:ext uri="{FF2B5EF4-FFF2-40B4-BE49-F238E27FC236}">
                      <a16:creationId xmlns:a16="http://schemas.microsoft.com/office/drawing/2014/main" id="{AFD2B9ED-FDC3-CB42-9067-A5434D9914C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21" name="Straight Connector 920">
                  <a:extLst>
                    <a:ext uri="{FF2B5EF4-FFF2-40B4-BE49-F238E27FC236}">
                      <a16:creationId xmlns:a16="http://schemas.microsoft.com/office/drawing/2014/main" id="{4F1283C1-9C4A-CF4F-BEB3-F864365118D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22" name="Rectangle 921">
                  <a:extLst>
                    <a:ext uri="{FF2B5EF4-FFF2-40B4-BE49-F238E27FC236}">
                      <a16:creationId xmlns:a16="http://schemas.microsoft.com/office/drawing/2014/main" id="{131C96CF-5ACD-BE49-8DF3-C548F8404E2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a:extLst>
                    <a:ext uri="{FF2B5EF4-FFF2-40B4-BE49-F238E27FC236}">
                      <a16:creationId xmlns:a16="http://schemas.microsoft.com/office/drawing/2014/main" id="{88BFAEFF-B6CF-2C40-BFB4-577606832D7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 name="Diagram 3">
            <a:extLst>
              <a:ext uri="{FF2B5EF4-FFF2-40B4-BE49-F238E27FC236}">
                <a16:creationId xmlns:a16="http://schemas.microsoft.com/office/drawing/2014/main" id="{CA69F4DA-7FF2-4645-952C-A7FBAFA4B821}"/>
              </a:ext>
            </a:extLst>
          </p:cNvPr>
          <p:cNvGraphicFramePr/>
          <p:nvPr>
            <p:extLst>
              <p:ext uri="{D42A27DB-BD31-4B8C-83A1-F6EECF244321}">
                <p14:modId xmlns:p14="http://schemas.microsoft.com/office/powerpoint/2010/main" val="3159106113"/>
              </p:ext>
            </p:extLst>
          </p:nvPr>
        </p:nvGraphicFramePr>
        <p:xfrm>
          <a:off x="2151063" y="1641283"/>
          <a:ext cx="7643813" cy="3352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a:extLst>
              <a:ext uri="{FF2B5EF4-FFF2-40B4-BE49-F238E27FC236}">
                <a16:creationId xmlns:a16="http://schemas.microsoft.com/office/drawing/2014/main" id="{95820418-331D-3E43-A8FC-9E0431CE376E}"/>
              </a:ext>
            </a:extLst>
          </p:cNvPr>
          <p:cNvSpPr/>
          <p:nvPr/>
        </p:nvSpPr>
        <p:spPr>
          <a:xfrm>
            <a:off x="8171287" y="2586012"/>
            <a:ext cx="900886" cy="1000897"/>
          </a:xfrm>
          <a:prstGeom prs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75" name="Diagram 1274">
            <a:extLst>
              <a:ext uri="{FF2B5EF4-FFF2-40B4-BE49-F238E27FC236}">
                <a16:creationId xmlns:a16="http://schemas.microsoft.com/office/drawing/2014/main" id="{A7696F65-0434-114D-B502-3DAC815C538B}"/>
              </a:ext>
            </a:extLst>
          </p:cNvPr>
          <p:cNvGraphicFramePr/>
          <p:nvPr>
            <p:extLst>
              <p:ext uri="{D42A27DB-BD31-4B8C-83A1-F6EECF244321}">
                <p14:modId xmlns:p14="http://schemas.microsoft.com/office/powerpoint/2010/main" val="3810520828"/>
              </p:ext>
            </p:extLst>
          </p:nvPr>
        </p:nvGraphicFramePr>
        <p:xfrm>
          <a:off x="-529277" y="3537647"/>
          <a:ext cx="4549993" cy="27985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76" name="Bent-Up Arrow 1275">
            <a:extLst>
              <a:ext uri="{FF2B5EF4-FFF2-40B4-BE49-F238E27FC236}">
                <a16:creationId xmlns:a16="http://schemas.microsoft.com/office/drawing/2014/main" id="{BB5766BD-36B6-4E44-BE57-0A70233E06D4}"/>
              </a:ext>
            </a:extLst>
          </p:cNvPr>
          <p:cNvSpPr/>
          <p:nvPr/>
        </p:nvSpPr>
        <p:spPr>
          <a:xfrm>
            <a:off x="2486025" y="5059287"/>
            <a:ext cx="3609975" cy="879281"/>
          </a:xfrm>
          <a:prstGeom prst="ben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9" name="Group 1288">
            <a:extLst>
              <a:ext uri="{FF2B5EF4-FFF2-40B4-BE49-F238E27FC236}">
                <a16:creationId xmlns:a16="http://schemas.microsoft.com/office/drawing/2014/main" id="{305DF2EF-F3CF-DF42-A14B-A780EC97192D}"/>
              </a:ext>
            </a:extLst>
          </p:cNvPr>
          <p:cNvGrpSpPr/>
          <p:nvPr/>
        </p:nvGrpSpPr>
        <p:grpSpPr>
          <a:xfrm>
            <a:off x="127668" y="1027989"/>
            <a:ext cx="4058723" cy="4201237"/>
            <a:chOff x="13364" y="1042277"/>
            <a:chExt cx="4058723" cy="4201237"/>
          </a:xfrm>
        </p:grpSpPr>
        <p:grpSp>
          <p:nvGrpSpPr>
            <p:cNvPr id="1287" name="Group 1286">
              <a:extLst>
                <a:ext uri="{FF2B5EF4-FFF2-40B4-BE49-F238E27FC236}">
                  <a16:creationId xmlns:a16="http://schemas.microsoft.com/office/drawing/2014/main" id="{4B8D389E-B8D2-B449-846F-B302F05EBCAB}"/>
                </a:ext>
              </a:extLst>
            </p:cNvPr>
            <p:cNvGrpSpPr/>
            <p:nvPr/>
          </p:nvGrpSpPr>
          <p:grpSpPr>
            <a:xfrm>
              <a:off x="111122" y="1042277"/>
              <a:ext cx="3960965" cy="2086684"/>
              <a:chOff x="111122" y="1385179"/>
              <a:chExt cx="3960965" cy="2086684"/>
            </a:xfrm>
          </p:grpSpPr>
          <p:pic>
            <p:nvPicPr>
              <p:cNvPr id="1273" name="Picture 2" descr="Stock Ticker Board Images, Stock Photos &amp;amp; Vectors | Shutterstock">
                <a:extLst>
                  <a:ext uri="{FF2B5EF4-FFF2-40B4-BE49-F238E27FC236}">
                    <a16:creationId xmlns:a16="http://schemas.microsoft.com/office/drawing/2014/main" id="{3711D500-B731-0A4A-8797-E774A60C5EA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904" y="1820295"/>
                <a:ext cx="3489318" cy="1422968"/>
              </a:xfrm>
              <a:prstGeom prst="rect">
                <a:avLst/>
              </a:prstGeom>
              <a:noFill/>
              <a:extLst>
                <a:ext uri="{909E8E84-426E-40DD-AFC4-6F175D3DCCD1}">
                  <a14:hiddenFill xmlns:a14="http://schemas.microsoft.com/office/drawing/2010/main">
                    <a:solidFill>
                      <a:srgbClr val="FFFFFF"/>
                    </a:solidFill>
                  </a14:hiddenFill>
                </a:ext>
              </a:extLst>
            </p:spPr>
          </p:pic>
          <p:sp>
            <p:nvSpPr>
              <p:cNvPr id="1278" name="Frame 1277">
                <a:extLst>
                  <a:ext uri="{FF2B5EF4-FFF2-40B4-BE49-F238E27FC236}">
                    <a16:creationId xmlns:a16="http://schemas.microsoft.com/office/drawing/2014/main" id="{1E81B6AE-2D40-A743-B65B-E8AC1229223E}"/>
                  </a:ext>
                </a:extLst>
              </p:cNvPr>
              <p:cNvSpPr/>
              <p:nvPr/>
            </p:nvSpPr>
            <p:spPr>
              <a:xfrm>
                <a:off x="111122" y="1516912"/>
                <a:ext cx="3909594" cy="1954951"/>
              </a:xfrm>
              <a:prstGeom prst="frame">
                <a:avLst/>
              </a:prstGeom>
              <a:solidFill>
                <a:schemeClr val="accent1">
                  <a:lumMod val="50000"/>
                </a:schemeClr>
              </a:solidFill>
              <a:ln w="2159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7" name="TextBox 1276">
                <a:extLst>
                  <a:ext uri="{FF2B5EF4-FFF2-40B4-BE49-F238E27FC236}">
                    <a16:creationId xmlns:a16="http://schemas.microsoft.com/office/drawing/2014/main" id="{F1DF0538-FA6C-1C4C-A1A7-E664F2B2F9C7}"/>
                  </a:ext>
                </a:extLst>
              </p:cNvPr>
              <p:cNvSpPr txBox="1"/>
              <p:nvPr/>
            </p:nvSpPr>
            <p:spPr>
              <a:xfrm>
                <a:off x="248221" y="1385179"/>
                <a:ext cx="3823866" cy="461665"/>
              </a:xfrm>
              <a:prstGeom prst="rect">
                <a:avLst/>
              </a:prstGeom>
              <a:noFill/>
            </p:spPr>
            <p:txBody>
              <a:bodyPr wrap="square" rtlCol="0">
                <a:spAutoFit/>
              </a:bodyPr>
              <a:lstStyle/>
              <a:p>
                <a:r>
                  <a:rPr lang="en-US" sz="2400" b="1" dirty="0">
                    <a:solidFill>
                      <a:schemeClr val="bg1"/>
                    </a:solidFill>
                  </a:rPr>
                  <a:t>Securities and indexes</a:t>
                </a:r>
              </a:p>
            </p:txBody>
          </p:sp>
        </p:grpSp>
        <p:sp>
          <p:nvSpPr>
            <p:cNvPr id="1279" name="Bent-Up Arrow 1278">
              <a:extLst>
                <a:ext uri="{FF2B5EF4-FFF2-40B4-BE49-F238E27FC236}">
                  <a16:creationId xmlns:a16="http://schemas.microsoft.com/office/drawing/2014/main" id="{91FD157F-3032-F34C-815E-4FE6BBDA841F}"/>
                </a:ext>
              </a:extLst>
            </p:cNvPr>
            <p:cNvSpPr/>
            <p:nvPr/>
          </p:nvSpPr>
          <p:spPr>
            <a:xfrm rot="5400000">
              <a:off x="-547120" y="3803748"/>
              <a:ext cx="2000250" cy="879281"/>
            </a:xfrm>
            <a:prstGeom prst="bentUp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2" name="TextBox 1281">
            <a:extLst>
              <a:ext uri="{FF2B5EF4-FFF2-40B4-BE49-F238E27FC236}">
                <a16:creationId xmlns:a16="http://schemas.microsoft.com/office/drawing/2014/main" id="{77A7E701-0829-4949-8ED1-945AEB898F56}"/>
              </a:ext>
            </a:extLst>
          </p:cNvPr>
          <p:cNvSpPr txBox="1"/>
          <p:nvPr/>
        </p:nvSpPr>
        <p:spPr>
          <a:xfrm>
            <a:off x="48192" y="6330666"/>
            <a:ext cx="3609975" cy="523220"/>
          </a:xfrm>
          <a:prstGeom prst="rect">
            <a:avLst/>
          </a:prstGeom>
          <a:noFill/>
        </p:spPr>
        <p:txBody>
          <a:bodyPr wrap="square" rtlCol="0">
            <a:spAutoFit/>
          </a:bodyPr>
          <a:lstStyle/>
          <a:p>
            <a:pPr algn="ctr"/>
            <a:r>
              <a:rPr lang="en-US" sz="2800" dirty="0"/>
              <a:t>Features Calculations</a:t>
            </a:r>
          </a:p>
        </p:txBody>
      </p:sp>
      <p:grpSp>
        <p:nvGrpSpPr>
          <p:cNvPr id="1285" name="Group 1284">
            <a:extLst>
              <a:ext uri="{FF2B5EF4-FFF2-40B4-BE49-F238E27FC236}">
                <a16:creationId xmlns:a16="http://schemas.microsoft.com/office/drawing/2014/main" id="{AE206590-0606-8F41-BAE3-758BBE706A22}"/>
              </a:ext>
            </a:extLst>
          </p:cNvPr>
          <p:cNvGrpSpPr/>
          <p:nvPr/>
        </p:nvGrpSpPr>
        <p:grpSpPr>
          <a:xfrm>
            <a:off x="9701647" y="2002958"/>
            <a:ext cx="2342723" cy="3843659"/>
            <a:chOff x="9701647" y="1874366"/>
            <a:chExt cx="2342723" cy="3843659"/>
          </a:xfrm>
        </p:grpSpPr>
        <p:sp>
          <p:nvSpPr>
            <p:cNvPr id="1281" name="Frame 1280">
              <a:extLst>
                <a:ext uri="{FF2B5EF4-FFF2-40B4-BE49-F238E27FC236}">
                  <a16:creationId xmlns:a16="http://schemas.microsoft.com/office/drawing/2014/main" id="{E150ACE8-4741-3247-A3C5-40587EA601A8}"/>
                </a:ext>
              </a:extLst>
            </p:cNvPr>
            <p:cNvSpPr/>
            <p:nvPr/>
          </p:nvSpPr>
          <p:spPr>
            <a:xfrm>
              <a:off x="9709158" y="1874366"/>
              <a:ext cx="2335212" cy="1000897"/>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Signals</a:t>
              </a:r>
            </a:p>
          </p:txBody>
        </p:sp>
        <p:graphicFrame>
          <p:nvGraphicFramePr>
            <p:cNvPr id="1283" name="Diagram 1282">
              <a:extLst>
                <a:ext uri="{FF2B5EF4-FFF2-40B4-BE49-F238E27FC236}">
                  <a16:creationId xmlns:a16="http://schemas.microsoft.com/office/drawing/2014/main" id="{D957E1E8-65C6-8141-A7B5-36C59F05DC93}"/>
                </a:ext>
              </a:extLst>
            </p:cNvPr>
            <p:cNvGraphicFramePr/>
            <p:nvPr>
              <p:extLst>
                <p:ext uri="{D42A27DB-BD31-4B8C-83A1-F6EECF244321}">
                  <p14:modId xmlns:p14="http://schemas.microsoft.com/office/powerpoint/2010/main" val="2929854858"/>
                </p:ext>
              </p:extLst>
            </p:nvPr>
          </p:nvGraphicFramePr>
          <p:xfrm>
            <a:off x="9705976" y="2889447"/>
            <a:ext cx="2338394" cy="199269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84" name="Frame 1283">
              <a:extLst>
                <a:ext uri="{FF2B5EF4-FFF2-40B4-BE49-F238E27FC236}">
                  <a16:creationId xmlns:a16="http://schemas.microsoft.com/office/drawing/2014/main" id="{B7A4850C-A4DF-F546-8939-C2E679FBD3D9}"/>
                </a:ext>
              </a:extLst>
            </p:cNvPr>
            <p:cNvSpPr/>
            <p:nvPr/>
          </p:nvSpPr>
          <p:spPr>
            <a:xfrm>
              <a:off x="9701647" y="4717128"/>
              <a:ext cx="2335212" cy="1000897"/>
            </a:xfrm>
            <a:prstGeom prst="fram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Daily</a:t>
              </a:r>
            </a:p>
          </p:txBody>
        </p:sp>
      </p:grpSp>
      <p:sp>
        <p:nvSpPr>
          <p:cNvPr id="1288" name="TextBox 1287">
            <a:extLst>
              <a:ext uri="{FF2B5EF4-FFF2-40B4-BE49-F238E27FC236}">
                <a16:creationId xmlns:a16="http://schemas.microsoft.com/office/drawing/2014/main" id="{BAFEE7CE-3CBD-494E-A1B0-4121DE8D7CA1}"/>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sp>
        <p:nvSpPr>
          <p:cNvPr id="1295" name="TextBox 1294">
            <a:extLst>
              <a:ext uri="{FF2B5EF4-FFF2-40B4-BE49-F238E27FC236}">
                <a16:creationId xmlns:a16="http://schemas.microsoft.com/office/drawing/2014/main" id="{20D94139-6B66-7B43-8F9C-E52F14373132}"/>
              </a:ext>
            </a:extLst>
          </p:cNvPr>
          <p:cNvSpPr txBox="1"/>
          <p:nvPr/>
        </p:nvSpPr>
        <p:spPr>
          <a:xfrm>
            <a:off x="7576781" y="599326"/>
            <a:ext cx="1946631" cy="923330"/>
          </a:xfrm>
          <a:prstGeom prst="rect">
            <a:avLst/>
          </a:prstGeom>
          <a:noFill/>
        </p:spPr>
        <p:txBody>
          <a:bodyPr wrap="square" rtlCol="0">
            <a:spAutoFit/>
          </a:bodyPr>
          <a:lstStyle/>
          <a:p>
            <a:pPr algn="ctr"/>
            <a:r>
              <a:rPr lang="en-US" b="1" dirty="0"/>
              <a:t>Guessing the sign </a:t>
            </a:r>
          </a:p>
          <a:p>
            <a:pPr algn="ctr"/>
            <a:r>
              <a:rPr lang="en-US" b="1" dirty="0"/>
              <a:t>of the return tomorrow</a:t>
            </a:r>
          </a:p>
        </p:txBody>
      </p:sp>
      <p:grpSp>
        <p:nvGrpSpPr>
          <p:cNvPr id="1296" name="Group 1295">
            <a:extLst>
              <a:ext uri="{FF2B5EF4-FFF2-40B4-BE49-F238E27FC236}">
                <a16:creationId xmlns:a16="http://schemas.microsoft.com/office/drawing/2014/main" id="{48785B16-0514-944F-BBE6-BE5C80BE0274}"/>
              </a:ext>
            </a:extLst>
          </p:cNvPr>
          <p:cNvGrpSpPr/>
          <p:nvPr/>
        </p:nvGrpSpPr>
        <p:grpSpPr>
          <a:xfrm>
            <a:off x="7605357" y="1161730"/>
            <a:ext cx="1979612" cy="1402991"/>
            <a:chOff x="0" y="0"/>
            <a:chExt cx="4572000" cy="2743200"/>
          </a:xfrm>
        </p:grpSpPr>
        <p:graphicFrame>
          <p:nvGraphicFramePr>
            <p:cNvPr id="1297" name="Chart 1296">
              <a:extLst>
                <a:ext uri="{FF2B5EF4-FFF2-40B4-BE49-F238E27FC236}">
                  <a16:creationId xmlns:a16="http://schemas.microsoft.com/office/drawing/2014/main" id="{C300F9A6-EAAD-FB43-8025-A2805752F09B}"/>
                </a:ext>
              </a:extLst>
            </p:cNvPr>
            <p:cNvGraphicFramePr/>
            <p:nvPr>
              <p:extLst>
                <p:ext uri="{D42A27DB-BD31-4B8C-83A1-F6EECF244321}">
                  <p14:modId xmlns:p14="http://schemas.microsoft.com/office/powerpoint/2010/main" val="841383323"/>
                </p:ext>
              </p:extLst>
            </p:nvPr>
          </p:nvGraphicFramePr>
          <p:xfrm>
            <a:off x="0" y="0"/>
            <a:ext cx="4572000" cy="2743200"/>
          </p:xfrm>
          <a:graphic>
            <a:graphicData uri="http://schemas.openxmlformats.org/drawingml/2006/chart">
              <c:chart xmlns:c="http://schemas.openxmlformats.org/drawingml/2006/chart" xmlns:r="http://schemas.openxmlformats.org/officeDocument/2006/relationships" r:id="rId18"/>
            </a:graphicData>
          </a:graphic>
        </p:graphicFrame>
        <p:sp>
          <p:nvSpPr>
            <p:cNvPr id="1298" name="TextBox 3">
              <a:extLst>
                <a:ext uri="{FF2B5EF4-FFF2-40B4-BE49-F238E27FC236}">
                  <a16:creationId xmlns:a16="http://schemas.microsoft.com/office/drawing/2014/main" id="{10A7325E-2455-DF4F-8BEC-DDF5E894ECDA}"/>
                </a:ext>
              </a:extLst>
            </p:cNvPr>
            <p:cNvSpPr txBox="1"/>
            <p:nvPr/>
          </p:nvSpPr>
          <p:spPr>
            <a:xfrm>
              <a:off x="2841667" y="547924"/>
              <a:ext cx="698501" cy="1206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3200" dirty="0"/>
                <a:t>+</a:t>
              </a:r>
            </a:p>
          </p:txBody>
        </p:sp>
        <p:sp>
          <p:nvSpPr>
            <p:cNvPr id="1299" name="TextBox 4">
              <a:extLst>
                <a:ext uri="{FF2B5EF4-FFF2-40B4-BE49-F238E27FC236}">
                  <a16:creationId xmlns:a16="http://schemas.microsoft.com/office/drawing/2014/main" id="{B52E29A3-A2F7-5B43-9043-0DB1670390C8}"/>
                </a:ext>
              </a:extLst>
            </p:cNvPr>
            <p:cNvSpPr txBox="1"/>
            <p:nvPr/>
          </p:nvSpPr>
          <p:spPr>
            <a:xfrm>
              <a:off x="856143" y="1114020"/>
              <a:ext cx="723901" cy="87630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4400" dirty="0"/>
                <a:t>-</a:t>
              </a:r>
            </a:p>
          </p:txBody>
        </p:sp>
      </p:grpSp>
    </p:spTree>
    <p:extLst>
      <p:ext uri="{BB962C8B-B14F-4D97-AF65-F5344CB8AC3E}">
        <p14:creationId xmlns:p14="http://schemas.microsoft.com/office/powerpoint/2010/main" val="161139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D08DE-02A7-5144-A9D4-C94F18908D8B}"/>
              </a:ext>
            </a:extLst>
          </p:cNvPr>
          <p:cNvSpPr>
            <a:spLocks noGrp="1"/>
          </p:cNvSpPr>
          <p:nvPr>
            <p:ph idx="1"/>
          </p:nvPr>
        </p:nvSpPr>
        <p:spPr>
          <a:xfrm>
            <a:off x="666750" y="554038"/>
            <a:ext cx="10515600" cy="4351338"/>
          </a:xfrm>
        </p:spPr>
        <p:txBody>
          <a:bodyPr>
            <a:normAutofit fontScale="92500" lnSpcReduction="10000"/>
          </a:bodyPr>
          <a:lstStyle/>
          <a:p>
            <a:r>
              <a:rPr lang="en-US" dirty="0"/>
              <a:t>The ML model uses several market indexes and individual securities, domestic and International, from diverse asset classes.</a:t>
            </a:r>
          </a:p>
          <a:p>
            <a:r>
              <a:rPr lang="en-US" dirty="0"/>
              <a:t>We automatically collect close prices and volume data using an API, and transform them into features, such as rolling volatility, returns, return squared, and GARCH models. We include also seasonal patterns for daily and monthly effects. And last, but not least, we calculate Principal Components on historical data to include past and current patterns for the prediction of tomorrow’s return.</a:t>
            </a:r>
          </a:p>
          <a:p>
            <a:r>
              <a:rPr lang="en-US" dirty="0"/>
              <a:t>We selected an </a:t>
            </a:r>
            <a:r>
              <a:rPr lang="en-US" dirty="0" err="1"/>
              <a:t>Adaboost</a:t>
            </a:r>
            <a:r>
              <a:rPr lang="en-US" dirty="0"/>
              <a:t> model, which we trained and tuned</a:t>
            </a:r>
          </a:p>
          <a:p>
            <a:r>
              <a:rPr lang="en-US" dirty="0"/>
              <a:t>The model give us signals 0 and 1, and we buy VIXM when the signal is 1, and sell it when the signal comes back to 0.</a:t>
            </a:r>
          </a:p>
          <a:p>
            <a:pPr lvl="1"/>
            <a:endParaRPr lang="en-US" dirty="0"/>
          </a:p>
        </p:txBody>
      </p:sp>
    </p:spTree>
    <p:extLst>
      <p:ext uri="{BB962C8B-B14F-4D97-AF65-F5344CB8AC3E}">
        <p14:creationId xmlns:p14="http://schemas.microsoft.com/office/powerpoint/2010/main" val="338798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Box 389">
            <a:extLst>
              <a:ext uri="{FF2B5EF4-FFF2-40B4-BE49-F238E27FC236}">
                <a16:creationId xmlns:a16="http://schemas.microsoft.com/office/drawing/2014/main" id="{BF960C18-46DE-8C43-A0FF-FCB0D56FA88B}"/>
              </a:ext>
            </a:extLst>
          </p:cNvPr>
          <p:cNvSpPr txBox="1"/>
          <p:nvPr/>
        </p:nvSpPr>
        <p:spPr>
          <a:xfrm>
            <a:off x="248221" y="186541"/>
            <a:ext cx="4958409" cy="646331"/>
          </a:xfrm>
          <a:prstGeom prst="rect">
            <a:avLst/>
          </a:prstGeom>
          <a:noFill/>
        </p:spPr>
        <p:txBody>
          <a:bodyPr wrap="none" rtlCol="0">
            <a:spAutoFit/>
          </a:bodyPr>
          <a:lstStyle/>
          <a:p>
            <a:r>
              <a:rPr lang="en-US" sz="3600" b="1" dirty="0"/>
              <a:t>Machine Learning Model</a:t>
            </a:r>
          </a:p>
        </p:txBody>
      </p:sp>
      <p:pic>
        <p:nvPicPr>
          <p:cNvPr id="3" name="Picture 2">
            <a:extLst>
              <a:ext uri="{FF2B5EF4-FFF2-40B4-BE49-F238E27FC236}">
                <a16:creationId xmlns:a16="http://schemas.microsoft.com/office/drawing/2014/main" id="{00F6BA4D-3A27-E845-9174-22C608B5F66F}"/>
              </a:ext>
            </a:extLst>
          </p:cNvPr>
          <p:cNvPicPr>
            <a:picLocks noChangeAspect="1"/>
          </p:cNvPicPr>
          <p:nvPr/>
        </p:nvPicPr>
        <p:blipFill>
          <a:blip r:embed="rId2"/>
          <a:stretch>
            <a:fillRect/>
          </a:stretch>
        </p:blipFill>
        <p:spPr>
          <a:xfrm>
            <a:off x="381000" y="1047750"/>
            <a:ext cx="11430000" cy="4762500"/>
          </a:xfrm>
          <a:prstGeom prst="rect">
            <a:avLst/>
          </a:prstGeom>
        </p:spPr>
      </p:pic>
    </p:spTree>
    <p:extLst>
      <p:ext uri="{BB962C8B-B14F-4D97-AF65-F5344CB8AC3E}">
        <p14:creationId xmlns:p14="http://schemas.microsoft.com/office/powerpoint/2010/main" val="151853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2501C-2CB5-5943-A172-8028B93D12BC}"/>
              </a:ext>
            </a:extLst>
          </p:cNvPr>
          <p:cNvSpPr>
            <a:spLocks noGrp="1"/>
          </p:cNvSpPr>
          <p:nvPr>
            <p:ph idx="1"/>
          </p:nvPr>
        </p:nvSpPr>
        <p:spPr/>
        <p:txBody>
          <a:bodyPr>
            <a:normAutofit/>
          </a:bodyPr>
          <a:lstStyle/>
          <a:p>
            <a:r>
              <a:rPr lang="en-US" dirty="0"/>
              <a:t>The profitability of the strategy out-of-sample results in more than 150% return. As a reference, the SPY, which is an ETF of the S&amp;P500, returned around 60% in that same window of about 2Years.</a:t>
            </a:r>
          </a:p>
        </p:txBody>
      </p:sp>
    </p:spTree>
    <p:extLst>
      <p:ext uri="{BB962C8B-B14F-4D97-AF65-F5344CB8AC3E}">
        <p14:creationId xmlns:p14="http://schemas.microsoft.com/office/powerpoint/2010/main" val="71717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5530EF1-10A6-834E-8CD0-96593940096E}"/>
              </a:ext>
            </a:extLst>
          </p:cNvPr>
          <p:cNvPicPr>
            <a:picLocks noChangeAspect="1"/>
          </p:cNvPicPr>
          <p:nvPr/>
        </p:nvPicPr>
        <p:blipFill>
          <a:blip r:embed="rId2"/>
          <a:stretch>
            <a:fillRect/>
          </a:stretch>
        </p:blipFill>
        <p:spPr>
          <a:xfrm>
            <a:off x="4602480" y="1036320"/>
            <a:ext cx="7174230" cy="5124450"/>
          </a:xfrm>
          <a:prstGeom prst="rect">
            <a:avLst/>
          </a:prstGeom>
        </p:spPr>
      </p:pic>
      <p:pic>
        <p:nvPicPr>
          <p:cNvPr id="6" name="Picture 5">
            <a:extLst>
              <a:ext uri="{FF2B5EF4-FFF2-40B4-BE49-F238E27FC236}">
                <a16:creationId xmlns:a16="http://schemas.microsoft.com/office/drawing/2014/main" id="{CD314948-EBF5-3A45-9CA5-E2035A091EB8}"/>
              </a:ext>
            </a:extLst>
          </p:cNvPr>
          <p:cNvPicPr>
            <a:picLocks noChangeAspect="1"/>
          </p:cNvPicPr>
          <p:nvPr/>
        </p:nvPicPr>
        <p:blipFill>
          <a:blip r:embed="rId3"/>
          <a:stretch>
            <a:fillRect/>
          </a:stretch>
        </p:blipFill>
        <p:spPr>
          <a:xfrm>
            <a:off x="4023360" y="5379720"/>
            <a:ext cx="4133565" cy="1291739"/>
          </a:xfrm>
          <a:prstGeom prst="rect">
            <a:avLst/>
          </a:prstGeom>
        </p:spPr>
      </p:pic>
      <p:sp>
        <p:nvSpPr>
          <p:cNvPr id="7" name="TextBox 6">
            <a:extLst>
              <a:ext uri="{FF2B5EF4-FFF2-40B4-BE49-F238E27FC236}">
                <a16:creationId xmlns:a16="http://schemas.microsoft.com/office/drawing/2014/main" id="{99B19CCA-F3AC-8447-8FDF-C01EE327FD79}"/>
              </a:ext>
            </a:extLst>
          </p:cNvPr>
          <p:cNvSpPr txBox="1"/>
          <p:nvPr/>
        </p:nvSpPr>
        <p:spPr>
          <a:xfrm>
            <a:off x="248221" y="186541"/>
            <a:ext cx="4804007" cy="646331"/>
          </a:xfrm>
          <a:prstGeom prst="rect">
            <a:avLst/>
          </a:prstGeom>
          <a:noFill/>
        </p:spPr>
        <p:txBody>
          <a:bodyPr wrap="none" rtlCol="0">
            <a:spAutoFit/>
          </a:bodyPr>
          <a:lstStyle/>
          <a:p>
            <a:r>
              <a:rPr lang="en-US" sz="3600" b="1" dirty="0" err="1"/>
              <a:t>VixCoin</a:t>
            </a:r>
            <a:r>
              <a:rPr lang="en-US" sz="3600" b="1" dirty="0"/>
              <a:t> Token Valuation</a:t>
            </a:r>
          </a:p>
        </p:txBody>
      </p:sp>
      <p:sp>
        <p:nvSpPr>
          <p:cNvPr id="8" name="TextBox 7">
            <a:extLst>
              <a:ext uri="{FF2B5EF4-FFF2-40B4-BE49-F238E27FC236}">
                <a16:creationId xmlns:a16="http://schemas.microsoft.com/office/drawing/2014/main" id="{F06EA940-02D2-3E48-8A02-E1BE48258328}"/>
              </a:ext>
            </a:extLst>
          </p:cNvPr>
          <p:cNvSpPr txBox="1"/>
          <p:nvPr/>
        </p:nvSpPr>
        <p:spPr>
          <a:xfrm>
            <a:off x="756943" y="1443841"/>
            <a:ext cx="3608070" cy="4401205"/>
          </a:xfrm>
          <a:prstGeom prst="rect">
            <a:avLst/>
          </a:prstGeom>
          <a:noFill/>
        </p:spPr>
        <p:txBody>
          <a:bodyPr wrap="square" rtlCol="0">
            <a:spAutoFit/>
          </a:bodyPr>
          <a:lstStyle/>
          <a:p>
            <a:r>
              <a:rPr lang="en-US" sz="2800" dirty="0"/>
              <a:t>The price is linked to the performance of the investment strategy.</a:t>
            </a:r>
          </a:p>
          <a:p>
            <a:endParaRPr lang="en-US" sz="2800" dirty="0"/>
          </a:p>
          <a:p>
            <a:r>
              <a:rPr lang="en-US" sz="2800" dirty="0"/>
              <a:t>Token priced as $1.00 at the beginning of 2021.</a:t>
            </a:r>
          </a:p>
          <a:p>
            <a:endParaRPr lang="en-US" sz="2800" dirty="0"/>
          </a:p>
          <a:p>
            <a:r>
              <a:rPr lang="en-US" sz="2800" dirty="0"/>
              <a:t>Price as of Nov 29</a:t>
            </a:r>
            <a:r>
              <a:rPr lang="en-US" sz="2800" baseline="30000" dirty="0"/>
              <a:t>th</a:t>
            </a:r>
            <a:r>
              <a:rPr lang="en-US" sz="2800" dirty="0"/>
              <a:t>: $1.11</a:t>
            </a:r>
          </a:p>
        </p:txBody>
      </p:sp>
    </p:spTree>
    <p:extLst>
      <p:ext uri="{BB962C8B-B14F-4D97-AF65-F5344CB8AC3E}">
        <p14:creationId xmlns:p14="http://schemas.microsoft.com/office/powerpoint/2010/main" val="298996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3790F-366E-AD48-A06B-7DF19D3832CB}"/>
              </a:ext>
            </a:extLst>
          </p:cNvPr>
          <p:cNvSpPr>
            <a:spLocks noGrp="1"/>
          </p:cNvSpPr>
          <p:nvPr>
            <p:ph idx="1"/>
          </p:nvPr>
        </p:nvSpPr>
        <p:spPr>
          <a:xfrm>
            <a:off x="838200" y="898902"/>
            <a:ext cx="10515600" cy="5278061"/>
          </a:xfrm>
        </p:spPr>
        <p:txBody>
          <a:bodyPr/>
          <a:lstStyle/>
          <a:p>
            <a:pPr marL="0" indent="0">
              <a:buNone/>
            </a:pPr>
            <a:r>
              <a:rPr lang="en-US" dirty="0"/>
              <a:t>The price of the </a:t>
            </a:r>
            <a:r>
              <a:rPr lang="en-US" dirty="0" err="1"/>
              <a:t>VixCoin</a:t>
            </a:r>
            <a:r>
              <a:rPr lang="en-US" dirty="0"/>
              <a:t> token is linked to the performance of the investment strategy. </a:t>
            </a:r>
          </a:p>
          <a:p>
            <a:endParaRPr lang="en-US" dirty="0"/>
          </a:p>
          <a:p>
            <a:pPr marL="0" indent="0">
              <a:buNone/>
            </a:pPr>
            <a:r>
              <a:rPr lang="en-US" dirty="0"/>
              <a:t>The token priced at $1.00 at the beginning of 2021, and since then have had a cumulative return of 11%, so the current price of the token is of $1.11 as of November 29</a:t>
            </a:r>
            <a:r>
              <a:rPr lang="en-US" baseline="30000" dirty="0"/>
              <a:t>th</a:t>
            </a:r>
            <a:r>
              <a:rPr lang="en-US" dirty="0"/>
              <a:t>.</a:t>
            </a:r>
          </a:p>
          <a:p>
            <a:endParaRPr lang="en-US" dirty="0"/>
          </a:p>
          <a:p>
            <a:endParaRPr lang="en-US" dirty="0"/>
          </a:p>
        </p:txBody>
      </p:sp>
    </p:spTree>
    <p:extLst>
      <p:ext uri="{BB962C8B-B14F-4D97-AF65-F5344CB8AC3E}">
        <p14:creationId xmlns:p14="http://schemas.microsoft.com/office/powerpoint/2010/main" val="95995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8" name="Group 387">
            <a:extLst>
              <a:ext uri="{FF2B5EF4-FFF2-40B4-BE49-F238E27FC236}">
                <a16:creationId xmlns:a16="http://schemas.microsoft.com/office/drawing/2014/main" id="{4364537F-FAFA-E24B-9804-05479ED1280A}"/>
              </a:ext>
            </a:extLst>
          </p:cNvPr>
          <p:cNvGrpSpPr/>
          <p:nvPr/>
        </p:nvGrpSpPr>
        <p:grpSpPr>
          <a:xfrm>
            <a:off x="171225" y="185124"/>
            <a:ext cx="7443788" cy="2728913"/>
            <a:chOff x="266987" y="1163028"/>
            <a:chExt cx="10158261" cy="4094393"/>
          </a:xfrm>
          <a:solidFill>
            <a:schemeClr val="bg2">
              <a:lumMod val="90000"/>
              <a:alpha val="52000"/>
            </a:schemeClr>
          </a:solidFill>
        </p:grpSpPr>
        <p:grpSp>
          <p:nvGrpSpPr>
            <p:cNvPr id="4" name="Group 3">
              <a:extLst>
                <a:ext uri="{FF2B5EF4-FFF2-40B4-BE49-F238E27FC236}">
                  <a16:creationId xmlns:a16="http://schemas.microsoft.com/office/drawing/2014/main" id="{D6167E48-1D54-6943-8136-A54DBD9FA29C}"/>
                </a:ext>
              </a:extLst>
            </p:cNvPr>
            <p:cNvGrpSpPr/>
            <p:nvPr/>
          </p:nvGrpSpPr>
          <p:grpSpPr>
            <a:xfrm>
              <a:off x="9361410" y="1163028"/>
              <a:ext cx="1063838" cy="1201695"/>
              <a:chOff x="8236681" y="1615645"/>
              <a:chExt cx="1752604" cy="1708585"/>
            </a:xfrm>
            <a:grpFill/>
          </p:grpSpPr>
          <p:sp>
            <p:nvSpPr>
              <p:cNvPr id="5" name="Rectangle 4">
                <a:extLst>
                  <a:ext uri="{FF2B5EF4-FFF2-40B4-BE49-F238E27FC236}">
                    <a16:creationId xmlns:a16="http://schemas.microsoft.com/office/drawing/2014/main" id="{C6D26102-FF9E-A84E-9FD2-874E2ED0896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E08F5AF-53E7-7841-BFBA-A4685849690E}"/>
                  </a:ext>
                </a:extLst>
              </p:cNvPr>
              <p:cNvCxnSpPr>
                <a:cxnSpLocks/>
                <a:stCxn id="5" idx="2"/>
                <a:endCxn id="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3027BC-2460-5942-93D0-6C447C6EEA90}"/>
                  </a:ext>
                </a:extLst>
              </p:cNvPr>
              <p:cNvCxnSpPr>
                <a:cxnSpLocks/>
                <a:stCxn id="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BD2640-5E36-1B49-85A9-ACDA310A1A9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1FEE80-C4F8-D046-91C9-4619F01378B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29C8E9-55AD-D44B-B6B7-A9F76F7F03D6}"/>
                  </a:ext>
                </a:extLst>
              </p:cNvPr>
              <p:cNvGrpSpPr/>
              <p:nvPr/>
            </p:nvGrpSpPr>
            <p:grpSpPr>
              <a:xfrm>
                <a:off x="9136803" y="2622984"/>
                <a:ext cx="852482" cy="701246"/>
                <a:chOff x="8584345" y="1927654"/>
                <a:chExt cx="852482" cy="701246"/>
              </a:xfrm>
              <a:grpFill/>
            </p:grpSpPr>
            <p:cxnSp>
              <p:nvCxnSpPr>
                <p:cNvPr id="16" name="Straight Connector 15">
                  <a:extLst>
                    <a:ext uri="{FF2B5EF4-FFF2-40B4-BE49-F238E27FC236}">
                      <a16:creationId xmlns:a16="http://schemas.microsoft.com/office/drawing/2014/main" id="{40ACEE97-317D-6848-86AC-ECF4FF71A3C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2305FE-E141-4A49-8649-823BCDA8033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C4D74BA-F268-8D40-B4A5-ADBB34215F2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853CF4-0E33-0540-A028-AC374F5267F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B37D109-38BC-B748-BEFC-A4ACECA5499E}"/>
                  </a:ext>
                </a:extLst>
              </p:cNvPr>
              <p:cNvGrpSpPr/>
              <p:nvPr/>
            </p:nvGrpSpPr>
            <p:grpSpPr>
              <a:xfrm>
                <a:off x="8236681" y="2622982"/>
                <a:ext cx="852482" cy="701246"/>
                <a:chOff x="8584345" y="1927654"/>
                <a:chExt cx="852482" cy="701246"/>
              </a:xfrm>
              <a:grpFill/>
            </p:grpSpPr>
            <p:cxnSp>
              <p:nvCxnSpPr>
                <p:cNvPr id="12" name="Straight Connector 11">
                  <a:extLst>
                    <a:ext uri="{FF2B5EF4-FFF2-40B4-BE49-F238E27FC236}">
                      <a16:creationId xmlns:a16="http://schemas.microsoft.com/office/drawing/2014/main" id="{F9A1C71B-5523-4444-8C39-FD52AA0942F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AC394C-6079-DF44-AB90-C46EEE733E3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C4E8B3F-E56C-5F48-8D62-9D5CBD665A9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8135D4-AD1B-E04A-8509-7D510B8D489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a16="http://schemas.microsoft.com/office/drawing/2014/main" id="{05BD7B78-DD82-F54A-944C-F980BF12277D}"/>
                </a:ext>
              </a:extLst>
            </p:cNvPr>
            <p:cNvGrpSpPr/>
            <p:nvPr/>
          </p:nvGrpSpPr>
          <p:grpSpPr>
            <a:xfrm>
              <a:off x="8015075" y="2520399"/>
              <a:ext cx="1063838" cy="1201695"/>
              <a:chOff x="8236681" y="1615645"/>
              <a:chExt cx="1752604" cy="1708585"/>
            </a:xfrm>
            <a:grpFill/>
          </p:grpSpPr>
          <p:sp>
            <p:nvSpPr>
              <p:cNvPr id="21" name="Rectangle 20">
                <a:extLst>
                  <a:ext uri="{FF2B5EF4-FFF2-40B4-BE49-F238E27FC236}">
                    <a16:creationId xmlns:a16="http://schemas.microsoft.com/office/drawing/2014/main" id="{C38C621E-4444-5F47-AF9C-31BC91FD221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670DEE3-A878-7F43-834C-6413A5EDE11F}"/>
                  </a:ext>
                </a:extLst>
              </p:cNvPr>
              <p:cNvCxnSpPr>
                <a:cxnSpLocks/>
                <a:stCxn id="21" idx="2"/>
                <a:endCxn id="2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E4A2CE-AFBD-B442-B355-9B280A240CCA}"/>
                  </a:ext>
                </a:extLst>
              </p:cNvPr>
              <p:cNvCxnSpPr>
                <a:cxnSpLocks/>
                <a:stCxn id="2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3D11EE4-EC20-754A-B0B6-64D16260493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2E51A41-2431-AB44-ADEB-4A67108E229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EE924A6-8EAB-A645-8A32-1DE66F644519}"/>
                  </a:ext>
                </a:extLst>
              </p:cNvPr>
              <p:cNvGrpSpPr/>
              <p:nvPr/>
            </p:nvGrpSpPr>
            <p:grpSpPr>
              <a:xfrm>
                <a:off x="9136803" y="2622984"/>
                <a:ext cx="852482" cy="701246"/>
                <a:chOff x="8584345" y="1927654"/>
                <a:chExt cx="852482" cy="701246"/>
              </a:xfrm>
              <a:grpFill/>
            </p:grpSpPr>
            <p:cxnSp>
              <p:nvCxnSpPr>
                <p:cNvPr id="32" name="Straight Connector 31">
                  <a:extLst>
                    <a:ext uri="{FF2B5EF4-FFF2-40B4-BE49-F238E27FC236}">
                      <a16:creationId xmlns:a16="http://schemas.microsoft.com/office/drawing/2014/main" id="{6C798956-C5F5-5B43-93BD-A8B8621EDAA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509D5A1-7860-F143-AF4B-1703EC08694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452AEB8-0CCC-6347-B472-8C814299AD6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5BAC558-7731-0245-8A0C-E120CFB7FFE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74724A6-0009-7445-BE49-79ED68A625CB}"/>
                  </a:ext>
                </a:extLst>
              </p:cNvPr>
              <p:cNvGrpSpPr/>
              <p:nvPr/>
            </p:nvGrpSpPr>
            <p:grpSpPr>
              <a:xfrm>
                <a:off x="8236681" y="2622982"/>
                <a:ext cx="852482" cy="701246"/>
                <a:chOff x="8584345" y="1927654"/>
                <a:chExt cx="852482" cy="701246"/>
              </a:xfrm>
              <a:grpFill/>
            </p:grpSpPr>
            <p:cxnSp>
              <p:nvCxnSpPr>
                <p:cNvPr id="28" name="Straight Connector 27">
                  <a:extLst>
                    <a:ext uri="{FF2B5EF4-FFF2-40B4-BE49-F238E27FC236}">
                      <a16:creationId xmlns:a16="http://schemas.microsoft.com/office/drawing/2014/main" id="{463BC1F5-F35A-5146-86CE-9FFBAB86147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5F57FB-4584-1040-90BA-8C48B519F8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8262764-7192-3748-B084-C4644BF87BBB}"/>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DA003BB-E581-C544-91D2-C6CD59BCBB3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8AAC083C-50C0-C34F-B55B-568B21A522E7}"/>
                </a:ext>
              </a:extLst>
            </p:cNvPr>
            <p:cNvGrpSpPr/>
            <p:nvPr/>
          </p:nvGrpSpPr>
          <p:grpSpPr>
            <a:xfrm>
              <a:off x="8056960" y="1167197"/>
              <a:ext cx="1170222" cy="1201695"/>
              <a:chOff x="8236681" y="1615645"/>
              <a:chExt cx="1752604" cy="1708585"/>
            </a:xfrm>
            <a:grpFill/>
          </p:grpSpPr>
          <p:sp>
            <p:nvSpPr>
              <p:cNvPr id="37" name="Rectangle 36">
                <a:extLst>
                  <a:ext uri="{FF2B5EF4-FFF2-40B4-BE49-F238E27FC236}">
                    <a16:creationId xmlns:a16="http://schemas.microsoft.com/office/drawing/2014/main" id="{02CED05B-5215-B643-AF10-5289BAE7735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793217F-465A-634C-A5C4-F5883C60A9BD}"/>
                  </a:ext>
                </a:extLst>
              </p:cNvPr>
              <p:cNvCxnSpPr>
                <a:cxnSpLocks/>
                <a:stCxn id="37" idx="2"/>
                <a:endCxn id="4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D776523-560C-9C45-AB9B-E9F9E7AB6187}"/>
                  </a:ext>
                </a:extLst>
              </p:cNvPr>
              <p:cNvCxnSpPr>
                <a:cxnSpLocks/>
                <a:stCxn id="3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E3C8657-EB63-6143-8F0C-DA44E17ED3A4}"/>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8781596-E6C7-A14D-BD36-E7A9338F781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B8ADD0B1-4FC3-EA48-840D-9F220419D7A5}"/>
                  </a:ext>
                </a:extLst>
              </p:cNvPr>
              <p:cNvGrpSpPr/>
              <p:nvPr/>
            </p:nvGrpSpPr>
            <p:grpSpPr>
              <a:xfrm>
                <a:off x="9136803" y="2622984"/>
                <a:ext cx="852482" cy="701246"/>
                <a:chOff x="8584345" y="1927654"/>
                <a:chExt cx="852482" cy="701246"/>
              </a:xfrm>
              <a:grpFill/>
            </p:grpSpPr>
            <p:cxnSp>
              <p:nvCxnSpPr>
                <p:cNvPr id="48" name="Straight Connector 47">
                  <a:extLst>
                    <a:ext uri="{FF2B5EF4-FFF2-40B4-BE49-F238E27FC236}">
                      <a16:creationId xmlns:a16="http://schemas.microsoft.com/office/drawing/2014/main" id="{1724BD03-1716-4F47-994A-A0B12B7AB13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AB2736-8417-8844-8C46-ACFD3D15D49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AA591C8-042B-BF44-8901-8CA193F2A3E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D1452D-3AE2-B64F-97C1-680CAE2DF8C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C6AE98EA-071F-6246-BB0D-E1CBBB3DAD67}"/>
                  </a:ext>
                </a:extLst>
              </p:cNvPr>
              <p:cNvGrpSpPr/>
              <p:nvPr/>
            </p:nvGrpSpPr>
            <p:grpSpPr>
              <a:xfrm>
                <a:off x="8236681" y="2622982"/>
                <a:ext cx="852482" cy="701246"/>
                <a:chOff x="8584345" y="1927654"/>
                <a:chExt cx="852482" cy="701246"/>
              </a:xfrm>
              <a:grpFill/>
            </p:grpSpPr>
            <p:cxnSp>
              <p:nvCxnSpPr>
                <p:cNvPr id="44" name="Straight Connector 43">
                  <a:extLst>
                    <a:ext uri="{FF2B5EF4-FFF2-40B4-BE49-F238E27FC236}">
                      <a16:creationId xmlns:a16="http://schemas.microsoft.com/office/drawing/2014/main" id="{E5E3C641-7849-7D49-88D9-2A2A7ED5EE2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AC4EB10-9CBE-5246-AFF2-634CFB5DFDD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21AFE3A-B953-B540-8C23-79F48C48D4C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082D12-78D4-ED4C-AFF1-AD96FD96460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6A1A9BF4-EFDC-3247-9A62-6B7EECAFD002}"/>
                </a:ext>
              </a:extLst>
            </p:cNvPr>
            <p:cNvGrpSpPr/>
            <p:nvPr/>
          </p:nvGrpSpPr>
          <p:grpSpPr>
            <a:xfrm>
              <a:off x="9316873" y="2495771"/>
              <a:ext cx="1063838" cy="1201695"/>
              <a:chOff x="8236681" y="1615645"/>
              <a:chExt cx="1752604" cy="1708585"/>
            </a:xfrm>
            <a:grpFill/>
          </p:grpSpPr>
          <p:sp>
            <p:nvSpPr>
              <p:cNvPr id="53" name="Rectangle 52">
                <a:extLst>
                  <a:ext uri="{FF2B5EF4-FFF2-40B4-BE49-F238E27FC236}">
                    <a16:creationId xmlns:a16="http://schemas.microsoft.com/office/drawing/2014/main" id="{E7756BEE-3083-2A41-B10B-8CD5366B9C26}"/>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F3B2D756-B279-9345-AE71-A12D6F518E0C}"/>
                  </a:ext>
                </a:extLst>
              </p:cNvPr>
              <p:cNvCxnSpPr>
                <a:cxnSpLocks/>
                <a:stCxn id="53" idx="2"/>
                <a:endCxn id="5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D6933A-79CD-AF47-877B-97A32C430AB0}"/>
                  </a:ext>
                </a:extLst>
              </p:cNvPr>
              <p:cNvCxnSpPr>
                <a:cxnSpLocks/>
                <a:stCxn id="5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D9D9F9C6-1CDE-6841-8C6C-9642A393295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0680C5E-4F66-0742-8745-DDF0BCEF797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55D4AFD0-DA41-B648-82A5-4CAEF68525E2}"/>
                  </a:ext>
                </a:extLst>
              </p:cNvPr>
              <p:cNvGrpSpPr/>
              <p:nvPr/>
            </p:nvGrpSpPr>
            <p:grpSpPr>
              <a:xfrm>
                <a:off x="9136803" y="2622984"/>
                <a:ext cx="852482" cy="701246"/>
                <a:chOff x="8584345" y="1927654"/>
                <a:chExt cx="852482" cy="701246"/>
              </a:xfrm>
              <a:grpFill/>
            </p:grpSpPr>
            <p:cxnSp>
              <p:nvCxnSpPr>
                <p:cNvPr id="64" name="Straight Connector 63">
                  <a:extLst>
                    <a:ext uri="{FF2B5EF4-FFF2-40B4-BE49-F238E27FC236}">
                      <a16:creationId xmlns:a16="http://schemas.microsoft.com/office/drawing/2014/main" id="{0AABDD0A-A187-7C41-8D02-DEBD37A1B96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159D3EC-98E5-0344-9AC3-2BEDA526517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51CF4E8-35A0-FB4C-A266-F5C926BA605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622C6EE-C832-454B-BB0B-CFF5CCBCE76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DA01D0E0-DD94-844D-8193-F938AADA9641}"/>
                  </a:ext>
                </a:extLst>
              </p:cNvPr>
              <p:cNvGrpSpPr/>
              <p:nvPr/>
            </p:nvGrpSpPr>
            <p:grpSpPr>
              <a:xfrm>
                <a:off x="8236681" y="2622982"/>
                <a:ext cx="852482" cy="701246"/>
                <a:chOff x="8584345" y="1927654"/>
                <a:chExt cx="852482" cy="701246"/>
              </a:xfrm>
              <a:grpFill/>
            </p:grpSpPr>
            <p:cxnSp>
              <p:nvCxnSpPr>
                <p:cNvPr id="60" name="Straight Connector 59">
                  <a:extLst>
                    <a:ext uri="{FF2B5EF4-FFF2-40B4-BE49-F238E27FC236}">
                      <a16:creationId xmlns:a16="http://schemas.microsoft.com/office/drawing/2014/main" id="{3BDEE181-3DA8-1743-BC7D-E6C28A71C070}"/>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0F449F-C34A-D44E-81B7-1CC6D7A0318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A7BDFB13-68D7-C24B-9FEB-687928A5A3B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DE26A65-CA27-164D-8BEE-003B93A6681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CD211810-493F-E145-8FDA-CC20DF836C15}"/>
                </a:ext>
              </a:extLst>
            </p:cNvPr>
            <p:cNvGrpSpPr/>
            <p:nvPr/>
          </p:nvGrpSpPr>
          <p:grpSpPr>
            <a:xfrm>
              <a:off x="7969908" y="3976429"/>
              <a:ext cx="1063838" cy="1201695"/>
              <a:chOff x="8236681" y="1615645"/>
              <a:chExt cx="1752604" cy="1708585"/>
            </a:xfrm>
            <a:grpFill/>
          </p:grpSpPr>
          <p:sp>
            <p:nvSpPr>
              <p:cNvPr id="69" name="Rectangle 68">
                <a:extLst>
                  <a:ext uri="{FF2B5EF4-FFF2-40B4-BE49-F238E27FC236}">
                    <a16:creationId xmlns:a16="http://schemas.microsoft.com/office/drawing/2014/main" id="{6523A008-280D-6348-A941-66BDC0A1CAA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A532576C-1687-E342-80A1-C424056A1A62}"/>
                  </a:ext>
                </a:extLst>
              </p:cNvPr>
              <p:cNvCxnSpPr>
                <a:cxnSpLocks/>
                <a:stCxn id="69" idx="2"/>
                <a:endCxn id="7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F2EA847-A1B7-DD48-9371-DB29B1B00AEC}"/>
                  </a:ext>
                </a:extLst>
              </p:cNvPr>
              <p:cNvCxnSpPr>
                <a:cxnSpLocks/>
                <a:stCxn id="6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764B2CC-9EA4-2747-AF5F-E4714157B36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194DB88-E404-1F42-8260-F0B56CD7A746}"/>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D779321A-304C-6846-8539-C2E350E8C3E6}"/>
                  </a:ext>
                </a:extLst>
              </p:cNvPr>
              <p:cNvGrpSpPr/>
              <p:nvPr/>
            </p:nvGrpSpPr>
            <p:grpSpPr>
              <a:xfrm>
                <a:off x="9136803" y="2622984"/>
                <a:ext cx="852482" cy="701246"/>
                <a:chOff x="8584345" y="1927654"/>
                <a:chExt cx="852482" cy="701246"/>
              </a:xfrm>
              <a:grpFill/>
            </p:grpSpPr>
            <p:cxnSp>
              <p:nvCxnSpPr>
                <p:cNvPr id="80" name="Straight Connector 79">
                  <a:extLst>
                    <a:ext uri="{FF2B5EF4-FFF2-40B4-BE49-F238E27FC236}">
                      <a16:creationId xmlns:a16="http://schemas.microsoft.com/office/drawing/2014/main" id="{BB1331A4-7A33-1143-813A-EC7688EA573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74AD3A-63C8-C249-951C-5298820255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34A6E34-F901-0D42-A337-F1695B2CFA0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9504200-5FD7-3B4A-B03C-3705680018AE}"/>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72EF885A-B8B8-D046-A11F-37995A3BF474}"/>
                  </a:ext>
                </a:extLst>
              </p:cNvPr>
              <p:cNvGrpSpPr/>
              <p:nvPr/>
            </p:nvGrpSpPr>
            <p:grpSpPr>
              <a:xfrm>
                <a:off x="8236681" y="2622982"/>
                <a:ext cx="852482" cy="701246"/>
                <a:chOff x="8584345" y="1927654"/>
                <a:chExt cx="852482" cy="701246"/>
              </a:xfrm>
              <a:grpFill/>
            </p:grpSpPr>
            <p:cxnSp>
              <p:nvCxnSpPr>
                <p:cNvPr id="76" name="Straight Connector 75">
                  <a:extLst>
                    <a:ext uri="{FF2B5EF4-FFF2-40B4-BE49-F238E27FC236}">
                      <a16:creationId xmlns:a16="http://schemas.microsoft.com/office/drawing/2014/main" id="{31F339AB-D7CF-0B44-9FB7-1D54D91E19B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CACC501-2D23-AA4A-965B-9F8925A463D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D1B6C685-D0DA-214E-9B37-07C053C99B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1A4119F-C695-274B-8327-51671B51412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0A106639-294A-C541-94CD-0C45C6CBF5DD}"/>
                </a:ext>
              </a:extLst>
            </p:cNvPr>
            <p:cNvGrpSpPr/>
            <p:nvPr/>
          </p:nvGrpSpPr>
          <p:grpSpPr>
            <a:xfrm>
              <a:off x="9323520" y="3948091"/>
              <a:ext cx="1063838" cy="1201695"/>
              <a:chOff x="8236681" y="1615645"/>
              <a:chExt cx="1752604" cy="1708585"/>
            </a:xfrm>
            <a:grpFill/>
          </p:grpSpPr>
          <p:sp>
            <p:nvSpPr>
              <p:cNvPr id="85" name="Rectangle 84">
                <a:extLst>
                  <a:ext uri="{FF2B5EF4-FFF2-40B4-BE49-F238E27FC236}">
                    <a16:creationId xmlns:a16="http://schemas.microsoft.com/office/drawing/2014/main" id="{2E425339-2F53-E942-8889-288B40C8404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id="{E5AC69C4-7113-B046-91B1-9FE003E6EFA8}"/>
                  </a:ext>
                </a:extLst>
              </p:cNvPr>
              <p:cNvCxnSpPr>
                <a:cxnSpLocks/>
                <a:stCxn id="85" idx="2"/>
                <a:endCxn id="8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62BDD2-347D-6544-A8C3-5F9E4A73EF0F}"/>
                  </a:ext>
                </a:extLst>
              </p:cNvPr>
              <p:cNvCxnSpPr>
                <a:cxnSpLocks/>
                <a:stCxn id="8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D15857C-2D5E-D346-B173-982BDE0434B0}"/>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78A0613-2CAF-DA4E-87D1-00FC7441E33F}"/>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A018BB58-7CAD-4742-A89C-B19922EA92A4}"/>
                  </a:ext>
                </a:extLst>
              </p:cNvPr>
              <p:cNvGrpSpPr/>
              <p:nvPr/>
            </p:nvGrpSpPr>
            <p:grpSpPr>
              <a:xfrm>
                <a:off x="9136803" y="2622984"/>
                <a:ext cx="852482" cy="701246"/>
                <a:chOff x="8584345" y="1927654"/>
                <a:chExt cx="852482" cy="701246"/>
              </a:xfrm>
              <a:grpFill/>
            </p:grpSpPr>
            <p:cxnSp>
              <p:nvCxnSpPr>
                <p:cNvPr id="96" name="Straight Connector 95">
                  <a:extLst>
                    <a:ext uri="{FF2B5EF4-FFF2-40B4-BE49-F238E27FC236}">
                      <a16:creationId xmlns:a16="http://schemas.microsoft.com/office/drawing/2014/main" id="{67C62330-41BC-0143-81E6-21288E96C68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AAC9023-4CCF-3B48-8F9E-ABA7F4024DC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979E0852-741B-4641-A563-09F6405FA47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5CCFCBC1-465E-2346-991E-1640249413E0}"/>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a:extLst>
                  <a:ext uri="{FF2B5EF4-FFF2-40B4-BE49-F238E27FC236}">
                    <a16:creationId xmlns:a16="http://schemas.microsoft.com/office/drawing/2014/main" id="{892B27D4-370C-C448-93F6-2A5808D5B42D}"/>
                  </a:ext>
                </a:extLst>
              </p:cNvPr>
              <p:cNvGrpSpPr/>
              <p:nvPr/>
            </p:nvGrpSpPr>
            <p:grpSpPr>
              <a:xfrm>
                <a:off x="8236681" y="2622982"/>
                <a:ext cx="852482" cy="701246"/>
                <a:chOff x="8584345" y="1927654"/>
                <a:chExt cx="852482" cy="701246"/>
              </a:xfrm>
              <a:grpFill/>
            </p:grpSpPr>
            <p:cxnSp>
              <p:nvCxnSpPr>
                <p:cNvPr id="92" name="Straight Connector 91">
                  <a:extLst>
                    <a:ext uri="{FF2B5EF4-FFF2-40B4-BE49-F238E27FC236}">
                      <a16:creationId xmlns:a16="http://schemas.microsoft.com/office/drawing/2014/main" id="{C1ECAE28-99DE-0345-AE9C-9ED7E1FE07DB}"/>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991056-30F9-424A-B8DB-4C958E4254D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D97FA4F-4A67-9D49-BE24-75FCB4D37E7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E2EE587C-2AC8-064A-9D0C-F49090BA0A8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0" name="Group 99">
              <a:extLst>
                <a:ext uri="{FF2B5EF4-FFF2-40B4-BE49-F238E27FC236}">
                  <a16:creationId xmlns:a16="http://schemas.microsoft.com/office/drawing/2014/main" id="{D211A357-8AD0-C34C-9AE4-BF21739A64E0}"/>
                </a:ext>
              </a:extLst>
            </p:cNvPr>
            <p:cNvGrpSpPr/>
            <p:nvPr/>
          </p:nvGrpSpPr>
          <p:grpSpPr>
            <a:xfrm>
              <a:off x="6724431" y="2544209"/>
              <a:ext cx="1063838" cy="1201695"/>
              <a:chOff x="8236681" y="1615645"/>
              <a:chExt cx="1752604" cy="1708585"/>
            </a:xfrm>
            <a:grpFill/>
          </p:grpSpPr>
          <p:sp>
            <p:nvSpPr>
              <p:cNvPr id="101" name="Rectangle 100">
                <a:extLst>
                  <a:ext uri="{FF2B5EF4-FFF2-40B4-BE49-F238E27FC236}">
                    <a16:creationId xmlns:a16="http://schemas.microsoft.com/office/drawing/2014/main" id="{F9BF2486-6429-6046-ACB2-671DEB78C15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52C67724-FF96-B44E-8CCF-F721D4D760E3}"/>
                  </a:ext>
                </a:extLst>
              </p:cNvPr>
              <p:cNvCxnSpPr>
                <a:cxnSpLocks/>
                <a:stCxn id="101" idx="2"/>
                <a:endCxn id="10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073992-4B78-2A40-AB2B-7D41B18FD895}"/>
                  </a:ext>
                </a:extLst>
              </p:cNvPr>
              <p:cNvCxnSpPr>
                <a:cxnSpLocks/>
                <a:stCxn id="10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FE4FF0CA-DE0E-5C4B-B97C-0542163347CA}"/>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5D5AD774-745E-1D4C-ABEE-E65FCA5D55D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799BCBF7-8E20-1747-A4EB-833990F62C63}"/>
                  </a:ext>
                </a:extLst>
              </p:cNvPr>
              <p:cNvGrpSpPr/>
              <p:nvPr/>
            </p:nvGrpSpPr>
            <p:grpSpPr>
              <a:xfrm>
                <a:off x="9136803" y="2622984"/>
                <a:ext cx="852482" cy="701246"/>
                <a:chOff x="8584345" y="1927654"/>
                <a:chExt cx="852482" cy="701246"/>
              </a:xfrm>
              <a:grpFill/>
            </p:grpSpPr>
            <p:cxnSp>
              <p:nvCxnSpPr>
                <p:cNvPr id="112" name="Straight Connector 111">
                  <a:extLst>
                    <a:ext uri="{FF2B5EF4-FFF2-40B4-BE49-F238E27FC236}">
                      <a16:creationId xmlns:a16="http://schemas.microsoft.com/office/drawing/2014/main" id="{250777DA-E102-334C-99FA-6B2C685C828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558E091-B1F5-914B-8906-A278D80989B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8259585-6AFC-C64F-8FE0-D5C2F67F5D9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FCDB672-A39C-9943-82CA-698DAF3BA56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B2CC892E-6704-144B-84AE-0EF7BD2D2403}"/>
                  </a:ext>
                </a:extLst>
              </p:cNvPr>
              <p:cNvGrpSpPr/>
              <p:nvPr/>
            </p:nvGrpSpPr>
            <p:grpSpPr>
              <a:xfrm>
                <a:off x="8236681" y="2622982"/>
                <a:ext cx="852482" cy="701246"/>
                <a:chOff x="8584345" y="1927654"/>
                <a:chExt cx="852482" cy="701246"/>
              </a:xfrm>
              <a:grpFill/>
            </p:grpSpPr>
            <p:cxnSp>
              <p:nvCxnSpPr>
                <p:cNvPr id="108" name="Straight Connector 107">
                  <a:extLst>
                    <a:ext uri="{FF2B5EF4-FFF2-40B4-BE49-F238E27FC236}">
                      <a16:creationId xmlns:a16="http://schemas.microsoft.com/office/drawing/2014/main" id="{D6281114-2C5D-9A44-B63D-471BBD473D8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D11E46-1CE0-064A-8121-7BB3B9D5F3D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F53F4143-21EB-0744-B19B-EDAEEB1923FE}"/>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6588015-E033-174A-87F6-5D048E3A41E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ED4C4996-8A80-D84B-A27D-9101266E049F}"/>
                </a:ext>
              </a:extLst>
            </p:cNvPr>
            <p:cNvGrpSpPr/>
            <p:nvPr/>
          </p:nvGrpSpPr>
          <p:grpSpPr>
            <a:xfrm>
              <a:off x="6723452" y="1191007"/>
              <a:ext cx="1170222" cy="1201695"/>
              <a:chOff x="8236681" y="1615645"/>
              <a:chExt cx="1752604" cy="1708585"/>
            </a:xfrm>
            <a:grpFill/>
          </p:grpSpPr>
          <p:sp>
            <p:nvSpPr>
              <p:cNvPr id="117" name="Rectangle 116">
                <a:extLst>
                  <a:ext uri="{FF2B5EF4-FFF2-40B4-BE49-F238E27FC236}">
                    <a16:creationId xmlns:a16="http://schemas.microsoft.com/office/drawing/2014/main" id="{7524F0B5-1409-5D4A-BD7F-00658451026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70A0AFBA-ADB8-DB4A-AACF-9B04871CD1E8}"/>
                  </a:ext>
                </a:extLst>
              </p:cNvPr>
              <p:cNvCxnSpPr>
                <a:cxnSpLocks/>
                <a:stCxn id="117" idx="2"/>
                <a:endCxn id="12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E3E3F17-8BB9-B248-8867-E70EFC41828D}"/>
                  </a:ext>
                </a:extLst>
              </p:cNvPr>
              <p:cNvCxnSpPr>
                <a:cxnSpLocks/>
                <a:stCxn id="11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9DCBAEAF-5542-6A4F-B6AF-808D3C1D171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C02A8945-4A3E-4049-8478-AF923277A11C}"/>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57D91F09-4B28-CC47-A6B6-F998CB791B06}"/>
                  </a:ext>
                </a:extLst>
              </p:cNvPr>
              <p:cNvGrpSpPr/>
              <p:nvPr/>
            </p:nvGrpSpPr>
            <p:grpSpPr>
              <a:xfrm>
                <a:off x="9136803" y="2622984"/>
                <a:ext cx="852482" cy="701246"/>
                <a:chOff x="8584345" y="1927654"/>
                <a:chExt cx="852482" cy="701246"/>
              </a:xfrm>
              <a:grpFill/>
            </p:grpSpPr>
            <p:cxnSp>
              <p:nvCxnSpPr>
                <p:cNvPr id="128" name="Straight Connector 127">
                  <a:extLst>
                    <a:ext uri="{FF2B5EF4-FFF2-40B4-BE49-F238E27FC236}">
                      <a16:creationId xmlns:a16="http://schemas.microsoft.com/office/drawing/2014/main" id="{7444C333-9B50-E64F-9D08-6CD0FE6E232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AA65471-78D9-BF40-9315-CC88B25BE14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1BC6CCE5-D7CD-9E47-9A7C-8F438F09061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9F34C5D-8886-FB4A-93CD-01C1C2D0F00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6BC0EFBC-3D5C-F341-A7F2-6793BF84385A}"/>
                  </a:ext>
                </a:extLst>
              </p:cNvPr>
              <p:cNvGrpSpPr/>
              <p:nvPr/>
            </p:nvGrpSpPr>
            <p:grpSpPr>
              <a:xfrm>
                <a:off x="8236681" y="2622982"/>
                <a:ext cx="852482" cy="701246"/>
                <a:chOff x="8584345" y="1927654"/>
                <a:chExt cx="852482" cy="701246"/>
              </a:xfrm>
              <a:grpFill/>
            </p:grpSpPr>
            <p:cxnSp>
              <p:nvCxnSpPr>
                <p:cNvPr id="124" name="Straight Connector 123">
                  <a:extLst>
                    <a:ext uri="{FF2B5EF4-FFF2-40B4-BE49-F238E27FC236}">
                      <a16:creationId xmlns:a16="http://schemas.microsoft.com/office/drawing/2014/main" id="{54A173A9-2F36-444F-9FE3-E476352F15D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08B183B-5F59-F14E-9F32-69C6BA61687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868058E5-3EA0-A94E-9338-4B80BE4F869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3A034D0D-EAEE-6342-9E52-EF797BB34D72}"/>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2" name="Group 131">
              <a:extLst>
                <a:ext uri="{FF2B5EF4-FFF2-40B4-BE49-F238E27FC236}">
                  <a16:creationId xmlns:a16="http://schemas.microsoft.com/office/drawing/2014/main" id="{EDF51C04-CE4F-2B4D-A389-16D399817243}"/>
                </a:ext>
              </a:extLst>
            </p:cNvPr>
            <p:cNvGrpSpPr/>
            <p:nvPr/>
          </p:nvGrpSpPr>
          <p:grpSpPr>
            <a:xfrm>
              <a:off x="6679264" y="4000239"/>
              <a:ext cx="1063838" cy="1201695"/>
              <a:chOff x="8236681" y="1615645"/>
              <a:chExt cx="1752604" cy="1708585"/>
            </a:xfrm>
            <a:grpFill/>
          </p:grpSpPr>
          <p:sp>
            <p:nvSpPr>
              <p:cNvPr id="133" name="Rectangle 132">
                <a:extLst>
                  <a:ext uri="{FF2B5EF4-FFF2-40B4-BE49-F238E27FC236}">
                    <a16:creationId xmlns:a16="http://schemas.microsoft.com/office/drawing/2014/main" id="{68611CB6-B7C3-C748-ABB6-17521F37852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8C9F61F4-8474-6A40-A6C9-DD247D9BCFC9}"/>
                  </a:ext>
                </a:extLst>
              </p:cNvPr>
              <p:cNvCxnSpPr>
                <a:cxnSpLocks/>
                <a:stCxn id="133" idx="2"/>
                <a:endCxn id="13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900DACF-A4C3-4A48-8196-8E246E3C4A02}"/>
                  </a:ext>
                </a:extLst>
              </p:cNvPr>
              <p:cNvCxnSpPr>
                <a:cxnSpLocks/>
                <a:stCxn id="13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60B80539-064B-AD4A-B8B2-3914E1C3170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0BFDC74-8C31-9C41-8AD6-182318BD24D2}"/>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88E168DB-AED8-0044-B567-175634DBA645}"/>
                  </a:ext>
                </a:extLst>
              </p:cNvPr>
              <p:cNvGrpSpPr/>
              <p:nvPr/>
            </p:nvGrpSpPr>
            <p:grpSpPr>
              <a:xfrm>
                <a:off x="9136803" y="2622984"/>
                <a:ext cx="852482" cy="701246"/>
                <a:chOff x="8584345" y="1927654"/>
                <a:chExt cx="852482" cy="701246"/>
              </a:xfrm>
              <a:grpFill/>
            </p:grpSpPr>
            <p:cxnSp>
              <p:nvCxnSpPr>
                <p:cNvPr id="144" name="Straight Connector 143">
                  <a:extLst>
                    <a:ext uri="{FF2B5EF4-FFF2-40B4-BE49-F238E27FC236}">
                      <a16:creationId xmlns:a16="http://schemas.microsoft.com/office/drawing/2014/main" id="{D1342615-A608-7B4F-9F2C-02A7D54E467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9F34856-B695-E84C-A88C-A9E6597002D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EDA8A15D-9D5F-6945-AC69-44D819F18BF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0D05C1F3-094C-B349-AE6F-C58123CBA41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1760AA3F-6440-D04F-B103-51E47E4D2C06}"/>
                  </a:ext>
                </a:extLst>
              </p:cNvPr>
              <p:cNvGrpSpPr/>
              <p:nvPr/>
            </p:nvGrpSpPr>
            <p:grpSpPr>
              <a:xfrm>
                <a:off x="8236681" y="2622982"/>
                <a:ext cx="852482" cy="701246"/>
                <a:chOff x="8584345" y="1927654"/>
                <a:chExt cx="852482" cy="701246"/>
              </a:xfrm>
              <a:grpFill/>
            </p:grpSpPr>
            <p:cxnSp>
              <p:nvCxnSpPr>
                <p:cNvPr id="140" name="Straight Connector 139">
                  <a:extLst>
                    <a:ext uri="{FF2B5EF4-FFF2-40B4-BE49-F238E27FC236}">
                      <a16:creationId xmlns:a16="http://schemas.microsoft.com/office/drawing/2014/main" id="{6A405062-CC52-5644-920D-C5636260E87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F22350E-80E4-8B42-8BC1-C42480A7C4F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A0DD8184-0CB9-6C44-8AC8-EC5B72AB4FAB}"/>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1CDDC49B-5EA8-5D4A-89D6-A16ECDD252A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8" name="Group 147">
              <a:extLst>
                <a:ext uri="{FF2B5EF4-FFF2-40B4-BE49-F238E27FC236}">
                  <a16:creationId xmlns:a16="http://schemas.microsoft.com/office/drawing/2014/main" id="{6C1693E4-2D58-7242-8D2C-7D0891DA263F}"/>
                </a:ext>
              </a:extLst>
            </p:cNvPr>
            <p:cNvGrpSpPr/>
            <p:nvPr/>
          </p:nvGrpSpPr>
          <p:grpSpPr>
            <a:xfrm>
              <a:off x="5539401" y="1197307"/>
              <a:ext cx="1063838" cy="1201695"/>
              <a:chOff x="8236681" y="1615645"/>
              <a:chExt cx="1752604" cy="1708585"/>
            </a:xfrm>
            <a:grpFill/>
          </p:grpSpPr>
          <p:sp>
            <p:nvSpPr>
              <p:cNvPr id="149" name="Rectangle 148">
                <a:extLst>
                  <a:ext uri="{FF2B5EF4-FFF2-40B4-BE49-F238E27FC236}">
                    <a16:creationId xmlns:a16="http://schemas.microsoft.com/office/drawing/2014/main" id="{E5FE0EE7-29D7-8744-ABB7-02D1D74E8FDA}"/>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0" name="Straight Connector 149">
                <a:extLst>
                  <a:ext uri="{FF2B5EF4-FFF2-40B4-BE49-F238E27FC236}">
                    <a16:creationId xmlns:a16="http://schemas.microsoft.com/office/drawing/2014/main" id="{9319CBE6-FD38-C145-8796-BA3B0DC2ABE4}"/>
                  </a:ext>
                </a:extLst>
              </p:cNvPr>
              <p:cNvCxnSpPr>
                <a:cxnSpLocks/>
                <a:stCxn id="149" idx="2"/>
                <a:endCxn id="15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4A967A9-B2A1-B742-B260-4A020F0CBB75}"/>
                  </a:ext>
                </a:extLst>
              </p:cNvPr>
              <p:cNvCxnSpPr>
                <a:cxnSpLocks/>
                <a:stCxn id="14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A2AE98E8-CC08-7A42-8AE2-1BE4E29D89F2}"/>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227B017D-632E-C34F-94D0-F0A9A82D7A2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373CA61D-FFA8-DF4E-95BF-58B798B71AE7}"/>
                  </a:ext>
                </a:extLst>
              </p:cNvPr>
              <p:cNvGrpSpPr/>
              <p:nvPr/>
            </p:nvGrpSpPr>
            <p:grpSpPr>
              <a:xfrm>
                <a:off x="9136803" y="2622984"/>
                <a:ext cx="852482" cy="701246"/>
                <a:chOff x="8584345" y="1927654"/>
                <a:chExt cx="852482" cy="701246"/>
              </a:xfrm>
              <a:grpFill/>
            </p:grpSpPr>
            <p:cxnSp>
              <p:nvCxnSpPr>
                <p:cNvPr id="160" name="Straight Connector 159">
                  <a:extLst>
                    <a:ext uri="{FF2B5EF4-FFF2-40B4-BE49-F238E27FC236}">
                      <a16:creationId xmlns:a16="http://schemas.microsoft.com/office/drawing/2014/main" id="{CA447EBC-A70F-264A-B211-5C5D9411740E}"/>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4EC1E3D-DBF0-0A4B-AD99-DF5A5688BC4C}"/>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C6C86943-5C86-754D-B63D-AFDB6BD1D84A}"/>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3DD10293-813B-9C41-AB5E-EF5D12040E4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D1CA7FDA-77C8-304F-94B3-9D83B4C5DC80}"/>
                  </a:ext>
                </a:extLst>
              </p:cNvPr>
              <p:cNvGrpSpPr/>
              <p:nvPr/>
            </p:nvGrpSpPr>
            <p:grpSpPr>
              <a:xfrm>
                <a:off x="8236681" y="2622982"/>
                <a:ext cx="852482" cy="701246"/>
                <a:chOff x="8584345" y="1927654"/>
                <a:chExt cx="852482" cy="701246"/>
              </a:xfrm>
              <a:grpFill/>
            </p:grpSpPr>
            <p:cxnSp>
              <p:nvCxnSpPr>
                <p:cNvPr id="156" name="Straight Connector 155">
                  <a:extLst>
                    <a:ext uri="{FF2B5EF4-FFF2-40B4-BE49-F238E27FC236}">
                      <a16:creationId xmlns:a16="http://schemas.microsoft.com/office/drawing/2014/main" id="{098520E4-BBD3-0041-BBCF-7FB15B23FD2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53991388-C0ED-454C-95F9-68BD04CA3C0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04A8E264-0D19-2D48-B734-E0D77F76325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41A006D1-610A-4C47-96C6-85FAEB5D7A2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4" name="Group 163">
              <a:extLst>
                <a:ext uri="{FF2B5EF4-FFF2-40B4-BE49-F238E27FC236}">
                  <a16:creationId xmlns:a16="http://schemas.microsoft.com/office/drawing/2014/main" id="{93857105-C466-E249-801E-D716FC84C02A}"/>
                </a:ext>
              </a:extLst>
            </p:cNvPr>
            <p:cNvGrpSpPr/>
            <p:nvPr/>
          </p:nvGrpSpPr>
          <p:grpSpPr>
            <a:xfrm>
              <a:off x="4193066" y="2554678"/>
              <a:ext cx="1063838" cy="1201695"/>
              <a:chOff x="8236681" y="1615645"/>
              <a:chExt cx="1752604" cy="1708585"/>
            </a:xfrm>
            <a:grpFill/>
          </p:grpSpPr>
          <p:sp>
            <p:nvSpPr>
              <p:cNvPr id="165" name="Rectangle 164">
                <a:extLst>
                  <a:ext uri="{FF2B5EF4-FFF2-40B4-BE49-F238E27FC236}">
                    <a16:creationId xmlns:a16="http://schemas.microsoft.com/office/drawing/2014/main" id="{BFCAEEF4-7C59-E843-86AC-829C7DDC57B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327C7632-BE70-174F-BF8A-05436EB1706A}"/>
                  </a:ext>
                </a:extLst>
              </p:cNvPr>
              <p:cNvCxnSpPr>
                <a:cxnSpLocks/>
                <a:stCxn id="165" idx="2"/>
                <a:endCxn id="16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F8D9C29-73DF-A948-A09A-58A23AE6147F}"/>
                  </a:ext>
                </a:extLst>
              </p:cNvPr>
              <p:cNvCxnSpPr>
                <a:cxnSpLocks/>
                <a:stCxn id="16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68" name="Rectangle 167">
                <a:extLst>
                  <a:ext uri="{FF2B5EF4-FFF2-40B4-BE49-F238E27FC236}">
                    <a16:creationId xmlns:a16="http://schemas.microsoft.com/office/drawing/2014/main" id="{21C3D13A-6CA4-5741-B88F-800CC0D006F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81B8DB5-4F79-A645-8632-01BBCD3944A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0" name="Group 169">
                <a:extLst>
                  <a:ext uri="{FF2B5EF4-FFF2-40B4-BE49-F238E27FC236}">
                    <a16:creationId xmlns:a16="http://schemas.microsoft.com/office/drawing/2014/main" id="{50545A86-C772-3A4A-A092-2F941DEB1F5B}"/>
                  </a:ext>
                </a:extLst>
              </p:cNvPr>
              <p:cNvGrpSpPr/>
              <p:nvPr/>
            </p:nvGrpSpPr>
            <p:grpSpPr>
              <a:xfrm>
                <a:off x="9136803" y="2622984"/>
                <a:ext cx="852482" cy="701246"/>
                <a:chOff x="8584345" y="1927654"/>
                <a:chExt cx="852482" cy="701246"/>
              </a:xfrm>
              <a:grpFill/>
            </p:grpSpPr>
            <p:cxnSp>
              <p:nvCxnSpPr>
                <p:cNvPr id="176" name="Straight Connector 175">
                  <a:extLst>
                    <a:ext uri="{FF2B5EF4-FFF2-40B4-BE49-F238E27FC236}">
                      <a16:creationId xmlns:a16="http://schemas.microsoft.com/office/drawing/2014/main" id="{246C5FED-4464-444E-AA70-BEAFA7E5B01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0C5B296-9786-F547-A087-F8B29B860FF4}"/>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F066A2A0-B6F6-5246-9405-B26E8A6B2B4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758A52F1-2A2D-4443-B3B5-0F25D789DB6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a16="http://schemas.microsoft.com/office/drawing/2014/main" id="{F645DD23-8498-1A46-96EE-8277F548C3A3}"/>
                  </a:ext>
                </a:extLst>
              </p:cNvPr>
              <p:cNvGrpSpPr/>
              <p:nvPr/>
            </p:nvGrpSpPr>
            <p:grpSpPr>
              <a:xfrm>
                <a:off x="8236681" y="2622982"/>
                <a:ext cx="852482" cy="701246"/>
                <a:chOff x="8584345" y="1927654"/>
                <a:chExt cx="852482" cy="701246"/>
              </a:xfrm>
              <a:grpFill/>
            </p:grpSpPr>
            <p:cxnSp>
              <p:nvCxnSpPr>
                <p:cNvPr id="172" name="Straight Connector 171">
                  <a:extLst>
                    <a:ext uri="{FF2B5EF4-FFF2-40B4-BE49-F238E27FC236}">
                      <a16:creationId xmlns:a16="http://schemas.microsoft.com/office/drawing/2014/main" id="{C9A579E1-F656-4747-8EF7-F7E2703AAB8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4BE3E77-42CB-F048-91EA-1F9AD3D7A46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13AE4BD-97BF-7848-A1F9-B66D6048D73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7E6FB04-1E77-4146-93DD-169933E061D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179">
              <a:extLst>
                <a:ext uri="{FF2B5EF4-FFF2-40B4-BE49-F238E27FC236}">
                  <a16:creationId xmlns:a16="http://schemas.microsoft.com/office/drawing/2014/main" id="{0346B8DC-2FC5-A94F-BD83-0138C6DFEDA6}"/>
                </a:ext>
              </a:extLst>
            </p:cNvPr>
            <p:cNvGrpSpPr/>
            <p:nvPr/>
          </p:nvGrpSpPr>
          <p:grpSpPr>
            <a:xfrm>
              <a:off x="4234951" y="1201476"/>
              <a:ext cx="1170222" cy="1201695"/>
              <a:chOff x="8236681" y="1615645"/>
              <a:chExt cx="1752604" cy="1708585"/>
            </a:xfrm>
            <a:grpFill/>
          </p:grpSpPr>
          <p:sp>
            <p:nvSpPr>
              <p:cNvPr id="181" name="Rectangle 180">
                <a:extLst>
                  <a:ext uri="{FF2B5EF4-FFF2-40B4-BE49-F238E27FC236}">
                    <a16:creationId xmlns:a16="http://schemas.microsoft.com/office/drawing/2014/main" id="{41055456-6314-7649-B23E-2C744B16C65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18287643-D510-B74E-A7FD-0E97ED0D2667}"/>
                  </a:ext>
                </a:extLst>
              </p:cNvPr>
              <p:cNvCxnSpPr>
                <a:cxnSpLocks/>
                <a:stCxn id="181" idx="2"/>
                <a:endCxn id="18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74E6752-843F-A24D-BD04-5E1F9F8D065C}"/>
                  </a:ext>
                </a:extLst>
              </p:cNvPr>
              <p:cNvCxnSpPr>
                <a:cxnSpLocks/>
                <a:stCxn id="18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84" name="Rectangle 183">
                <a:extLst>
                  <a:ext uri="{FF2B5EF4-FFF2-40B4-BE49-F238E27FC236}">
                    <a16:creationId xmlns:a16="http://schemas.microsoft.com/office/drawing/2014/main" id="{B65C9D4C-0A23-8D4B-A5C4-3BABCA4853E6}"/>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73298B64-0E3E-EA4B-925F-81341484BE9E}"/>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6" name="Group 185">
                <a:extLst>
                  <a:ext uri="{FF2B5EF4-FFF2-40B4-BE49-F238E27FC236}">
                    <a16:creationId xmlns:a16="http://schemas.microsoft.com/office/drawing/2014/main" id="{B2DC41DC-3C6B-A943-8B0C-BFFC612BBBCC}"/>
                  </a:ext>
                </a:extLst>
              </p:cNvPr>
              <p:cNvGrpSpPr/>
              <p:nvPr/>
            </p:nvGrpSpPr>
            <p:grpSpPr>
              <a:xfrm>
                <a:off x="9136803" y="2622984"/>
                <a:ext cx="852482" cy="701246"/>
                <a:chOff x="8584345" y="1927654"/>
                <a:chExt cx="852482" cy="701246"/>
              </a:xfrm>
              <a:grpFill/>
            </p:grpSpPr>
            <p:cxnSp>
              <p:nvCxnSpPr>
                <p:cNvPr id="192" name="Straight Connector 191">
                  <a:extLst>
                    <a:ext uri="{FF2B5EF4-FFF2-40B4-BE49-F238E27FC236}">
                      <a16:creationId xmlns:a16="http://schemas.microsoft.com/office/drawing/2014/main" id="{EA0807EB-37F1-E341-B7CF-25C86F81F5B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CF6C5091-9E6D-E949-936C-6FBECC8F324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94" name="Rectangle 193">
                  <a:extLst>
                    <a:ext uri="{FF2B5EF4-FFF2-40B4-BE49-F238E27FC236}">
                      <a16:creationId xmlns:a16="http://schemas.microsoft.com/office/drawing/2014/main" id="{ACA34DFB-D771-0A47-BCB5-9401E2804E9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B522FFA9-4394-7A4F-9394-617BA4D6B33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7" name="Group 186">
                <a:extLst>
                  <a:ext uri="{FF2B5EF4-FFF2-40B4-BE49-F238E27FC236}">
                    <a16:creationId xmlns:a16="http://schemas.microsoft.com/office/drawing/2014/main" id="{02462859-DA11-8845-AEB0-EC8F953B4EB7}"/>
                  </a:ext>
                </a:extLst>
              </p:cNvPr>
              <p:cNvGrpSpPr/>
              <p:nvPr/>
            </p:nvGrpSpPr>
            <p:grpSpPr>
              <a:xfrm>
                <a:off x="8236681" y="2622982"/>
                <a:ext cx="852482" cy="701246"/>
                <a:chOff x="8584345" y="1927654"/>
                <a:chExt cx="852482" cy="701246"/>
              </a:xfrm>
              <a:grpFill/>
            </p:grpSpPr>
            <p:cxnSp>
              <p:nvCxnSpPr>
                <p:cNvPr id="188" name="Straight Connector 187">
                  <a:extLst>
                    <a:ext uri="{FF2B5EF4-FFF2-40B4-BE49-F238E27FC236}">
                      <a16:creationId xmlns:a16="http://schemas.microsoft.com/office/drawing/2014/main" id="{4D434555-EF7B-E84B-BD5A-AFD36B234E18}"/>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673D805-4EAA-6148-8F28-920B53EC9B1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6F0A1168-1BFF-0E44-9EBF-CDFAFDE50CE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885B8BDD-6919-C744-8785-8DA35AF439B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6" name="Group 195">
              <a:extLst>
                <a:ext uri="{FF2B5EF4-FFF2-40B4-BE49-F238E27FC236}">
                  <a16:creationId xmlns:a16="http://schemas.microsoft.com/office/drawing/2014/main" id="{3EA5767E-6313-CC42-9474-440E846F7E12}"/>
                </a:ext>
              </a:extLst>
            </p:cNvPr>
            <p:cNvGrpSpPr/>
            <p:nvPr/>
          </p:nvGrpSpPr>
          <p:grpSpPr>
            <a:xfrm>
              <a:off x="5494864" y="2530050"/>
              <a:ext cx="1063838" cy="1201695"/>
              <a:chOff x="8236681" y="1615645"/>
              <a:chExt cx="1752604" cy="1708585"/>
            </a:xfrm>
            <a:grpFill/>
          </p:grpSpPr>
          <p:sp>
            <p:nvSpPr>
              <p:cNvPr id="197" name="Rectangle 196">
                <a:extLst>
                  <a:ext uri="{FF2B5EF4-FFF2-40B4-BE49-F238E27FC236}">
                    <a16:creationId xmlns:a16="http://schemas.microsoft.com/office/drawing/2014/main" id="{D7282258-3A90-9D4A-AE27-E32106DD544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Connector 197">
                <a:extLst>
                  <a:ext uri="{FF2B5EF4-FFF2-40B4-BE49-F238E27FC236}">
                    <a16:creationId xmlns:a16="http://schemas.microsoft.com/office/drawing/2014/main" id="{41817A1B-A4FB-4441-9CFF-EB19281CD1A4}"/>
                  </a:ext>
                </a:extLst>
              </p:cNvPr>
              <p:cNvCxnSpPr>
                <a:cxnSpLocks/>
                <a:stCxn id="197" idx="2"/>
                <a:endCxn id="20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AFAF0AD9-96FC-2F4D-8E2C-AC7153784D4A}"/>
                  </a:ext>
                </a:extLst>
              </p:cNvPr>
              <p:cNvCxnSpPr>
                <a:cxnSpLocks/>
                <a:stCxn id="19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F72D001C-97C9-C245-92BA-914877C3437E}"/>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0B3A4E3A-CD6F-A04C-B645-1D99A64743D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042F8C6D-C650-694D-AADF-0EBDE604EB41}"/>
                  </a:ext>
                </a:extLst>
              </p:cNvPr>
              <p:cNvGrpSpPr/>
              <p:nvPr/>
            </p:nvGrpSpPr>
            <p:grpSpPr>
              <a:xfrm>
                <a:off x="9136803" y="2622984"/>
                <a:ext cx="852482" cy="701246"/>
                <a:chOff x="8584345" y="1927654"/>
                <a:chExt cx="852482" cy="701246"/>
              </a:xfrm>
              <a:grpFill/>
            </p:grpSpPr>
            <p:cxnSp>
              <p:nvCxnSpPr>
                <p:cNvPr id="208" name="Straight Connector 207">
                  <a:extLst>
                    <a:ext uri="{FF2B5EF4-FFF2-40B4-BE49-F238E27FC236}">
                      <a16:creationId xmlns:a16="http://schemas.microsoft.com/office/drawing/2014/main" id="{B24120C7-3C08-A14C-A807-9E51DF63AF9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35A9971-B7A6-844A-99AE-80BFEA6C319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10" name="Rectangle 209">
                  <a:extLst>
                    <a:ext uri="{FF2B5EF4-FFF2-40B4-BE49-F238E27FC236}">
                      <a16:creationId xmlns:a16="http://schemas.microsoft.com/office/drawing/2014/main" id="{66F04985-4814-8C48-9ADB-6E5B117E683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0CA0AA65-7F34-1747-82F4-D369DEF8740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570AC0B4-513D-1849-A7A3-2EE80E13E930}"/>
                  </a:ext>
                </a:extLst>
              </p:cNvPr>
              <p:cNvGrpSpPr/>
              <p:nvPr/>
            </p:nvGrpSpPr>
            <p:grpSpPr>
              <a:xfrm>
                <a:off x="8236681" y="2622982"/>
                <a:ext cx="852482" cy="701246"/>
                <a:chOff x="8584345" y="1927654"/>
                <a:chExt cx="852482" cy="701246"/>
              </a:xfrm>
              <a:grpFill/>
            </p:grpSpPr>
            <p:cxnSp>
              <p:nvCxnSpPr>
                <p:cNvPr id="204" name="Straight Connector 203">
                  <a:extLst>
                    <a:ext uri="{FF2B5EF4-FFF2-40B4-BE49-F238E27FC236}">
                      <a16:creationId xmlns:a16="http://schemas.microsoft.com/office/drawing/2014/main" id="{BBBA01B3-FD95-8846-8F17-E81C78B4085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7C1514B2-A14F-D345-AAD6-440F17601BA9}"/>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0FC30765-E5C8-B04F-A680-9C0102D1ADB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0F3CE74C-37BC-E24C-921F-BD4B5354F17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2" name="Group 211">
              <a:extLst>
                <a:ext uri="{FF2B5EF4-FFF2-40B4-BE49-F238E27FC236}">
                  <a16:creationId xmlns:a16="http://schemas.microsoft.com/office/drawing/2014/main" id="{CD7745F4-7754-A646-BF12-E70041E45874}"/>
                </a:ext>
              </a:extLst>
            </p:cNvPr>
            <p:cNvGrpSpPr/>
            <p:nvPr/>
          </p:nvGrpSpPr>
          <p:grpSpPr>
            <a:xfrm>
              <a:off x="4147899" y="4010708"/>
              <a:ext cx="1063838" cy="1201695"/>
              <a:chOff x="8236681" y="1615645"/>
              <a:chExt cx="1752604" cy="1708585"/>
            </a:xfrm>
            <a:grpFill/>
          </p:grpSpPr>
          <p:sp>
            <p:nvSpPr>
              <p:cNvPr id="213" name="Rectangle 212">
                <a:extLst>
                  <a:ext uri="{FF2B5EF4-FFF2-40B4-BE49-F238E27FC236}">
                    <a16:creationId xmlns:a16="http://schemas.microsoft.com/office/drawing/2014/main" id="{D5754CCA-6522-9A4C-8255-5B844B42B04F}"/>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id="{0443BC19-E9A4-2B44-9224-6B747905F400}"/>
                  </a:ext>
                </a:extLst>
              </p:cNvPr>
              <p:cNvCxnSpPr>
                <a:cxnSpLocks/>
                <a:stCxn id="213" idx="2"/>
                <a:endCxn id="21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EC3739-A664-A348-91ED-A2AE7EAF8C62}"/>
                  </a:ext>
                </a:extLst>
              </p:cNvPr>
              <p:cNvCxnSpPr>
                <a:cxnSpLocks/>
                <a:stCxn id="21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CC3A76A-6307-5744-9591-39935260630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5D45FF84-2162-F548-A9E6-CFFEAFBEFF3A}"/>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858E79E9-7252-0D4E-A1D0-9E9D14D467EA}"/>
                  </a:ext>
                </a:extLst>
              </p:cNvPr>
              <p:cNvGrpSpPr/>
              <p:nvPr/>
            </p:nvGrpSpPr>
            <p:grpSpPr>
              <a:xfrm>
                <a:off x="9136803" y="2622984"/>
                <a:ext cx="852482" cy="701246"/>
                <a:chOff x="8584345" y="1927654"/>
                <a:chExt cx="852482" cy="701246"/>
              </a:xfrm>
              <a:grpFill/>
            </p:grpSpPr>
            <p:cxnSp>
              <p:nvCxnSpPr>
                <p:cNvPr id="224" name="Straight Connector 223">
                  <a:extLst>
                    <a:ext uri="{FF2B5EF4-FFF2-40B4-BE49-F238E27FC236}">
                      <a16:creationId xmlns:a16="http://schemas.microsoft.com/office/drawing/2014/main" id="{99E0178B-A01A-1F48-8DE0-6230BD92D2F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C2A3049C-2DA6-2F4A-958B-8268D071B5A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26" name="Rectangle 225">
                  <a:extLst>
                    <a:ext uri="{FF2B5EF4-FFF2-40B4-BE49-F238E27FC236}">
                      <a16:creationId xmlns:a16="http://schemas.microsoft.com/office/drawing/2014/main" id="{5BC1125B-8D39-3A4A-979A-8C031DD210F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B50623E3-F213-6544-830A-4EB0F87A9681}"/>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a:extLst>
                  <a:ext uri="{FF2B5EF4-FFF2-40B4-BE49-F238E27FC236}">
                    <a16:creationId xmlns:a16="http://schemas.microsoft.com/office/drawing/2014/main" id="{438EEA9C-2976-CA42-BB70-9D8ADBED3C67}"/>
                  </a:ext>
                </a:extLst>
              </p:cNvPr>
              <p:cNvGrpSpPr/>
              <p:nvPr/>
            </p:nvGrpSpPr>
            <p:grpSpPr>
              <a:xfrm>
                <a:off x="8236681" y="2622982"/>
                <a:ext cx="852482" cy="701246"/>
                <a:chOff x="8584345" y="1927654"/>
                <a:chExt cx="852482" cy="701246"/>
              </a:xfrm>
              <a:grpFill/>
            </p:grpSpPr>
            <p:cxnSp>
              <p:nvCxnSpPr>
                <p:cNvPr id="220" name="Straight Connector 219">
                  <a:extLst>
                    <a:ext uri="{FF2B5EF4-FFF2-40B4-BE49-F238E27FC236}">
                      <a16:creationId xmlns:a16="http://schemas.microsoft.com/office/drawing/2014/main" id="{DE92F793-5F4E-204E-BD08-F4B7DDADE409}"/>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E8C696F-20CD-5345-99E4-54CFEDC883A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22" name="Rectangle 221">
                  <a:extLst>
                    <a:ext uri="{FF2B5EF4-FFF2-40B4-BE49-F238E27FC236}">
                      <a16:creationId xmlns:a16="http://schemas.microsoft.com/office/drawing/2014/main" id="{AF30248D-0C04-024F-B20E-9228CD5D24A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5CC872B6-0268-4B4B-8F99-92DCBBB80CC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8" name="Group 227">
              <a:extLst>
                <a:ext uri="{FF2B5EF4-FFF2-40B4-BE49-F238E27FC236}">
                  <a16:creationId xmlns:a16="http://schemas.microsoft.com/office/drawing/2014/main" id="{34C9D32D-2DCE-FB45-BB04-E6F8250767C2}"/>
                </a:ext>
              </a:extLst>
            </p:cNvPr>
            <p:cNvGrpSpPr/>
            <p:nvPr/>
          </p:nvGrpSpPr>
          <p:grpSpPr>
            <a:xfrm>
              <a:off x="5501511" y="3982370"/>
              <a:ext cx="1063838" cy="1201695"/>
              <a:chOff x="8236681" y="1615645"/>
              <a:chExt cx="1752604" cy="1708585"/>
            </a:xfrm>
            <a:grpFill/>
          </p:grpSpPr>
          <p:sp>
            <p:nvSpPr>
              <p:cNvPr id="229" name="Rectangle 228">
                <a:extLst>
                  <a:ext uri="{FF2B5EF4-FFF2-40B4-BE49-F238E27FC236}">
                    <a16:creationId xmlns:a16="http://schemas.microsoft.com/office/drawing/2014/main" id="{1DB5CB06-DA6D-9F4A-987E-74A9C52AE187}"/>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0" name="Straight Connector 229">
                <a:extLst>
                  <a:ext uri="{FF2B5EF4-FFF2-40B4-BE49-F238E27FC236}">
                    <a16:creationId xmlns:a16="http://schemas.microsoft.com/office/drawing/2014/main" id="{158AB5FE-550B-CF4D-8444-C9754B7B213C}"/>
                  </a:ext>
                </a:extLst>
              </p:cNvPr>
              <p:cNvCxnSpPr>
                <a:cxnSpLocks/>
                <a:stCxn id="229" idx="2"/>
                <a:endCxn id="23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CE9200F-B12F-AF42-B9C9-131A75FDB70E}"/>
                  </a:ext>
                </a:extLst>
              </p:cNvPr>
              <p:cNvCxnSpPr>
                <a:cxnSpLocks/>
                <a:stCxn id="22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32" name="Rectangle 231">
                <a:extLst>
                  <a:ext uri="{FF2B5EF4-FFF2-40B4-BE49-F238E27FC236}">
                    <a16:creationId xmlns:a16="http://schemas.microsoft.com/office/drawing/2014/main" id="{BC5494B4-EC11-6649-92D6-7566A4393D80}"/>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BF983A26-0CC6-3347-B8EF-5D1C20D74C8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4" name="Group 233">
                <a:extLst>
                  <a:ext uri="{FF2B5EF4-FFF2-40B4-BE49-F238E27FC236}">
                    <a16:creationId xmlns:a16="http://schemas.microsoft.com/office/drawing/2014/main" id="{D7186DB4-AB2E-BE44-A725-973EB125710C}"/>
                  </a:ext>
                </a:extLst>
              </p:cNvPr>
              <p:cNvGrpSpPr/>
              <p:nvPr/>
            </p:nvGrpSpPr>
            <p:grpSpPr>
              <a:xfrm>
                <a:off x="9136803" y="2622984"/>
                <a:ext cx="852482" cy="701246"/>
                <a:chOff x="8584345" y="1927654"/>
                <a:chExt cx="852482" cy="701246"/>
              </a:xfrm>
              <a:grpFill/>
            </p:grpSpPr>
            <p:cxnSp>
              <p:nvCxnSpPr>
                <p:cNvPr id="240" name="Straight Connector 239">
                  <a:extLst>
                    <a:ext uri="{FF2B5EF4-FFF2-40B4-BE49-F238E27FC236}">
                      <a16:creationId xmlns:a16="http://schemas.microsoft.com/office/drawing/2014/main" id="{CE62592B-AAF6-214D-8FAA-83BB3C73F99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FE606DF-5DD4-8641-995D-3D84FF12E47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2" name="Rectangle 241">
                  <a:extLst>
                    <a:ext uri="{FF2B5EF4-FFF2-40B4-BE49-F238E27FC236}">
                      <a16:creationId xmlns:a16="http://schemas.microsoft.com/office/drawing/2014/main" id="{0E1AAC5B-9595-EA45-88A3-799E06A0436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E09206AB-7E32-204F-8B39-9A461854DE4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5" name="Group 234">
                <a:extLst>
                  <a:ext uri="{FF2B5EF4-FFF2-40B4-BE49-F238E27FC236}">
                    <a16:creationId xmlns:a16="http://schemas.microsoft.com/office/drawing/2014/main" id="{CD43DEB4-835A-554B-94D8-FB86DF4BD2C8}"/>
                  </a:ext>
                </a:extLst>
              </p:cNvPr>
              <p:cNvGrpSpPr/>
              <p:nvPr/>
            </p:nvGrpSpPr>
            <p:grpSpPr>
              <a:xfrm>
                <a:off x="8236681" y="2622982"/>
                <a:ext cx="852482" cy="701246"/>
                <a:chOff x="8584345" y="1927654"/>
                <a:chExt cx="852482" cy="701246"/>
              </a:xfrm>
              <a:grpFill/>
            </p:grpSpPr>
            <p:cxnSp>
              <p:nvCxnSpPr>
                <p:cNvPr id="236" name="Straight Connector 235">
                  <a:extLst>
                    <a:ext uri="{FF2B5EF4-FFF2-40B4-BE49-F238E27FC236}">
                      <a16:creationId xmlns:a16="http://schemas.microsoft.com/office/drawing/2014/main" id="{72CEB328-F218-1243-8D5B-E49C6FD696C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20BA1FD-09EB-B840-96CC-E4AA716C220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9C41525D-C1F6-F648-A3D1-2F6D869F83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E2ED029D-5699-4240-86ED-2D14A77E0E9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4" name="Group 243">
              <a:extLst>
                <a:ext uri="{FF2B5EF4-FFF2-40B4-BE49-F238E27FC236}">
                  <a16:creationId xmlns:a16="http://schemas.microsoft.com/office/drawing/2014/main" id="{3DEE5E5A-AFD9-C941-B970-63DB35EC2A77}"/>
                </a:ext>
              </a:extLst>
            </p:cNvPr>
            <p:cNvGrpSpPr/>
            <p:nvPr/>
          </p:nvGrpSpPr>
          <p:grpSpPr>
            <a:xfrm>
              <a:off x="2902422" y="2578488"/>
              <a:ext cx="1063838" cy="1201695"/>
              <a:chOff x="8236681" y="1615645"/>
              <a:chExt cx="1752604" cy="1708585"/>
            </a:xfrm>
            <a:grpFill/>
          </p:grpSpPr>
          <p:sp>
            <p:nvSpPr>
              <p:cNvPr id="245" name="Rectangle 244">
                <a:extLst>
                  <a:ext uri="{FF2B5EF4-FFF2-40B4-BE49-F238E27FC236}">
                    <a16:creationId xmlns:a16="http://schemas.microsoft.com/office/drawing/2014/main" id="{21B83993-B63D-AF40-81C7-F1D528E240D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a:extLst>
                  <a:ext uri="{FF2B5EF4-FFF2-40B4-BE49-F238E27FC236}">
                    <a16:creationId xmlns:a16="http://schemas.microsoft.com/office/drawing/2014/main" id="{25F00501-CA52-7641-9605-A09F2DEB3AA3}"/>
                  </a:ext>
                </a:extLst>
              </p:cNvPr>
              <p:cNvCxnSpPr>
                <a:cxnSpLocks/>
                <a:stCxn id="245" idx="2"/>
                <a:endCxn id="24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E5B58D38-AF9E-054D-86D4-65E01B32BBD1}"/>
                  </a:ext>
                </a:extLst>
              </p:cNvPr>
              <p:cNvCxnSpPr>
                <a:cxnSpLocks/>
                <a:stCxn id="24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48" name="Rectangle 247">
                <a:extLst>
                  <a:ext uri="{FF2B5EF4-FFF2-40B4-BE49-F238E27FC236}">
                    <a16:creationId xmlns:a16="http://schemas.microsoft.com/office/drawing/2014/main" id="{38265FB8-D12E-3D46-A631-723177B34D8C}"/>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4E0468CA-539C-4B4C-A04A-F2733B86B15B}"/>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0" name="Group 249">
                <a:extLst>
                  <a:ext uri="{FF2B5EF4-FFF2-40B4-BE49-F238E27FC236}">
                    <a16:creationId xmlns:a16="http://schemas.microsoft.com/office/drawing/2014/main" id="{39B45AD1-2A54-4A45-90C1-5A7A6ACC5EFD}"/>
                  </a:ext>
                </a:extLst>
              </p:cNvPr>
              <p:cNvGrpSpPr/>
              <p:nvPr/>
            </p:nvGrpSpPr>
            <p:grpSpPr>
              <a:xfrm>
                <a:off x="9136803" y="2622984"/>
                <a:ext cx="852482" cy="701246"/>
                <a:chOff x="8584345" y="1927654"/>
                <a:chExt cx="852482" cy="701246"/>
              </a:xfrm>
              <a:grpFill/>
            </p:grpSpPr>
            <p:cxnSp>
              <p:nvCxnSpPr>
                <p:cNvPr id="256" name="Straight Connector 255">
                  <a:extLst>
                    <a:ext uri="{FF2B5EF4-FFF2-40B4-BE49-F238E27FC236}">
                      <a16:creationId xmlns:a16="http://schemas.microsoft.com/office/drawing/2014/main" id="{2F3B7415-D967-894F-BBA2-159795CB9DFD}"/>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CA6CAB7-ABE7-5640-AFBA-1527B07A6B8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58" name="Rectangle 257">
                  <a:extLst>
                    <a:ext uri="{FF2B5EF4-FFF2-40B4-BE49-F238E27FC236}">
                      <a16:creationId xmlns:a16="http://schemas.microsoft.com/office/drawing/2014/main" id="{6FA31CB3-71FB-5443-A71F-BEAF548914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7B8110C1-5234-CB42-BDAB-C25E344A8F1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F05D089E-F47E-5D4D-8DEE-78FEC4254F10}"/>
                  </a:ext>
                </a:extLst>
              </p:cNvPr>
              <p:cNvGrpSpPr/>
              <p:nvPr/>
            </p:nvGrpSpPr>
            <p:grpSpPr>
              <a:xfrm>
                <a:off x="8236681" y="2622982"/>
                <a:ext cx="852482" cy="701246"/>
                <a:chOff x="8584345" y="1927654"/>
                <a:chExt cx="852482" cy="701246"/>
              </a:xfrm>
              <a:grpFill/>
            </p:grpSpPr>
            <p:cxnSp>
              <p:nvCxnSpPr>
                <p:cNvPr id="252" name="Straight Connector 251">
                  <a:extLst>
                    <a:ext uri="{FF2B5EF4-FFF2-40B4-BE49-F238E27FC236}">
                      <a16:creationId xmlns:a16="http://schemas.microsoft.com/office/drawing/2014/main" id="{47792224-B003-B347-9873-16012884487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45D0156-11D6-F740-9FF0-B02DE7526BA3}"/>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54" name="Rectangle 253">
                  <a:extLst>
                    <a:ext uri="{FF2B5EF4-FFF2-40B4-BE49-F238E27FC236}">
                      <a16:creationId xmlns:a16="http://schemas.microsoft.com/office/drawing/2014/main" id="{73A5A782-E50E-744B-B66F-7A42738F3BA9}"/>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a:extLst>
                    <a:ext uri="{FF2B5EF4-FFF2-40B4-BE49-F238E27FC236}">
                      <a16:creationId xmlns:a16="http://schemas.microsoft.com/office/drawing/2014/main" id="{C3ADEB14-DC2F-8245-8281-F3FF8DD004A9}"/>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0" name="Group 259">
              <a:extLst>
                <a:ext uri="{FF2B5EF4-FFF2-40B4-BE49-F238E27FC236}">
                  <a16:creationId xmlns:a16="http://schemas.microsoft.com/office/drawing/2014/main" id="{F6ACED0E-7D3C-A14F-A933-AEA694F6CB46}"/>
                </a:ext>
              </a:extLst>
            </p:cNvPr>
            <p:cNvGrpSpPr/>
            <p:nvPr/>
          </p:nvGrpSpPr>
          <p:grpSpPr>
            <a:xfrm>
              <a:off x="2901443" y="1225286"/>
              <a:ext cx="1170222" cy="1201695"/>
              <a:chOff x="8236681" y="1615645"/>
              <a:chExt cx="1752604" cy="1708585"/>
            </a:xfrm>
            <a:grpFill/>
          </p:grpSpPr>
          <p:sp>
            <p:nvSpPr>
              <p:cNvPr id="261" name="Rectangle 260">
                <a:extLst>
                  <a:ext uri="{FF2B5EF4-FFF2-40B4-BE49-F238E27FC236}">
                    <a16:creationId xmlns:a16="http://schemas.microsoft.com/office/drawing/2014/main" id="{16490163-624F-1548-9F36-3F19802DB0A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id="{6EAA19AC-F4D6-6143-8DCF-40C2CEF9CD79}"/>
                  </a:ext>
                </a:extLst>
              </p:cNvPr>
              <p:cNvCxnSpPr>
                <a:cxnSpLocks/>
                <a:stCxn id="261" idx="2"/>
                <a:endCxn id="26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ED8E6F4B-D0E6-9E4A-B2A0-0A325B6B9AC0}"/>
                  </a:ext>
                </a:extLst>
              </p:cNvPr>
              <p:cNvCxnSpPr>
                <a:cxnSpLocks/>
                <a:stCxn id="26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F194DD49-3420-114C-B3E3-9D24D9B4BBE9}"/>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97D056FF-C5F5-4B4C-B1F5-4B536B025CE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6" name="Group 265">
                <a:extLst>
                  <a:ext uri="{FF2B5EF4-FFF2-40B4-BE49-F238E27FC236}">
                    <a16:creationId xmlns:a16="http://schemas.microsoft.com/office/drawing/2014/main" id="{6CAF016C-FFCA-5247-A6B8-61ACDEEDB63E}"/>
                  </a:ext>
                </a:extLst>
              </p:cNvPr>
              <p:cNvGrpSpPr/>
              <p:nvPr/>
            </p:nvGrpSpPr>
            <p:grpSpPr>
              <a:xfrm>
                <a:off x="9136803" y="2622984"/>
                <a:ext cx="852482" cy="701246"/>
                <a:chOff x="8584345" y="1927654"/>
                <a:chExt cx="852482" cy="701246"/>
              </a:xfrm>
              <a:grpFill/>
            </p:grpSpPr>
            <p:cxnSp>
              <p:nvCxnSpPr>
                <p:cNvPr id="272" name="Straight Connector 271">
                  <a:extLst>
                    <a:ext uri="{FF2B5EF4-FFF2-40B4-BE49-F238E27FC236}">
                      <a16:creationId xmlns:a16="http://schemas.microsoft.com/office/drawing/2014/main" id="{D262369B-9D4D-6F41-AE39-7CE1DCFF908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7897D27-61DD-CD43-B7EA-536E0D137B7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74" name="Rectangle 273">
                  <a:extLst>
                    <a:ext uri="{FF2B5EF4-FFF2-40B4-BE49-F238E27FC236}">
                      <a16:creationId xmlns:a16="http://schemas.microsoft.com/office/drawing/2014/main" id="{EFA999C0-5D61-3540-9E66-259F6ABD3FF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a:extLst>
                    <a:ext uri="{FF2B5EF4-FFF2-40B4-BE49-F238E27FC236}">
                      <a16:creationId xmlns:a16="http://schemas.microsoft.com/office/drawing/2014/main" id="{1818E458-F569-D14F-AA4A-999092D44ACB}"/>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7" name="Group 266">
                <a:extLst>
                  <a:ext uri="{FF2B5EF4-FFF2-40B4-BE49-F238E27FC236}">
                    <a16:creationId xmlns:a16="http://schemas.microsoft.com/office/drawing/2014/main" id="{5D63A1FC-E1BA-0347-BCFC-F9EC93F139C1}"/>
                  </a:ext>
                </a:extLst>
              </p:cNvPr>
              <p:cNvGrpSpPr/>
              <p:nvPr/>
            </p:nvGrpSpPr>
            <p:grpSpPr>
              <a:xfrm>
                <a:off x="8236681" y="2622982"/>
                <a:ext cx="852482" cy="701246"/>
                <a:chOff x="8584345" y="1927654"/>
                <a:chExt cx="852482" cy="701246"/>
              </a:xfrm>
              <a:grpFill/>
            </p:grpSpPr>
            <p:cxnSp>
              <p:nvCxnSpPr>
                <p:cNvPr id="268" name="Straight Connector 267">
                  <a:extLst>
                    <a:ext uri="{FF2B5EF4-FFF2-40B4-BE49-F238E27FC236}">
                      <a16:creationId xmlns:a16="http://schemas.microsoft.com/office/drawing/2014/main" id="{4AB8081F-6A9D-0E4A-85DA-F9C4ADF2DD9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77D34DFB-FE2B-2D41-B7A5-BC23B4F4F95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id="{D255D632-E85F-8541-9683-6E8CCA2A5DE4}"/>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848CF7CE-7397-3043-938B-903773D5367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C230F6C8-B2A0-7D42-9CC9-F5033455762E}"/>
                </a:ext>
              </a:extLst>
            </p:cNvPr>
            <p:cNvGrpSpPr/>
            <p:nvPr/>
          </p:nvGrpSpPr>
          <p:grpSpPr>
            <a:xfrm>
              <a:off x="2857255" y="4034518"/>
              <a:ext cx="1063838" cy="1201695"/>
              <a:chOff x="8236681" y="1615645"/>
              <a:chExt cx="1752604" cy="1708585"/>
            </a:xfrm>
            <a:grpFill/>
          </p:grpSpPr>
          <p:sp>
            <p:nvSpPr>
              <p:cNvPr id="277" name="Rectangle 276">
                <a:extLst>
                  <a:ext uri="{FF2B5EF4-FFF2-40B4-BE49-F238E27FC236}">
                    <a16:creationId xmlns:a16="http://schemas.microsoft.com/office/drawing/2014/main" id="{DD32520F-BA4D-084E-B91D-1467421CC31B}"/>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8" name="Straight Connector 277">
                <a:extLst>
                  <a:ext uri="{FF2B5EF4-FFF2-40B4-BE49-F238E27FC236}">
                    <a16:creationId xmlns:a16="http://schemas.microsoft.com/office/drawing/2014/main" id="{206DFFB5-16DC-6447-B4A0-3D1420A1E4AA}"/>
                  </a:ext>
                </a:extLst>
              </p:cNvPr>
              <p:cNvCxnSpPr>
                <a:cxnSpLocks/>
                <a:stCxn id="277" idx="2"/>
                <a:endCxn id="28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BFCE3DD-C773-BC40-BAFD-8C76869EA262}"/>
                  </a:ext>
                </a:extLst>
              </p:cNvPr>
              <p:cNvCxnSpPr>
                <a:cxnSpLocks/>
                <a:stCxn id="27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80" name="Rectangle 279">
                <a:extLst>
                  <a:ext uri="{FF2B5EF4-FFF2-40B4-BE49-F238E27FC236}">
                    <a16:creationId xmlns:a16="http://schemas.microsoft.com/office/drawing/2014/main" id="{D75BC666-C56E-5244-8CA0-FA38F3991DDD}"/>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a:extLst>
                  <a:ext uri="{FF2B5EF4-FFF2-40B4-BE49-F238E27FC236}">
                    <a16:creationId xmlns:a16="http://schemas.microsoft.com/office/drawing/2014/main" id="{E192980C-BAB7-2549-B9F2-C6A3EE16447D}"/>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2" name="Group 281">
                <a:extLst>
                  <a:ext uri="{FF2B5EF4-FFF2-40B4-BE49-F238E27FC236}">
                    <a16:creationId xmlns:a16="http://schemas.microsoft.com/office/drawing/2014/main" id="{CB5848D3-3896-8D45-A2DA-D589F89B3DF0}"/>
                  </a:ext>
                </a:extLst>
              </p:cNvPr>
              <p:cNvGrpSpPr/>
              <p:nvPr/>
            </p:nvGrpSpPr>
            <p:grpSpPr>
              <a:xfrm>
                <a:off x="9136803" y="2622984"/>
                <a:ext cx="852482" cy="701246"/>
                <a:chOff x="8584345" y="1927654"/>
                <a:chExt cx="852482" cy="701246"/>
              </a:xfrm>
              <a:grpFill/>
            </p:grpSpPr>
            <p:cxnSp>
              <p:nvCxnSpPr>
                <p:cNvPr id="288" name="Straight Connector 287">
                  <a:extLst>
                    <a:ext uri="{FF2B5EF4-FFF2-40B4-BE49-F238E27FC236}">
                      <a16:creationId xmlns:a16="http://schemas.microsoft.com/office/drawing/2014/main" id="{51650243-F41E-0E43-8724-6AF28A22ED91}"/>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DA1170D-E045-A24B-96A9-FACB361FF96B}"/>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90" name="Rectangle 289">
                  <a:extLst>
                    <a:ext uri="{FF2B5EF4-FFF2-40B4-BE49-F238E27FC236}">
                      <a16:creationId xmlns:a16="http://schemas.microsoft.com/office/drawing/2014/main" id="{3109E66F-8320-FA44-A4AB-A8E4692E2CC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BCBC6641-9BA2-9D41-AF57-605417783104}"/>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a:extLst>
                  <a:ext uri="{FF2B5EF4-FFF2-40B4-BE49-F238E27FC236}">
                    <a16:creationId xmlns:a16="http://schemas.microsoft.com/office/drawing/2014/main" id="{C661A228-602F-4642-9D14-AD6ACC9E2BD8}"/>
                  </a:ext>
                </a:extLst>
              </p:cNvPr>
              <p:cNvGrpSpPr/>
              <p:nvPr/>
            </p:nvGrpSpPr>
            <p:grpSpPr>
              <a:xfrm>
                <a:off x="8236681" y="2622982"/>
                <a:ext cx="852482" cy="701246"/>
                <a:chOff x="8584345" y="1927654"/>
                <a:chExt cx="852482" cy="701246"/>
              </a:xfrm>
              <a:grpFill/>
            </p:grpSpPr>
            <p:cxnSp>
              <p:nvCxnSpPr>
                <p:cNvPr id="284" name="Straight Connector 283">
                  <a:extLst>
                    <a:ext uri="{FF2B5EF4-FFF2-40B4-BE49-F238E27FC236}">
                      <a16:creationId xmlns:a16="http://schemas.microsoft.com/office/drawing/2014/main" id="{CA3A985F-BF05-8D48-8702-6E12AF2B56D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25E05FD-71E0-E443-932F-BB77237A9FD6}"/>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86" name="Rectangle 285">
                  <a:extLst>
                    <a:ext uri="{FF2B5EF4-FFF2-40B4-BE49-F238E27FC236}">
                      <a16:creationId xmlns:a16="http://schemas.microsoft.com/office/drawing/2014/main" id="{49041427-C405-B944-8813-53825DACF48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6A6E89F2-9845-7249-B598-A3A10BCD49C6}"/>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2" name="Group 291">
              <a:extLst>
                <a:ext uri="{FF2B5EF4-FFF2-40B4-BE49-F238E27FC236}">
                  <a16:creationId xmlns:a16="http://schemas.microsoft.com/office/drawing/2014/main" id="{5CF68F87-B640-9D44-A936-41A78713207B}"/>
                </a:ext>
              </a:extLst>
            </p:cNvPr>
            <p:cNvGrpSpPr/>
            <p:nvPr/>
          </p:nvGrpSpPr>
          <p:grpSpPr>
            <a:xfrm>
              <a:off x="1602798" y="2575886"/>
              <a:ext cx="1063838" cy="1201695"/>
              <a:chOff x="8236681" y="1615645"/>
              <a:chExt cx="1752604" cy="1708585"/>
            </a:xfrm>
            <a:grpFill/>
          </p:grpSpPr>
          <p:sp>
            <p:nvSpPr>
              <p:cNvPr id="293" name="Rectangle 292">
                <a:extLst>
                  <a:ext uri="{FF2B5EF4-FFF2-40B4-BE49-F238E27FC236}">
                    <a16:creationId xmlns:a16="http://schemas.microsoft.com/office/drawing/2014/main" id="{3EA3A1CA-5B46-8D40-9CCA-8D1A67185D5D}"/>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4" name="Straight Connector 293">
                <a:extLst>
                  <a:ext uri="{FF2B5EF4-FFF2-40B4-BE49-F238E27FC236}">
                    <a16:creationId xmlns:a16="http://schemas.microsoft.com/office/drawing/2014/main" id="{A5BB91EA-9B43-AC4D-BBEC-CC4CB8FFC5D2}"/>
                  </a:ext>
                </a:extLst>
              </p:cNvPr>
              <p:cNvCxnSpPr>
                <a:cxnSpLocks/>
                <a:stCxn id="293" idx="2"/>
                <a:endCxn id="29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9A242723-28CF-BE48-8705-AD8454BAAF7B}"/>
                  </a:ext>
                </a:extLst>
              </p:cNvPr>
              <p:cNvCxnSpPr>
                <a:cxnSpLocks/>
                <a:stCxn id="29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296" name="Rectangle 295">
                <a:extLst>
                  <a:ext uri="{FF2B5EF4-FFF2-40B4-BE49-F238E27FC236}">
                    <a16:creationId xmlns:a16="http://schemas.microsoft.com/office/drawing/2014/main" id="{76DD8C3E-7094-FD4A-993A-17A2717A8267}"/>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a:extLst>
                  <a:ext uri="{FF2B5EF4-FFF2-40B4-BE49-F238E27FC236}">
                    <a16:creationId xmlns:a16="http://schemas.microsoft.com/office/drawing/2014/main" id="{553F5FCD-42E4-DE42-918C-E51854574A75}"/>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8" name="Group 297">
                <a:extLst>
                  <a:ext uri="{FF2B5EF4-FFF2-40B4-BE49-F238E27FC236}">
                    <a16:creationId xmlns:a16="http://schemas.microsoft.com/office/drawing/2014/main" id="{8972C2F1-6D75-594C-8314-A5EBB8B157E1}"/>
                  </a:ext>
                </a:extLst>
              </p:cNvPr>
              <p:cNvGrpSpPr/>
              <p:nvPr/>
            </p:nvGrpSpPr>
            <p:grpSpPr>
              <a:xfrm>
                <a:off x="9136803" y="2622984"/>
                <a:ext cx="852482" cy="701246"/>
                <a:chOff x="8584345" y="1927654"/>
                <a:chExt cx="852482" cy="701246"/>
              </a:xfrm>
              <a:grpFill/>
            </p:grpSpPr>
            <p:cxnSp>
              <p:nvCxnSpPr>
                <p:cNvPr id="304" name="Straight Connector 303">
                  <a:extLst>
                    <a:ext uri="{FF2B5EF4-FFF2-40B4-BE49-F238E27FC236}">
                      <a16:creationId xmlns:a16="http://schemas.microsoft.com/office/drawing/2014/main" id="{477D12C5-52AA-9044-9A62-53280ED443A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58742FC-B274-AA4D-A7C1-F30636C0C827}"/>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6" name="Rectangle 305">
                  <a:extLst>
                    <a:ext uri="{FF2B5EF4-FFF2-40B4-BE49-F238E27FC236}">
                      <a16:creationId xmlns:a16="http://schemas.microsoft.com/office/drawing/2014/main" id="{7DC6EB9E-DF2A-E044-AE45-6403BE3EAB42}"/>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1070C02F-CC22-254E-B590-96C67D96031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0C176326-3D5B-3A4A-B86F-EE903207159D}"/>
                  </a:ext>
                </a:extLst>
              </p:cNvPr>
              <p:cNvGrpSpPr/>
              <p:nvPr/>
            </p:nvGrpSpPr>
            <p:grpSpPr>
              <a:xfrm>
                <a:off x="8236681" y="2622982"/>
                <a:ext cx="852482" cy="701246"/>
                <a:chOff x="8584345" y="1927654"/>
                <a:chExt cx="852482" cy="701246"/>
              </a:xfrm>
              <a:grpFill/>
            </p:grpSpPr>
            <p:cxnSp>
              <p:nvCxnSpPr>
                <p:cNvPr id="300" name="Straight Connector 299">
                  <a:extLst>
                    <a:ext uri="{FF2B5EF4-FFF2-40B4-BE49-F238E27FC236}">
                      <a16:creationId xmlns:a16="http://schemas.microsoft.com/office/drawing/2014/main" id="{F1CCC71F-CDF4-BE4E-A1B4-E5F8637479D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67DFBEC7-9B00-9A49-B415-8F6CFD808F95}"/>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F8147E26-AB25-FD40-A768-6866825DC1BF}"/>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2C0A05B8-64BC-654B-A6F6-BB164D7E469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8" name="Group 307">
              <a:extLst>
                <a:ext uri="{FF2B5EF4-FFF2-40B4-BE49-F238E27FC236}">
                  <a16:creationId xmlns:a16="http://schemas.microsoft.com/office/drawing/2014/main" id="{8BC906C3-F904-864E-91C6-40B26636FB6F}"/>
                </a:ext>
              </a:extLst>
            </p:cNvPr>
            <p:cNvGrpSpPr/>
            <p:nvPr/>
          </p:nvGrpSpPr>
          <p:grpSpPr>
            <a:xfrm>
              <a:off x="1644683" y="1222684"/>
              <a:ext cx="1170222" cy="1201695"/>
              <a:chOff x="8236681" y="1615645"/>
              <a:chExt cx="1752604" cy="1708585"/>
            </a:xfrm>
            <a:grpFill/>
          </p:grpSpPr>
          <p:sp>
            <p:nvSpPr>
              <p:cNvPr id="309" name="Rectangle 308">
                <a:extLst>
                  <a:ext uri="{FF2B5EF4-FFF2-40B4-BE49-F238E27FC236}">
                    <a16:creationId xmlns:a16="http://schemas.microsoft.com/office/drawing/2014/main" id="{87D12F48-911B-3B4E-BD51-611E197D03B3}"/>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a:extLst>
                  <a:ext uri="{FF2B5EF4-FFF2-40B4-BE49-F238E27FC236}">
                    <a16:creationId xmlns:a16="http://schemas.microsoft.com/office/drawing/2014/main" id="{D742AF31-477B-7D47-82BA-24051D7A7616}"/>
                  </a:ext>
                </a:extLst>
              </p:cNvPr>
              <p:cNvCxnSpPr>
                <a:cxnSpLocks/>
                <a:stCxn id="309" idx="2"/>
                <a:endCxn id="312"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8543D113-775F-5A4E-9119-55EFD188B9E9}"/>
                  </a:ext>
                </a:extLst>
              </p:cNvPr>
              <p:cNvCxnSpPr>
                <a:cxnSpLocks/>
                <a:stCxn id="309"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12" name="Rectangle 311">
                <a:extLst>
                  <a:ext uri="{FF2B5EF4-FFF2-40B4-BE49-F238E27FC236}">
                    <a16:creationId xmlns:a16="http://schemas.microsoft.com/office/drawing/2014/main" id="{BFDCE9A4-7336-BC4A-8192-137A7B3C7451}"/>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D291AEE5-A3B8-3B4D-9E02-8DDACE4C03F1}"/>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4" name="Group 313">
                <a:extLst>
                  <a:ext uri="{FF2B5EF4-FFF2-40B4-BE49-F238E27FC236}">
                    <a16:creationId xmlns:a16="http://schemas.microsoft.com/office/drawing/2014/main" id="{6D87F581-E5DA-284B-9DCE-49AEA0102F67}"/>
                  </a:ext>
                </a:extLst>
              </p:cNvPr>
              <p:cNvGrpSpPr/>
              <p:nvPr/>
            </p:nvGrpSpPr>
            <p:grpSpPr>
              <a:xfrm>
                <a:off x="9136803" y="2622984"/>
                <a:ext cx="852482" cy="701246"/>
                <a:chOff x="8584345" y="1927654"/>
                <a:chExt cx="852482" cy="701246"/>
              </a:xfrm>
              <a:grpFill/>
            </p:grpSpPr>
            <p:cxnSp>
              <p:nvCxnSpPr>
                <p:cNvPr id="320" name="Straight Connector 319">
                  <a:extLst>
                    <a:ext uri="{FF2B5EF4-FFF2-40B4-BE49-F238E27FC236}">
                      <a16:creationId xmlns:a16="http://schemas.microsoft.com/office/drawing/2014/main" id="{B8415A97-38E4-6B45-9AF7-8156ACA0DB4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E7F9BB3-B72C-1740-89C2-C0C8E4278C3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22" name="Rectangle 321">
                  <a:extLst>
                    <a:ext uri="{FF2B5EF4-FFF2-40B4-BE49-F238E27FC236}">
                      <a16:creationId xmlns:a16="http://schemas.microsoft.com/office/drawing/2014/main" id="{C2F905FD-5D48-4A44-A077-AB81D198778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443B5F1-4C84-C144-BE1C-9D62FD87A40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6352843C-9CE8-2843-88F1-7963F97CE616}"/>
                  </a:ext>
                </a:extLst>
              </p:cNvPr>
              <p:cNvGrpSpPr/>
              <p:nvPr/>
            </p:nvGrpSpPr>
            <p:grpSpPr>
              <a:xfrm>
                <a:off x="8236681" y="2622982"/>
                <a:ext cx="852482" cy="701246"/>
                <a:chOff x="8584345" y="1927654"/>
                <a:chExt cx="852482" cy="701246"/>
              </a:xfrm>
              <a:grpFill/>
            </p:grpSpPr>
            <p:cxnSp>
              <p:nvCxnSpPr>
                <p:cNvPr id="316" name="Straight Connector 315">
                  <a:extLst>
                    <a:ext uri="{FF2B5EF4-FFF2-40B4-BE49-F238E27FC236}">
                      <a16:creationId xmlns:a16="http://schemas.microsoft.com/office/drawing/2014/main" id="{6440ECB5-05F5-EB46-B530-F829EE30A8AF}"/>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B0457C5-0732-2A49-94B6-0224168EC3E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id="{3A9A701B-5D29-1047-B316-162E9BC03C55}"/>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a:extLst>
                    <a:ext uri="{FF2B5EF4-FFF2-40B4-BE49-F238E27FC236}">
                      <a16:creationId xmlns:a16="http://schemas.microsoft.com/office/drawing/2014/main" id="{2804AE48-52AC-1C4E-8BAA-E94A220E10C7}"/>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4" name="Group 323">
              <a:extLst>
                <a:ext uri="{FF2B5EF4-FFF2-40B4-BE49-F238E27FC236}">
                  <a16:creationId xmlns:a16="http://schemas.microsoft.com/office/drawing/2014/main" id="{24E4718E-4BE3-CF42-9C35-E48D1585F20A}"/>
                </a:ext>
              </a:extLst>
            </p:cNvPr>
            <p:cNvGrpSpPr/>
            <p:nvPr/>
          </p:nvGrpSpPr>
          <p:grpSpPr>
            <a:xfrm>
              <a:off x="1557631" y="4031916"/>
              <a:ext cx="1063838" cy="1201695"/>
              <a:chOff x="8236681" y="1615645"/>
              <a:chExt cx="1752604" cy="1708585"/>
            </a:xfrm>
            <a:grpFill/>
          </p:grpSpPr>
          <p:sp>
            <p:nvSpPr>
              <p:cNvPr id="325" name="Rectangle 324">
                <a:extLst>
                  <a:ext uri="{FF2B5EF4-FFF2-40B4-BE49-F238E27FC236}">
                    <a16:creationId xmlns:a16="http://schemas.microsoft.com/office/drawing/2014/main" id="{A5AE6B8E-27DD-7942-85BF-9890E2FA5678}"/>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6" name="Straight Connector 325">
                <a:extLst>
                  <a:ext uri="{FF2B5EF4-FFF2-40B4-BE49-F238E27FC236}">
                    <a16:creationId xmlns:a16="http://schemas.microsoft.com/office/drawing/2014/main" id="{87FEAC3C-225F-C043-A149-48B149CBCBED}"/>
                  </a:ext>
                </a:extLst>
              </p:cNvPr>
              <p:cNvCxnSpPr>
                <a:cxnSpLocks/>
                <a:stCxn id="325" idx="2"/>
                <a:endCxn id="328"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2D16E766-0510-B244-B924-EC09CA19A727}"/>
                  </a:ext>
                </a:extLst>
              </p:cNvPr>
              <p:cNvCxnSpPr>
                <a:cxnSpLocks/>
                <a:stCxn id="325"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28" name="Rectangle 327">
                <a:extLst>
                  <a:ext uri="{FF2B5EF4-FFF2-40B4-BE49-F238E27FC236}">
                    <a16:creationId xmlns:a16="http://schemas.microsoft.com/office/drawing/2014/main" id="{56A29F49-E5A0-474F-BBC4-D2362F3FB24D}"/>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a:extLst>
                  <a:ext uri="{FF2B5EF4-FFF2-40B4-BE49-F238E27FC236}">
                    <a16:creationId xmlns:a16="http://schemas.microsoft.com/office/drawing/2014/main" id="{F65C4780-FC0F-1A49-A234-227399BEB873}"/>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0" name="Group 329">
                <a:extLst>
                  <a:ext uri="{FF2B5EF4-FFF2-40B4-BE49-F238E27FC236}">
                    <a16:creationId xmlns:a16="http://schemas.microsoft.com/office/drawing/2014/main" id="{59C02378-834F-7445-AABE-041D74D89F69}"/>
                  </a:ext>
                </a:extLst>
              </p:cNvPr>
              <p:cNvGrpSpPr/>
              <p:nvPr/>
            </p:nvGrpSpPr>
            <p:grpSpPr>
              <a:xfrm>
                <a:off x="9136803" y="2622984"/>
                <a:ext cx="852482" cy="701246"/>
                <a:chOff x="8584345" y="1927654"/>
                <a:chExt cx="852482" cy="701246"/>
              </a:xfrm>
              <a:grpFill/>
            </p:grpSpPr>
            <p:cxnSp>
              <p:nvCxnSpPr>
                <p:cNvPr id="336" name="Straight Connector 335">
                  <a:extLst>
                    <a:ext uri="{FF2B5EF4-FFF2-40B4-BE49-F238E27FC236}">
                      <a16:creationId xmlns:a16="http://schemas.microsoft.com/office/drawing/2014/main" id="{13B3D5F4-8FEE-8A4A-AE7F-60C4ADA4D676}"/>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F7FC969-AB9E-0949-A9A7-FF463FDE7E61}"/>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38" name="Rectangle 337">
                  <a:extLst>
                    <a:ext uri="{FF2B5EF4-FFF2-40B4-BE49-F238E27FC236}">
                      <a16:creationId xmlns:a16="http://schemas.microsoft.com/office/drawing/2014/main" id="{03E03450-9451-FD40-8471-322BEE758130}"/>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9EA0CC1E-295F-9847-A3AB-57D4A86C56D8}"/>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a:extLst>
                  <a:ext uri="{FF2B5EF4-FFF2-40B4-BE49-F238E27FC236}">
                    <a16:creationId xmlns:a16="http://schemas.microsoft.com/office/drawing/2014/main" id="{05D9710C-5F42-E441-9792-F5FB9BAC7BFE}"/>
                  </a:ext>
                </a:extLst>
              </p:cNvPr>
              <p:cNvGrpSpPr/>
              <p:nvPr/>
            </p:nvGrpSpPr>
            <p:grpSpPr>
              <a:xfrm>
                <a:off x="8236681" y="2622982"/>
                <a:ext cx="852482" cy="701246"/>
                <a:chOff x="8584345" y="1927654"/>
                <a:chExt cx="852482" cy="701246"/>
              </a:xfrm>
              <a:grpFill/>
            </p:grpSpPr>
            <p:cxnSp>
              <p:nvCxnSpPr>
                <p:cNvPr id="332" name="Straight Connector 331">
                  <a:extLst>
                    <a:ext uri="{FF2B5EF4-FFF2-40B4-BE49-F238E27FC236}">
                      <a16:creationId xmlns:a16="http://schemas.microsoft.com/office/drawing/2014/main" id="{6D3B0980-56E4-6349-AF0C-F5B6B7C38C32}"/>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714FEA29-CD00-3541-9538-204EC0EDF6F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34" name="Rectangle 333">
                  <a:extLst>
                    <a:ext uri="{FF2B5EF4-FFF2-40B4-BE49-F238E27FC236}">
                      <a16:creationId xmlns:a16="http://schemas.microsoft.com/office/drawing/2014/main" id="{7641A688-6788-3148-8725-E3758D079F5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EA8080AD-F241-A643-A097-39CA29EBAFFA}"/>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0" name="Group 339">
              <a:extLst>
                <a:ext uri="{FF2B5EF4-FFF2-40B4-BE49-F238E27FC236}">
                  <a16:creationId xmlns:a16="http://schemas.microsoft.com/office/drawing/2014/main" id="{35FDB22A-0CCC-2145-B99F-BFD32CFB0727}"/>
                </a:ext>
              </a:extLst>
            </p:cNvPr>
            <p:cNvGrpSpPr/>
            <p:nvPr/>
          </p:nvGrpSpPr>
          <p:grpSpPr>
            <a:xfrm>
              <a:off x="312154" y="2599696"/>
              <a:ext cx="1063838" cy="1201695"/>
              <a:chOff x="8236681" y="1615645"/>
              <a:chExt cx="1752604" cy="1708585"/>
            </a:xfrm>
            <a:grpFill/>
          </p:grpSpPr>
          <p:sp>
            <p:nvSpPr>
              <p:cNvPr id="341" name="Rectangle 340">
                <a:extLst>
                  <a:ext uri="{FF2B5EF4-FFF2-40B4-BE49-F238E27FC236}">
                    <a16:creationId xmlns:a16="http://schemas.microsoft.com/office/drawing/2014/main" id="{92EB089B-2258-6E40-8447-A620215858D0}"/>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Connector 341">
                <a:extLst>
                  <a:ext uri="{FF2B5EF4-FFF2-40B4-BE49-F238E27FC236}">
                    <a16:creationId xmlns:a16="http://schemas.microsoft.com/office/drawing/2014/main" id="{64A4818C-4952-6443-B8A8-71E6B7187226}"/>
                  </a:ext>
                </a:extLst>
              </p:cNvPr>
              <p:cNvCxnSpPr>
                <a:cxnSpLocks/>
                <a:stCxn id="341" idx="2"/>
                <a:endCxn id="344"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117375DA-B71C-9F49-81B7-6638ED0DF857}"/>
                  </a:ext>
                </a:extLst>
              </p:cNvPr>
              <p:cNvCxnSpPr>
                <a:cxnSpLocks/>
                <a:stCxn id="341"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44" name="Rectangle 343">
                <a:extLst>
                  <a:ext uri="{FF2B5EF4-FFF2-40B4-BE49-F238E27FC236}">
                    <a16:creationId xmlns:a16="http://schemas.microsoft.com/office/drawing/2014/main" id="{423F3BB8-9BD8-CC49-A256-D0C9E3831DE1}"/>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1CF47E3C-ED53-D940-8F44-F403A6BFE127}"/>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6" name="Group 345">
                <a:extLst>
                  <a:ext uri="{FF2B5EF4-FFF2-40B4-BE49-F238E27FC236}">
                    <a16:creationId xmlns:a16="http://schemas.microsoft.com/office/drawing/2014/main" id="{93FCFC3F-90E5-1D4E-8E97-AE584CF4914A}"/>
                  </a:ext>
                </a:extLst>
              </p:cNvPr>
              <p:cNvGrpSpPr/>
              <p:nvPr/>
            </p:nvGrpSpPr>
            <p:grpSpPr>
              <a:xfrm>
                <a:off x="9136803" y="2622984"/>
                <a:ext cx="852482" cy="701246"/>
                <a:chOff x="8584345" y="1927654"/>
                <a:chExt cx="852482" cy="701246"/>
              </a:xfrm>
              <a:grpFill/>
            </p:grpSpPr>
            <p:cxnSp>
              <p:nvCxnSpPr>
                <p:cNvPr id="352" name="Straight Connector 351">
                  <a:extLst>
                    <a:ext uri="{FF2B5EF4-FFF2-40B4-BE49-F238E27FC236}">
                      <a16:creationId xmlns:a16="http://schemas.microsoft.com/office/drawing/2014/main" id="{682D8B8B-F37A-744F-9E69-20F696231973}"/>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AEAEE748-CAAF-1749-A8DF-5728DEA8D2CA}"/>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54" name="Rectangle 353">
                  <a:extLst>
                    <a:ext uri="{FF2B5EF4-FFF2-40B4-BE49-F238E27FC236}">
                      <a16:creationId xmlns:a16="http://schemas.microsoft.com/office/drawing/2014/main" id="{A3692898-F586-C24B-9510-3BE12AC24668}"/>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D846168-CD16-474A-A524-E1666D42E6FD}"/>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a:extLst>
                  <a:ext uri="{FF2B5EF4-FFF2-40B4-BE49-F238E27FC236}">
                    <a16:creationId xmlns:a16="http://schemas.microsoft.com/office/drawing/2014/main" id="{27FEA633-351F-DF49-8A60-29604ACD1D01}"/>
                  </a:ext>
                </a:extLst>
              </p:cNvPr>
              <p:cNvGrpSpPr/>
              <p:nvPr/>
            </p:nvGrpSpPr>
            <p:grpSpPr>
              <a:xfrm>
                <a:off x="8236681" y="2622982"/>
                <a:ext cx="852482" cy="701246"/>
                <a:chOff x="8584345" y="1927654"/>
                <a:chExt cx="852482" cy="701246"/>
              </a:xfrm>
              <a:grpFill/>
            </p:grpSpPr>
            <p:cxnSp>
              <p:nvCxnSpPr>
                <p:cNvPr id="348" name="Straight Connector 347">
                  <a:extLst>
                    <a:ext uri="{FF2B5EF4-FFF2-40B4-BE49-F238E27FC236}">
                      <a16:creationId xmlns:a16="http://schemas.microsoft.com/office/drawing/2014/main" id="{87588BAA-2A2F-A54A-8B8C-C8BB018543F7}"/>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CD54C948-4F88-5C41-94DA-F1A1349CA29E}"/>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1F0793B1-BB77-0441-AC18-47E24838B3B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9B1524B6-6F78-1747-9F14-3EA2589C271F}"/>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6" name="Group 355">
              <a:extLst>
                <a:ext uri="{FF2B5EF4-FFF2-40B4-BE49-F238E27FC236}">
                  <a16:creationId xmlns:a16="http://schemas.microsoft.com/office/drawing/2014/main" id="{ABEDB1F0-E5AA-3544-B8FE-E93ED4B02638}"/>
                </a:ext>
              </a:extLst>
            </p:cNvPr>
            <p:cNvGrpSpPr/>
            <p:nvPr/>
          </p:nvGrpSpPr>
          <p:grpSpPr>
            <a:xfrm>
              <a:off x="311175" y="1246494"/>
              <a:ext cx="1170222" cy="1201695"/>
              <a:chOff x="8236681" y="1615645"/>
              <a:chExt cx="1752604" cy="1708585"/>
            </a:xfrm>
            <a:grpFill/>
          </p:grpSpPr>
          <p:sp>
            <p:nvSpPr>
              <p:cNvPr id="357" name="Rectangle 356">
                <a:extLst>
                  <a:ext uri="{FF2B5EF4-FFF2-40B4-BE49-F238E27FC236}">
                    <a16:creationId xmlns:a16="http://schemas.microsoft.com/office/drawing/2014/main" id="{6F80DE9C-1DBB-D64C-93F2-D7CEF89E9C04}"/>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8" name="Straight Connector 357">
                <a:extLst>
                  <a:ext uri="{FF2B5EF4-FFF2-40B4-BE49-F238E27FC236}">
                    <a16:creationId xmlns:a16="http://schemas.microsoft.com/office/drawing/2014/main" id="{4E36E8E0-37D7-514D-BA54-C216E1969303}"/>
                  </a:ext>
                </a:extLst>
              </p:cNvPr>
              <p:cNvCxnSpPr>
                <a:cxnSpLocks/>
                <a:stCxn id="357" idx="2"/>
                <a:endCxn id="360"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A433DEA-79A1-9744-8E5E-BB080A167259}"/>
                  </a:ext>
                </a:extLst>
              </p:cNvPr>
              <p:cNvCxnSpPr>
                <a:cxnSpLocks/>
                <a:stCxn id="357"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60" name="Rectangle 359">
                <a:extLst>
                  <a:ext uri="{FF2B5EF4-FFF2-40B4-BE49-F238E27FC236}">
                    <a16:creationId xmlns:a16="http://schemas.microsoft.com/office/drawing/2014/main" id="{0DE862CA-5E36-6443-A7B6-459E6427E865}"/>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a:extLst>
                  <a:ext uri="{FF2B5EF4-FFF2-40B4-BE49-F238E27FC236}">
                    <a16:creationId xmlns:a16="http://schemas.microsoft.com/office/drawing/2014/main" id="{C03CF381-C4BF-CC4A-A9FF-1317E4307218}"/>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2" name="Group 361">
                <a:extLst>
                  <a:ext uri="{FF2B5EF4-FFF2-40B4-BE49-F238E27FC236}">
                    <a16:creationId xmlns:a16="http://schemas.microsoft.com/office/drawing/2014/main" id="{9DA68177-2397-3B41-99EC-47AE7A6DB59A}"/>
                  </a:ext>
                </a:extLst>
              </p:cNvPr>
              <p:cNvGrpSpPr/>
              <p:nvPr/>
            </p:nvGrpSpPr>
            <p:grpSpPr>
              <a:xfrm>
                <a:off x="9136803" y="2622984"/>
                <a:ext cx="852482" cy="701246"/>
                <a:chOff x="8584345" y="1927654"/>
                <a:chExt cx="852482" cy="701246"/>
              </a:xfrm>
              <a:grpFill/>
            </p:grpSpPr>
            <p:cxnSp>
              <p:nvCxnSpPr>
                <p:cNvPr id="368" name="Straight Connector 367">
                  <a:extLst>
                    <a:ext uri="{FF2B5EF4-FFF2-40B4-BE49-F238E27FC236}">
                      <a16:creationId xmlns:a16="http://schemas.microsoft.com/office/drawing/2014/main" id="{C24AC812-0F7D-5B4F-BA54-717FE7C9E9A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CE8D29AF-D9CE-DE4B-8930-2AB51E7653A0}"/>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A4F984C0-6A15-DF41-8487-AA8772260B4D}"/>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9B602EF5-37F7-5840-8154-08A6A4F90785}"/>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3" name="Group 362">
                <a:extLst>
                  <a:ext uri="{FF2B5EF4-FFF2-40B4-BE49-F238E27FC236}">
                    <a16:creationId xmlns:a16="http://schemas.microsoft.com/office/drawing/2014/main" id="{CF1709EA-2647-F149-926F-165A042331C7}"/>
                  </a:ext>
                </a:extLst>
              </p:cNvPr>
              <p:cNvGrpSpPr/>
              <p:nvPr/>
            </p:nvGrpSpPr>
            <p:grpSpPr>
              <a:xfrm>
                <a:off x="8236681" y="2622982"/>
                <a:ext cx="852482" cy="701246"/>
                <a:chOff x="8584345" y="1927654"/>
                <a:chExt cx="852482" cy="701246"/>
              </a:xfrm>
              <a:grpFill/>
            </p:grpSpPr>
            <p:cxnSp>
              <p:nvCxnSpPr>
                <p:cNvPr id="364" name="Straight Connector 363">
                  <a:extLst>
                    <a:ext uri="{FF2B5EF4-FFF2-40B4-BE49-F238E27FC236}">
                      <a16:creationId xmlns:a16="http://schemas.microsoft.com/office/drawing/2014/main" id="{EB2CE470-119A-9441-A3EC-B2C32F27E33A}"/>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E0CD4C8B-CE8E-0047-8922-4CE1F96CE56D}"/>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66" name="Rectangle 365">
                  <a:extLst>
                    <a:ext uri="{FF2B5EF4-FFF2-40B4-BE49-F238E27FC236}">
                      <a16:creationId xmlns:a16="http://schemas.microsoft.com/office/drawing/2014/main" id="{E6486B53-B022-C741-8C26-3CC15EBD3113}"/>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a:extLst>
                    <a:ext uri="{FF2B5EF4-FFF2-40B4-BE49-F238E27FC236}">
                      <a16:creationId xmlns:a16="http://schemas.microsoft.com/office/drawing/2014/main" id="{42B1180F-1012-9749-8D81-B0E4F35B502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2" name="Group 371">
              <a:extLst>
                <a:ext uri="{FF2B5EF4-FFF2-40B4-BE49-F238E27FC236}">
                  <a16:creationId xmlns:a16="http://schemas.microsoft.com/office/drawing/2014/main" id="{0D9DC161-B4C8-EC49-9D3C-EF259EFAEAB7}"/>
                </a:ext>
              </a:extLst>
            </p:cNvPr>
            <p:cNvGrpSpPr/>
            <p:nvPr/>
          </p:nvGrpSpPr>
          <p:grpSpPr>
            <a:xfrm>
              <a:off x="266987" y="4055726"/>
              <a:ext cx="1063838" cy="1201695"/>
              <a:chOff x="8236681" y="1615645"/>
              <a:chExt cx="1752604" cy="1708585"/>
            </a:xfrm>
            <a:grpFill/>
          </p:grpSpPr>
          <p:sp>
            <p:nvSpPr>
              <p:cNvPr id="373" name="Rectangle 372">
                <a:extLst>
                  <a:ext uri="{FF2B5EF4-FFF2-40B4-BE49-F238E27FC236}">
                    <a16:creationId xmlns:a16="http://schemas.microsoft.com/office/drawing/2014/main" id="{1B8D229E-2238-674D-B63C-1440DC42F1DE}"/>
                  </a:ext>
                </a:extLst>
              </p:cNvPr>
              <p:cNvSpPr/>
              <p:nvPr/>
            </p:nvSpPr>
            <p:spPr>
              <a:xfrm>
                <a:off x="8915398" y="161564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4" name="Straight Connector 373">
                <a:extLst>
                  <a:ext uri="{FF2B5EF4-FFF2-40B4-BE49-F238E27FC236}">
                    <a16:creationId xmlns:a16="http://schemas.microsoft.com/office/drawing/2014/main" id="{4945C606-4A97-FA41-857B-9343233B276B}"/>
                  </a:ext>
                </a:extLst>
              </p:cNvPr>
              <p:cNvCxnSpPr>
                <a:cxnSpLocks/>
                <a:stCxn id="373" idx="2"/>
                <a:endCxn id="376" idx="0"/>
              </p:cNvCxnSpPr>
              <p:nvPr/>
            </p:nvCxnSpPr>
            <p:spPr>
              <a:xfrm flipH="1">
                <a:off x="8708103" y="1927654"/>
                <a:ext cx="402493"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3100610B-4271-5C41-8B4B-F4DF7FBC24D6}"/>
                  </a:ext>
                </a:extLst>
              </p:cNvPr>
              <p:cNvCxnSpPr>
                <a:cxnSpLocks/>
                <a:stCxn id="373" idx="2"/>
              </p:cNvCxnSpPr>
              <p:nvPr/>
            </p:nvCxnSpPr>
            <p:spPr>
              <a:xfrm>
                <a:off x="9110596" y="1927654"/>
                <a:ext cx="32378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76" name="Rectangle 375">
                <a:extLst>
                  <a:ext uri="{FF2B5EF4-FFF2-40B4-BE49-F238E27FC236}">
                    <a16:creationId xmlns:a16="http://schemas.microsoft.com/office/drawing/2014/main" id="{5AD94E46-1075-7C4C-AF4B-479F0A5CB8F4}"/>
                  </a:ext>
                </a:extLst>
              </p:cNvPr>
              <p:cNvSpPr/>
              <p:nvPr/>
            </p:nvSpPr>
            <p:spPr>
              <a:xfrm>
                <a:off x="851290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A086A862-AED9-DB4E-823E-9014B17B6875}"/>
                  </a:ext>
                </a:extLst>
              </p:cNvPr>
              <p:cNvSpPr/>
              <p:nvPr/>
            </p:nvSpPr>
            <p:spPr>
              <a:xfrm>
                <a:off x="9346474"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8" name="Group 377">
                <a:extLst>
                  <a:ext uri="{FF2B5EF4-FFF2-40B4-BE49-F238E27FC236}">
                    <a16:creationId xmlns:a16="http://schemas.microsoft.com/office/drawing/2014/main" id="{261FD184-E8F0-A744-94F4-9B2CA9D107CC}"/>
                  </a:ext>
                </a:extLst>
              </p:cNvPr>
              <p:cNvGrpSpPr/>
              <p:nvPr/>
            </p:nvGrpSpPr>
            <p:grpSpPr>
              <a:xfrm>
                <a:off x="9136803" y="2622984"/>
                <a:ext cx="852482" cy="701246"/>
                <a:chOff x="8584345" y="1927654"/>
                <a:chExt cx="852482" cy="701246"/>
              </a:xfrm>
              <a:grpFill/>
            </p:grpSpPr>
            <p:cxnSp>
              <p:nvCxnSpPr>
                <p:cNvPr id="384" name="Straight Connector 383">
                  <a:extLst>
                    <a:ext uri="{FF2B5EF4-FFF2-40B4-BE49-F238E27FC236}">
                      <a16:creationId xmlns:a16="http://schemas.microsoft.com/office/drawing/2014/main" id="{08A80F05-8857-E149-94CE-C669F1574B8C}"/>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37544209-B7EE-8C45-9936-BE49E2836BF8}"/>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86" name="Rectangle 385">
                  <a:extLst>
                    <a:ext uri="{FF2B5EF4-FFF2-40B4-BE49-F238E27FC236}">
                      <a16:creationId xmlns:a16="http://schemas.microsoft.com/office/drawing/2014/main" id="{D669C93D-A640-6B4B-B11C-59E2321B7D71}"/>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18DBB17F-DBA9-C44F-921F-5FF5429BA56C}"/>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9" name="Group 378">
                <a:extLst>
                  <a:ext uri="{FF2B5EF4-FFF2-40B4-BE49-F238E27FC236}">
                    <a16:creationId xmlns:a16="http://schemas.microsoft.com/office/drawing/2014/main" id="{DD7B0AEF-8950-3C4C-A6F7-DB6B4996BA37}"/>
                  </a:ext>
                </a:extLst>
              </p:cNvPr>
              <p:cNvGrpSpPr/>
              <p:nvPr/>
            </p:nvGrpSpPr>
            <p:grpSpPr>
              <a:xfrm>
                <a:off x="8236681" y="2622982"/>
                <a:ext cx="852482" cy="701246"/>
                <a:chOff x="8584345" y="1927654"/>
                <a:chExt cx="852482" cy="701246"/>
              </a:xfrm>
              <a:grpFill/>
            </p:grpSpPr>
            <p:cxnSp>
              <p:nvCxnSpPr>
                <p:cNvPr id="380" name="Straight Connector 379">
                  <a:extLst>
                    <a:ext uri="{FF2B5EF4-FFF2-40B4-BE49-F238E27FC236}">
                      <a16:creationId xmlns:a16="http://schemas.microsoft.com/office/drawing/2014/main" id="{1E198B5D-8A3F-6149-B4CE-24637D421655}"/>
                    </a:ext>
                  </a:extLst>
                </p:cNvPr>
                <p:cNvCxnSpPr>
                  <a:cxnSpLocks/>
                </p:cNvCxnSpPr>
                <p:nvPr/>
              </p:nvCxnSpPr>
              <p:spPr>
                <a:xfrm flipH="1">
                  <a:off x="8815388" y="1927654"/>
                  <a:ext cx="195198" cy="38923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E4DDD04A-5155-7C43-8F65-50BB610A89AF}"/>
                    </a:ext>
                  </a:extLst>
                </p:cNvPr>
                <p:cNvCxnSpPr>
                  <a:cxnSpLocks/>
                </p:cNvCxnSpPr>
                <p:nvPr/>
              </p:nvCxnSpPr>
              <p:spPr>
                <a:xfrm>
                  <a:off x="9034395" y="1937174"/>
                  <a:ext cx="171389" cy="379717"/>
                </a:xfrm>
                <a:prstGeom prst="line">
                  <a:avLst/>
                </a:prstGeom>
                <a:grpFill/>
                <a:ln w="41275">
                  <a:solidFill>
                    <a:schemeClr val="bg1">
                      <a:lumMod val="85000"/>
                      <a:alpha val="29000"/>
                    </a:schemeClr>
                  </a:solidFill>
                </a:ln>
              </p:spPr>
              <p:style>
                <a:lnRef idx="1">
                  <a:schemeClr val="accent1"/>
                </a:lnRef>
                <a:fillRef idx="0">
                  <a:schemeClr val="accent1"/>
                </a:fillRef>
                <a:effectRef idx="0">
                  <a:schemeClr val="accent1"/>
                </a:effectRef>
                <a:fontRef idx="minor">
                  <a:schemeClr val="tx1"/>
                </a:fontRef>
              </p:style>
            </p:cxnSp>
            <p:sp>
              <p:nvSpPr>
                <p:cNvPr id="382" name="Rectangle 381">
                  <a:extLst>
                    <a:ext uri="{FF2B5EF4-FFF2-40B4-BE49-F238E27FC236}">
                      <a16:creationId xmlns:a16="http://schemas.microsoft.com/office/drawing/2014/main" id="{316D6220-C1A0-1346-BCAB-FC180A5556EC}"/>
                    </a:ext>
                  </a:extLst>
                </p:cNvPr>
                <p:cNvSpPr/>
                <p:nvPr/>
              </p:nvSpPr>
              <p:spPr>
                <a:xfrm>
                  <a:off x="8584345" y="2316891"/>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CC1F776B-6F46-3046-98ED-DAB49A3624D3}"/>
                    </a:ext>
                  </a:extLst>
                </p:cNvPr>
                <p:cNvSpPr/>
                <p:nvPr/>
              </p:nvSpPr>
              <p:spPr>
                <a:xfrm>
                  <a:off x="9046431" y="2310965"/>
                  <a:ext cx="390396" cy="312009"/>
                </a:xfrm>
                <a:prstGeom prst="rect">
                  <a:avLst/>
                </a:prstGeom>
                <a:grpFill/>
                <a:ln>
                  <a:solidFill>
                    <a:schemeClr val="bg1">
                      <a:lumMod val="85000"/>
                      <a:alpha val="2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89" name="Group 388">
            <a:extLst>
              <a:ext uri="{FF2B5EF4-FFF2-40B4-BE49-F238E27FC236}">
                <a16:creationId xmlns:a16="http://schemas.microsoft.com/office/drawing/2014/main" id="{2142999C-75F4-2D4C-BF7C-78625BA04CFB}"/>
              </a:ext>
            </a:extLst>
          </p:cNvPr>
          <p:cNvGrpSpPr/>
          <p:nvPr/>
        </p:nvGrpSpPr>
        <p:grpSpPr>
          <a:xfrm>
            <a:off x="251453" y="3151978"/>
            <a:ext cx="7443788" cy="2728913"/>
            <a:chOff x="266987" y="1163028"/>
            <a:chExt cx="10158261" cy="4094393"/>
          </a:xfrm>
        </p:grpSpPr>
        <p:grpSp>
          <p:nvGrpSpPr>
            <p:cNvPr id="390" name="Group 389">
              <a:extLst>
                <a:ext uri="{FF2B5EF4-FFF2-40B4-BE49-F238E27FC236}">
                  <a16:creationId xmlns:a16="http://schemas.microsoft.com/office/drawing/2014/main" id="{38AAEA28-86AB-6143-B733-119A2EBAB7F8}"/>
                </a:ext>
              </a:extLst>
            </p:cNvPr>
            <p:cNvGrpSpPr/>
            <p:nvPr/>
          </p:nvGrpSpPr>
          <p:grpSpPr>
            <a:xfrm>
              <a:off x="9361410" y="1163028"/>
              <a:ext cx="1063838" cy="1201695"/>
              <a:chOff x="8236681" y="1615645"/>
              <a:chExt cx="1752604" cy="1708585"/>
            </a:xfrm>
          </p:grpSpPr>
          <p:sp>
            <p:nvSpPr>
              <p:cNvPr id="759" name="Rectangle 758">
                <a:extLst>
                  <a:ext uri="{FF2B5EF4-FFF2-40B4-BE49-F238E27FC236}">
                    <a16:creationId xmlns:a16="http://schemas.microsoft.com/office/drawing/2014/main" id="{3924F5F1-391A-D640-8494-87713DBD84D4}"/>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0" name="Straight Connector 759">
                <a:extLst>
                  <a:ext uri="{FF2B5EF4-FFF2-40B4-BE49-F238E27FC236}">
                    <a16:creationId xmlns:a16="http://schemas.microsoft.com/office/drawing/2014/main" id="{27B4E269-848E-484C-8B40-958F545E792B}"/>
                  </a:ext>
                </a:extLst>
              </p:cNvPr>
              <p:cNvCxnSpPr>
                <a:cxnSpLocks/>
                <a:stCxn id="759" idx="2"/>
                <a:endCxn id="76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290ADFA7-0636-B148-8FE9-5CCDD33F4A35}"/>
                  </a:ext>
                </a:extLst>
              </p:cNvPr>
              <p:cNvCxnSpPr>
                <a:cxnSpLocks/>
                <a:stCxn id="75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62" name="Rectangle 761">
                <a:extLst>
                  <a:ext uri="{FF2B5EF4-FFF2-40B4-BE49-F238E27FC236}">
                    <a16:creationId xmlns:a16="http://schemas.microsoft.com/office/drawing/2014/main" id="{D43150F1-778E-DB4E-85BA-5BE15B724516}"/>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762">
                <a:extLst>
                  <a:ext uri="{FF2B5EF4-FFF2-40B4-BE49-F238E27FC236}">
                    <a16:creationId xmlns:a16="http://schemas.microsoft.com/office/drawing/2014/main" id="{6436A590-6DC5-F249-AA57-0D639EA13BF0}"/>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4" name="Group 763">
                <a:extLst>
                  <a:ext uri="{FF2B5EF4-FFF2-40B4-BE49-F238E27FC236}">
                    <a16:creationId xmlns:a16="http://schemas.microsoft.com/office/drawing/2014/main" id="{946F7CC0-934B-7646-AD26-54E9648772FB}"/>
                  </a:ext>
                </a:extLst>
              </p:cNvPr>
              <p:cNvGrpSpPr/>
              <p:nvPr/>
            </p:nvGrpSpPr>
            <p:grpSpPr>
              <a:xfrm>
                <a:off x="9136803" y="2622984"/>
                <a:ext cx="852482" cy="701246"/>
                <a:chOff x="8584345" y="1927654"/>
                <a:chExt cx="852482" cy="701246"/>
              </a:xfrm>
            </p:grpSpPr>
            <p:cxnSp>
              <p:nvCxnSpPr>
                <p:cNvPr id="770" name="Straight Connector 769">
                  <a:extLst>
                    <a:ext uri="{FF2B5EF4-FFF2-40B4-BE49-F238E27FC236}">
                      <a16:creationId xmlns:a16="http://schemas.microsoft.com/office/drawing/2014/main" id="{0F17E3EB-EE21-BA4A-BAB7-5BF3F8E255E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71" name="Straight Connector 770">
                  <a:extLst>
                    <a:ext uri="{FF2B5EF4-FFF2-40B4-BE49-F238E27FC236}">
                      <a16:creationId xmlns:a16="http://schemas.microsoft.com/office/drawing/2014/main" id="{54920774-F62D-9F4B-92DA-914CBF331F4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72" name="Rectangle 771">
                  <a:extLst>
                    <a:ext uri="{FF2B5EF4-FFF2-40B4-BE49-F238E27FC236}">
                      <a16:creationId xmlns:a16="http://schemas.microsoft.com/office/drawing/2014/main" id="{1411F8D9-A895-CD4B-8172-24A0EA1B3C6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a:extLst>
                    <a:ext uri="{FF2B5EF4-FFF2-40B4-BE49-F238E27FC236}">
                      <a16:creationId xmlns:a16="http://schemas.microsoft.com/office/drawing/2014/main" id="{CD0CE285-2C86-BF4A-827C-0334F79172A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5" name="Group 764">
                <a:extLst>
                  <a:ext uri="{FF2B5EF4-FFF2-40B4-BE49-F238E27FC236}">
                    <a16:creationId xmlns:a16="http://schemas.microsoft.com/office/drawing/2014/main" id="{22161CA2-C7E5-3245-A47B-8F688794811D}"/>
                  </a:ext>
                </a:extLst>
              </p:cNvPr>
              <p:cNvGrpSpPr/>
              <p:nvPr/>
            </p:nvGrpSpPr>
            <p:grpSpPr>
              <a:xfrm>
                <a:off x="8236681" y="2622982"/>
                <a:ext cx="852482" cy="701246"/>
                <a:chOff x="8584345" y="1927654"/>
                <a:chExt cx="852482" cy="701246"/>
              </a:xfrm>
            </p:grpSpPr>
            <p:cxnSp>
              <p:nvCxnSpPr>
                <p:cNvPr id="766" name="Straight Connector 765">
                  <a:extLst>
                    <a:ext uri="{FF2B5EF4-FFF2-40B4-BE49-F238E27FC236}">
                      <a16:creationId xmlns:a16="http://schemas.microsoft.com/office/drawing/2014/main" id="{C2E1A005-17D6-2047-AA99-B3D435C1972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67" name="Straight Connector 766">
                  <a:extLst>
                    <a:ext uri="{FF2B5EF4-FFF2-40B4-BE49-F238E27FC236}">
                      <a16:creationId xmlns:a16="http://schemas.microsoft.com/office/drawing/2014/main" id="{74DB61BA-73D2-2244-89DD-28D531DDE3B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68" name="Rectangle 767">
                  <a:extLst>
                    <a:ext uri="{FF2B5EF4-FFF2-40B4-BE49-F238E27FC236}">
                      <a16:creationId xmlns:a16="http://schemas.microsoft.com/office/drawing/2014/main" id="{BE8D942D-C554-A345-AF15-8509E109D3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768">
                  <a:extLst>
                    <a:ext uri="{FF2B5EF4-FFF2-40B4-BE49-F238E27FC236}">
                      <a16:creationId xmlns:a16="http://schemas.microsoft.com/office/drawing/2014/main" id="{9F49F8AB-82EB-3046-86A6-CC5D44DE15E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1" name="Group 390">
              <a:extLst>
                <a:ext uri="{FF2B5EF4-FFF2-40B4-BE49-F238E27FC236}">
                  <a16:creationId xmlns:a16="http://schemas.microsoft.com/office/drawing/2014/main" id="{9D9E41DC-F3EB-7C45-A40D-48CB89B03CE6}"/>
                </a:ext>
              </a:extLst>
            </p:cNvPr>
            <p:cNvGrpSpPr/>
            <p:nvPr/>
          </p:nvGrpSpPr>
          <p:grpSpPr>
            <a:xfrm>
              <a:off x="8015075" y="2520399"/>
              <a:ext cx="1063838" cy="1201695"/>
              <a:chOff x="8236681" y="1615645"/>
              <a:chExt cx="1752604" cy="1708585"/>
            </a:xfrm>
          </p:grpSpPr>
          <p:sp>
            <p:nvSpPr>
              <p:cNvPr id="744" name="Rectangle 743">
                <a:extLst>
                  <a:ext uri="{FF2B5EF4-FFF2-40B4-BE49-F238E27FC236}">
                    <a16:creationId xmlns:a16="http://schemas.microsoft.com/office/drawing/2014/main" id="{250EC58A-F845-B347-A3C4-5F81DF4DDB37}"/>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5" name="Straight Connector 744">
                <a:extLst>
                  <a:ext uri="{FF2B5EF4-FFF2-40B4-BE49-F238E27FC236}">
                    <a16:creationId xmlns:a16="http://schemas.microsoft.com/office/drawing/2014/main" id="{70416C67-7EAB-B246-BF25-279FF46E2DFD}"/>
                  </a:ext>
                </a:extLst>
              </p:cNvPr>
              <p:cNvCxnSpPr>
                <a:cxnSpLocks/>
                <a:stCxn id="744" idx="2"/>
                <a:endCxn id="74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777F0634-7AD4-BD43-9466-918DDE63BC9A}"/>
                  </a:ext>
                </a:extLst>
              </p:cNvPr>
              <p:cNvCxnSpPr>
                <a:cxnSpLocks/>
                <a:stCxn id="74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47" name="Rectangle 746">
                <a:extLst>
                  <a:ext uri="{FF2B5EF4-FFF2-40B4-BE49-F238E27FC236}">
                    <a16:creationId xmlns:a16="http://schemas.microsoft.com/office/drawing/2014/main" id="{F6492594-980E-2F4F-BECC-064ADB8F437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a:extLst>
                  <a:ext uri="{FF2B5EF4-FFF2-40B4-BE49-F238E27FC236}">
                    <a16:creationId xmlns:a16="http://schemas.microsoft.com/office/drawing/2014/main" id="{779E477A-B02B-E346-8477-0628BDCB173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9" name="Group 748">
                <a:extLst>
                  <a:ext uri="{FF2B5EF4-FFF2-40B4-BE49-F238E27FC236}">
                    <a16:creationId xmlns:a16="http://schemas.microsoft.com/office/drawing/2014/main" id="{EDF23BEC-BDE1-234A-978C-06657E3E3359}"/>
                  </a:ext>
                </a:extLst>
              </p:cNvPr>
              <p:cNvGrpSpPr/>
              <p:nvPr/>
            </p:nvGrpSpPr>
            <p:grpSpPr>
              <a:xfrm>
                <a:off x="9136803" y="2622984"/>
                <a:ext cx="852482" cy="701246"/>
                <a:chOff x="8584345" y="1927654"/>
                <a:chExt cx="852482" cy="701246"/>
              </a:xfrm>
            </p:grpSpPr>
            <p:cxnSp>
              <p:nvCxnSpPr>
                <p:cNvPr id="755" name="Straight Connector 754">
                  <a:extLst>
                    <a:ext uri="{FF2B5EF4-FFF2-40B4-BE49-F238E27FC236}">
                      <a16:creationId xmlns:a16="http://schemas.microsoft.com/office/drawing/2014/main" id="{43FB8488-E7B4-1E41-8D9E-816BB60078A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56" name="Straight Connector 755">
                  <a:extLst>
                    <a:ext uri="{FF2B5EF4-FFF2-40B4-BE49-F238E27FC236}">
                      <a16:creationId xmlns:a16="http://schemas.microsoft.com/office/drawing/2014/main" id="{937BB4B7-D281-8D4C-9892-13421CF95F7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57" name="Rectangle 756">
                  <a:extLst>
                    <a:ext uri="{FF2B5EF4-FFF2-40B4-BE49-F238E27FC236}">
                      <a16:creationId xmlns:a16="http://schemas.microsoft.com/office/drawing/2014/main" id="{6E189478-06C3-2347-8049-8FE5EB442D8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a:extLst>
                    <a:ext uri="{FF2B5EF4-FFF2-40B4-BE49-F238E27FC236}">
                      <a16:creationId xmlns:a16="http://schemas.microsoft.com/office/drawing/2014/main" id="{56006AC9-2709-574D-9224-69D87FED55C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0" name="Group 749">
                <a:extLst>
                  <a:ext uri="{FF2B5EF4-FFF2-40B4-BE49-F238E27FC236}">
                    <a16:creationId xmlns:a16="http://schemas.microsoft.com/office/drawing/2014/main" id="{E04A00A4-511E-414B-802F-D68BEE4BD106}"/>
                  </a:ext>
                </a:extLst>
              </p:cNvPr>
              <p:cNvGrpSpPr/>
              <p:nvPr/>
            </p:nvGrpSpPr>
            <p:grpSpPr>
              <a:xfrm>
                <a:off x="8236681" y="2622982"/>
                <a:ext cx="852482" cy="701246"/>
                <a:chOff x="8584345" y="1927654"/>
                <a:chExt cx="852482" cy="701246"/>
              </a:xfrm>
            </p:grpSpPr>
            <p:cxnSp>
              <p:nvCxnSpPr>
                <p:cNvPr id="751" name="Straight Connector 750">
                  <a:extLst>
                    <a:ext uri="{FF2B5EF4-FFF2-40B4-BE49-F238E27FC236}">
                      <a16:creationId xmlns:a16="http://schemas.microsoft.com/office/drawing/2014/main" id="{981E58D1-7C4F-F54F-9E3E-DC4EFE39982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AE61E915-877B-3444-8EEF-FC79A874A20C}"/>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53" name="Rectangle 752">
                  <a:extLst>
                    <a:ext uri="{FF2B5EF4-FFF2-40B4-BE49-F238E27FC236}">
                      <a16:creationId xmlns:a16="http://schemas.microsoft.com/office/drawing/2014/main" id="{A113EA6F-580A-C840-A940-F359DF34BE4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a:extLst>
                    <a:ext uri="{FF2B5EF4-FFF2-40B4-BE49-F238E27FC236}">
                      <a16:creationId xmlns:a16="http://schemas.microsoft.com/office/drawing/2014/main" id="{93462B28-92D2-6046-A59D-3B1E91FF482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2" name="Group 391">
              <a:extLst>
                <a:ext uri="{FF2B5EF4-FFF2-40B4-BE49-F238E27FC236}">
                  <a16:creationId xmlns:a16="http://schemas.microsoft.com/office/drawing/2014/main" id="{D488DA60-B0B8-CB4D-81C1-91BDF7358351}"/>
                </a:ext>
              </a:extLst>
            </p:cNvPr>
            <p:cNvGrpSpPr/>
            <p:nvPr/>
          </p:nvGrpSpPr>
          <p:grpSpPr>
            <a:xfrm>
              <a:off x="8056960" y="1167197"/>
              <a:ext cx="1170222" cy="1201695"/>
              <a:chOff x="8236681" y="1615645"/>
              <a:chExt cx="1752604" cy="1708585"/>
            </a:xfrm>
          </p:grpSpPr>
          <p:sp>
            <p:nvSpPr>
              <p:cNvPr id="729" name="Rectangle 728">
                <a:extLst>
                  <a:ext uri="{FF2B5EF4-FFF2-40B4-BE49-F238E27FC236}">
                    <a16:creationId xmlns:a16="http://schemas.microsoft.com/office/drawing/2014/main" id="{1EC9A491-0765-3540-85ED-6A104B80AD9E}"/>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0" name="Straight Connector 729">
                <a:extLst>
                  <a:ext uri="{FF2B5EF4-FFF2-40B4-BE49-F238E27FC236}">
                    <a16:creationId xmlns:a16="http://schemas.microsoft.com/office/drawing/2014/main" id="{DE003FEE-7D2B-5F45-B64E-E445B2C0EAAD}"/>
                  </a:ext>
                </a:extLst>
              </p:cNvPr>
              <p:cNvCxnSpPr>
                <a:cxnSpLocks/>
                <a:stCxn id="729" idx="2"/>
                <a:endCxn id="73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31" name="Straight Connector 730">
                <a:extLst>
                  <a:ext uri="{FF2B5EF4-FFF2-40B4-BE49-F238E27FC236}">
                    <a16:creationId xmlns:a16="http://schemas.microsoft.com/office/drawing/2014/main" id="{35498DF8-3378-5243-949C-A0E2F02E452E}"/>
                  </a:ext>
                </a:extLst>
              </p:cNvPr>
              <p:cNvCxnSpPr>
                <a:cxnSpLocks/>
                <a:stCxn id="72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32" name="Rectangle 731">
                <a:extLst>
                  <a:ext uri="{FF2B5EF4-FFF2-40B4-BE49-F238E27FC236}">
                    <a16:creationId xmlns:a16="http://schemas.microsoft.com/office/drawing/2014/main" id="{5A1B4606-E184-784A-8D75-64A93118E43B}"/>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a:extLst>
                  <a:ext uri="{FF2B5EF4-FFF2-40B4-BE49-F238E27FC236}">
                    <a16:creationId xmlns:a16="http://schemas.microsoft.com/office/drawing/2014/main" id="{26DBF39B-C507-8E4B-B3FF-9F37BEA484BC}"/>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4" name="Group 733">
                <a:extLst>
                  <a:ext uri="{FF2B5EF4-FFF2-40B4-BE49-F238E27FC236}">
                    <a16:creationId xmlns:a16="http://schemas.microsoft.com/office/drawing/2014/main" id="{79150D81-A1D3-6448-9581-3B913D4A384A}"/>
                  </a:ext>
                </a:extLst>
              </p:cNvPr>
              <p:cNvGrpSpPr/>
              <p:nvPr/>
            </p:nvGrpSpPr>
            <p:grpSpPr>
              <a:xfrm>
                <a:off x="9136803" y="2622984"/>
                <a:ext cx="852482" cy="701246"/>
                <a:chOff x="8584345" y="1927654"/>
                <a:chExt cx="852482" cy="701246"/>
              </a:xfrm>
            </p:grpSpPr>
            <p:cxnSp>
              <p:nvCxnSpPr>
                <p:cNvPr id="740" name="Straight Connector 739">
                  <a:extLst>
                    <a:ext uri="{FF2B5EF4-FFF2-40B4-BE49-F238E27FC236}">
                      <a16:creationId xmlns:a16="http://schemas.microsoft.com/office/drawing/2014/main" id="{398AF1C4-B00B-E045-988B-0B4B1535E3B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41" name="Straight Connector 740">
                  <a:extLst>
                    <a:ext uri="{FF2B5EF4-FFF2-40B4-BE49-F238E27FC236}">
                      <a16:creationId xmlns:a16="http://schemas.microsoft.com/office/drawing/2014/main" id="{80588FF2-F9DC-0442-9B87-CADB15B5C1B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42" name="Rectangle 741">
                  <a:extLst>
                    <a:ext uri="{FF2B5EF4-FFF2-40B4-BE49-F238E27FC236}">
                      <a16:creationId xmlns:a16="http://schemas.microsoft.com/office/drawing/2014/main" id="{1D7868D4-DC28-ED45-B16D-095BD5BCF80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Rectangle 742">
                  <a:extLst>
                    <a:ext uri="{FF2B5EF4-FFF2-40B4-BE49-F238E27FC236}">
                      <a16:creationId xmlns:a16="http://schemas.microsoft.com/office/drawing/2014/main" id="{F3692712-3DC0-E04A-A176-ADFE70CA2F1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5" name="Group 734">
                <a:extLst>
                  <a:ext uri="{FF2B5EF4-FFF2-40B4-BE49-F238E27FC236}">
                    <a16:creationId xmlns:a16="http://schemas.microsoft.com/office/drawing/2014/main" id="{BAF621E5-DB47-614C-9118-9679B10273E2}"/>
                  </a:ext>
                </a:extLst>
              </p:cNvPr>
              <p:cNvGrpSpPr/>
              <p:nvPr/>
            </p:nvGrpSpPr>
            <p:grpSpPr>
              <a:xfrm>
                <a:off x="8236681" y="2622982"/>
                <a:ext cx="852482" cy="701246"/>
                <a:chOff x="8584345" y="1927654"/>
                <a:chExt cx="852482" cy="701246"/>
              </a:xfrm>
            </p:grpSpPr>
            <p:cxnSp>
              <p:nvCxnSpPr>
                <p:cNvPr id="736" name="Straight Connector 735">
                  <a:extLst>
                    <a:ext uri="{FF2B5EF4-FFF2-40B4-BE49-F238E27FC236}">
                      <a16:creationId xmlns:a16="http://schemas.microsoft.com/office/drawing/2014/main" id="{7CB01658-B77A-AE40-B272-C21C719F7033}"/>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4A5D29C7-C7DB-D340-8A09-A37F36F65EA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38" name="Rectangle 737">
                  <a:extLst>
                    <a:ext uri="{FF2B5EF4-FFF2-40B4-BE49-F238E27FC236}">
                      <a16:creationId xmlns:a16="http://schemas.microsoft.com/office/drawing/2014/main" id="{612B182E-4E9D-F940-BEEC-4886B116496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9F05E84A-6C6C-7343-B48E-46D27A621CA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3" name="Group 392">
              <a:extLst>
                <a:ext uri="{FF2B5EF4-FFF2-40B4-BE49-F238E27FC236}">
                  <a16:creationId xmlns:a16="http://schemas.microsoft.com/office/drawing/2014/main" id="{E6BA6F40-2FA2-9C40-B791-51366885A719}"/>
                </a:ext>
              </a:extLst>
            </p:cNvPr>
            <p:cNvGrpSpPr/>
            <p:nvPr/>
          </p:nvGrpSpPr>
          <p:grpSpPr>
            <a:xfrm>
              <a:off x="9316873" y="2495771"/>
              <a:ext cx="1063838" cy="1201695"/>
              <a:chOff x="8236681" y="1615645"/>
              <a:chExt cx="1752604" cy="1708585"/>
            </a:xfrm>
          </p:grpSpPr>
          <p:sp>
            <p:nvSpPr>
              <p:cNvPr id="714" name="Rectangle 713">
                <a:extLst>
                  <a:ext uri="{FF2B5EF4-FFF2-40B4-BE49-F238E27FC236}">
                    <a16:creationId xmlns:a16="http://schemas.microsoft.com/office/drawing/2014/main" id="{53C0E221-6778-1948-99ED-30E50228F3B9}"/>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5" name="Straight Connector 714">
                <a:extLst>
                  <a:ext uri="{FF2B5EF4-FFF2-40B4-BE49-F238E27FC236}">
                    <a16:creationId xmlns:a16="http://schemas.microsoft.com/office/drawing/2014/main" id="{0399242E-4F65-7241-BA86-DB032704738C}"/>
                  </a:ext>
                </a:extLst>
              </p:cNvPr>
              <p:cNvCxnSpPr>
                <a:cxnSpLocks/>
                <a:stCxn id="714" idx="2"/>
                <a:endCxn id="71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A4F8C241-EA95-6845-BE64-E6154F8A211C}"/>
                  </a:ext>
                </a:extLst>
              </p:cNvPr>
              <p:cNvCxnSpPr>
                <a:cxnSpLocks/>
                <a:stCxn id="71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17" name="Rectangle 716">
                <a:extLst>
                  <a:ext uri="{FF2B5EF4-FFF2-40B4-BE49-F238E27FC236}">
                    <a16:creationId xmlns:a16="http://schemas.microsoft.com/office/drawing/2014/main" id="{321C5CDF-678C-254F-8440-2F3F8EA4055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a:extLst>
                  <a:ext uri="{FF2B5EF4-FFF2-40B4-BE49-F238E27FC236}">
                    <a16:creationId xmlns:a16="http://schemas.microsoft.com/office/drawing/2014/main" id="{5F31407C-AC98-0D49-8B54-41048CC89C2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 name="Group 718">
                <a:extLst>
                  <a:ext uri="{FF2B5EF4-FFF2-40B4-BE49-F238E27FC236}">
                    <a16:creationId xmlns:a16="http://schemas.microsoft.com/office/drawing/2014/main" id="{747AA664-466C-7949-A5D2-12EE006B0D8A}"/>
                  </a:ext>
                </a:extLst>
              </p:cNvPr>
              <p:cNvGrpSpPr/>
              <p:nvPr/>
            </p:nvGrpSpPr>
            <p:grpSpPr>
              <a:xfrm>
                <a:off x="9136803" y="2622984"/>
                <a:ext cx="852482" cy="701246"/>
                <a:chOff x="8584345" y="1927654"/>
                <a:chExt cx="852482" cy="701246"/>
              </a:xfrm>
            </p:grpSpPr>
            <p:cxnSp>
              <p:nvCxnSpPr>
                <p:cNvPr id="725" name="Straight Connector 724">
                  <a:extLst>
                    <a:ext uri="{FF2B5EF4-FFF2-40B4-BE49-F238E27FC236}">
                      <a16:creationId xmlns:a16="http://schemas.microsoft.com/office/drawing/2014/main" id="{53EDFAF9-866F-1643-9546-E846320CA9A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26" name="Straight Connector 725">
                  <a:extLst>
                    <a:ext uri="{FF2B5EF4-FFF2-40B4-BE49-F238E27FC236}">
                      <a16:creationId xmlns:a16="http://schemas.microsoft.com/office/drawing/2014/main" id="{9CD19F1C-F764-474F-B6A2-1617704C5A7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27" name="Rectangle 726">
                  <a:extLst>
                    <a:ext uri="{FF2B5EF4-FFF2-40B4-BE49-F238E27FC236}">
                      <a16:creationId xmlns:a16="http://schemas.microsoft.com/office/drawing/2014/main" id="{9822D88A-391D-CC41-9D52-EA336B0A2D2D}"/>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117CF67F-0F59-2C49-9223-21F4F49D934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0" name="Group 719">
                <a:extLst>
                  <a:ext uri="{FF2B5EF4-FFF2-40B4-BE49-F238E27FC236}">
                    <a16:creationId xmlns:a16="http://schemas.microsoft.com/office/drawing/2014/main" id="{716AE83D-947E-F94A-8A9E-43DD875D38F9}"/>
                  </a:ext>
                </a:extLst>
              </p:cNvPr>
              <p:cNvGrpSpPr/>
              <p:nvPr/>
            </p:nvGrpSpPr>
            <p:grpSpPr>
              <a:xfrm>
                <a:off x="8236681" y="2622982"/>
                <a:ext cx="852482" cy="701246"/>
                <a:chOff x="8584345" y="1927654"/>
                <a:chExt cx="852482" cy="701246"/>
              </a:xfrm>
            </p:grpSpPr>
            <p:cxnSp>
              <p:nvCxnSpPr>
                <p:cNvPr id="721" name="Straight Connector 720">
                  <a:extLst>
                    <a:ext uri="{FF2B5EF4-FFF2-40B4-BE49-F238E27FC236}">
                      <a16:creationId xmlns:a16="http://schemas.microsoft.com/office/drawing/2014/main" id="{589B380A-E4E3-A540-8EC1-C7AA973724E3}"/>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847D1454-80D6-6C4D-B711-46FF2C8F988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23" name="Rectangle 722">
                  <a:extLst>
                    <a:ext uri="{FF2B5EF4-FFF2-40B4-BE49-F238E27FC236}">
                      <a16:creationId xmlns:a16="http://schemas.microsoft.com/office/drawing/2014/main" id="{EF6A3602-8543-BF44-8F00-4F347BD8AB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9CA828FF-6830-4C4A-9568-EBA4C864D64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4" name="Group 393">
              <a:extLst>
                <a:ext uri="{FF2B5EF4-FFF2-40B4-BE49-F238E27FC236}">
                  <a16:creationId xmlns:a16="http://schemas.microsoft.com/office/drawing/2014/main" id="{82CFB6F6-FDC8-AA4C-98B9-F6761E1AB6B2}"/>
                </a:ext>
              </a:extLst>
            </p:cNvPr>
            <p:cNvGrpSpPr/>
            <p:nvPr/>
          </p:nvGrpSpPr>
          <p:grpSpPr>
            <a:xfrm>
              <a:off x="7969908" y="3976429"/>
              <a:ext cx="1063838" cy="1201695"/>
              <a:chOff x="8236681" y="1615645"/>
              <a:chExt cx="1752604" cy="1708585"/>
            </a:xfrm>
          </p:grpSpPr>
          <p:sp>
            <p:nvSpPr>
              <p:cNvPr id="699" name="Rectangle 698">
                <a:extLst>
                  <a:ext uri="{FF2B5EF4-FFF2-40B4-BE49-F238E27FC236}">
                    <a16:creationId xmlns:a16="http://schemas.microsoft.com/office/drawing/2014/main" id="{FAC5F3E0-A3B2-834B-B5ED-4CDF26D8824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0" name="Straight Connector 699">
                <a:extLst>
                  <a:ext uri="{FF2B5EF4-FFF2-40B4-BE49-F238E27FC236}">
                    <a16:creationId xmlns:a16="http://schemas.microsoft.com/office/drawing/2014/main" id="{BD14C736-F49A-BC49-817B-0909635D566C}"/>
                  </a:ext>
                </a:extLst>
              </p:cNvPr>
              <p:cNvCxnSpPr>
                <a:cxnSpLocks/>
                <a:stCxn id="699" idx="2"/>
                <a:endCxn id="70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D2C1CDF1-7B79-214A-B57D-C950F370D368}"/>
                  </a:ext>
                </a:extLst>
              </p:cNvPr>
              <p:cNvCxnSpPr>
                <a:cxnSpLocks/>
                <a:stCxn id="69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02" name="Rectangle 701">
                <a:extLst>
                  <a:ext uri="{FF2B5EF4-FFF2-40B4-BE49-F238E27FC236}">
                    <a16:creationId xmlns:a16="http://schemas.microsoft.com/office/drawing/2014/main" id="{3EB5F3B3-E9E4-DE47-954E-BE44DEE02C8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7613C2CF-1875-4B46-A04A-8214BBA175E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4" name="Group 703">
                <a:extLst>
                  <a:ext uri="{FF2B5EF4-FFF2-40B4-BE49-F238E27FC236}">
                    <a16:creationId xmlns:a16="http://schemas.microsoft.com/office/drawing/2014/main" id="{830DC852-4CF1-D54A-87C8-BD769181619E}"/>
                  </a:ext>
                </a:extLst>
              </p:cNvPr>
              <p:cNvGrpSpPr/>
              <p:nvPr/>
            </p:nvGrpSpPr>
            <p:grpSpPr>
              <a:xfrm>
                <a:off x="9136803" y="2622984"/>
                <a:ext cx="852482" cy="701246"/>
                <a:chOff x="8584345" y="1927654"/>
                <a:chExt cx="852482" cy="701246"/>
              </a:xfrm>
            </p:grpSpPr>
            <p:cxnSp>
              <p:nvCxnSpPr>
                <p:cNvPr id="710" name="Straight Connector 709">
                  <a:extLst>
                    <a:ext uri="{FF2B5EF4-FFF2-40B4-BE49-F238E27FC236}">
                      <a16:creationId xmlns:a16="http://schemas.microsoft.com/office/drawing/2014/main" id="{AF24B939-E538-5940-8F78-45820BFAE292}"/>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19D9D26B-1873-2A4B-AAC3-472035D9037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12" name="Rectangle 711">
                  <a:extLst>
                    <a:ext uri="{FF2B5EF4-FFF2-40B4-BE49-F238E27FC236}">
                      <a16:creationId xmlns:a16="http://schemas.microsoft.com/office/drawing/2014/main" id="{D43C6246-88A8-7847-8D7D-914672C7D2F6}"/>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4F9B2114-BF93-924F-8D09-24A153C11F8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5" name="Group 704">
                <a:extLst>
                  <a:ext uri="{FF2B5EF4-FFF2-40B4-BE49-F238E27FC236}">
                    <a16:creationId xmlns:a16="http://schemas.microsoft.com/office/drawing/2014/main" id="{06444FA3-B6A3-534A-806D-26CD75062C89}"/>
                  </a:ext>
                </a:extLst>
              </p:cNvPr>
              <p:cNvGrpSpPr/>
              <p:nvPr/>
            </p:nvGrpSpPr>
            <p:grpSpPr>
              <a:xfrm>
                <a:off x="8236681" y="2622982"/>
                <a:ext cx="852482" cy="701246"/>
                <a:chOff x="8584345" y="1927654"/>
                <a:chExt cx="852482" cy="701246"/>
              </a:xfrm>
            </p:grpSpPr>
            <p:cxnSp>
              <p:nvCxnSpPr>
                <p:cNvPr id="706" name="Straight Connector 705">
                  <a:extLst>
                    <a:ext uri="{FF2B5EF4-FFF2-40B4-BE49-F238E27FC236}">
                      <a16:creationId xmlns:a16="http://schemas.microsoft.com/office/drawing/2014/main" id="{99B79CD1-E1AE-5A43-819D-D73F0DEA6530}"/>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D8B52FD3-2203-E140-8807-2394109741D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708" name="Rectangle 707">
                  <a:extLst>
                    <a:ext uri="{FF2B5EF4-FFF2-40B4-BE49-F238E27FC236}">
                      <a16:creationId xmlns:a16="http://schemas.microsoft.com/office/drawing/2014/main" id="{401DCAC3-9B4E-0B4B-AEDD-B2BB8FB6CD0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a:extLst>
                    <a:ext uri="{FF2B5EF4-FFF2-40B4-BE49-F238E27FC236}">
                      <a16:creationId xmlns:a16="http://schemas.microsoft.com/office/drawing/2014/main" id="{1B0E2F1F-8996-BC42-ABBE-C40B432F5BC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5" name="Group 394">
              <a:extLst>
                <a:ext uri="{FF2B5EF4-FFF2-40B4-BE49-F238E27FC236}">
                  <a16:creationId xmlns:a16="http://schemas.microsoft.com/office/drawing/2014/main" id="{791E4F9A-8ADE-374C-852D-0B46E8C89992}"/>
                </a:ext>
              </a:extLst>
            </p:cNvPr>
            <p:cNvGrpSpPr/>
            <p:nvPr/>
          </p:nvGrpSpPr>
          <p:grpSpPr>
            <a:xfrm>
              <a:off x="9323520" y="3948091"/>
              <a:ext cx="1063838" cy="1201695"/>
              <a:chOff x="8236681" y="1615645"/>
              <a:chExt cx="1752604" cy="1708585"/>
            </a:xfrm>
          </p:grpSpPr>
          <p:sp>
            <p:nvSpPr>
              <p:cNvPr id="684" name="Rectangle 683">
                <a:extLst>
                  <a:ext uri="{FF2B5EF4-FFF2-40B4-BE49-F238E27FC236}">
                    <a16:creationId xmlns:a16="http://schemas.microsoft.com/office/drawing/2014/main" id="{5BFB0042-D37E-754C-89AD-B5CF8A64D8D7}"/>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5" name="Straight Connector 684">
                <a:extLst>
                  <a:ext uri="{FF2B5EF4-FFF2-40B4-BE49-F238E27FC236}">
                    <a16:creationId xmlns:a16="http://schemas.microsoft.com/office/drawing/2014/main" id="{ED11D707-E27A-4C48-A405-42571A1A17A8}"/>
                  </a:ext>
                </a:extLst>
              </p:cNvPr>
              <p:cNvCxnSpPr>
                <a:cxnSpLocks/>
                <a:stCxn id="684" idx="2"/>
                <a:endCxn id="68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86" name="Straight Connector 685">
                <a:extLst>
                  <a:ext uri="{FF2B5EF4-FFF2-40B4-BE49-F238E27FC236}">
                    <a16:creationId xmlns:a16="http://schemas.microsoft.com/office/drawing/2014/main" id="{E555104D-DB53-C94D-842A-57DD8174970F}"/>
                  </a:ext>
                </a:extLst>
              </p:cNvPr>
              <p:cNvCxnSpPr>
                <a:cxnSpLocks/>
                <a:stCxn id="68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87" name="Rectangle 686">
                <a:extLst>
                  <a:ext uri="{FF2B5EF4-FFF2-40B4-BE49-F238E27FC236}">
                    <a16:creationId xmlns:a16="http://schemas.microsoft.com/office/drawing/2014/main" id="{9219CD56-5467-ED49-9EDE-C8D26CF4A548}"/>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a:extLst>
                  <a:ext uri="{FF2B5EF4-FFF2-40B4-BE49-F238E27FC236}">
                    <a16:creationId xmlns:a16="http://schemas.microsoft.com/office/drawing/2014/main" id="{734394C9-3597-754F-9274-38C12C643E23}"/>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9" name="Group 688">
                <a:extLst>
                  <a:ext uri="{FF2B5EF4-FFF2-40B4-BE49-F238E27FC236}">
                    <a16:creationId xmlns:a16="http://schemas.microsoft.com/office/drawing/2014/main" id="{DA1A5900-BA74-664D-BADE-B041ECCA1772}"/>
                  </a:ext>
                </a:extLst>
              </p:cNvPr>
              <p:cNvGrpSpPr/>
              <p:nvPr/>
            </p:nvGrpSpPr>
            <p:grpSpPr>
              <a:xfrm>
                <a:off x="9136803" y="2622984"/>
                <a:ext cx="852482" cy="701246"/>
                <a:chOff x="8584345" y="1927654"/>
                <a:chExt cx="852482" cy="701246"/>
              </a:xfrm>
            </p:grpSpPr>
            <p:cxnSp>
              <p:nvCxnSpPr>
                <p:cNvPr id="695" name="Straight Connector 694">
                  <a:extLst>
                    <a:ext uri="{FF2B5EF4-FFF2-40B4-BE49-F238E27FC236}">
                      <a16:creationId xmlns:a16="http://schemas.microsoft.com/office/drawing/2014/main" id="{147EFF90-F5CD-AC4F-8279-B7CB846E7DE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59F1DCFE-5393-4B4F-975B-459224A4418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97" name="Rectangle 696">
                  <a:extLst>
                    <a:ext uri="{FF2B5EF4-FFF2-40B4-BE49-F238E27FC236}">
                      <a16:creationId xmlns:a16="http://schemas.microsoft.com/office/drawing/2014/main" id="{5F017E14-611A-7741-A3B4-916F9698BEA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08BD6F8E-03CD-1540-A01F-6F65E8F67552}"/>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0" name="Group 689">
                <a:extLst>
                  <a:ext uri="{FF2B5EF4-FFF2-40B4-BE49-F238E27FC236}">
                    <a16:creationId xmlns:a16="http://schemas.microsoft.com/office/drawing/2014/main" id="{890A1094-51AA-FC43-BCCB-DE040192BD13}"/>
                  </a:ext>
                </a:extLst>
              </p:cNvPr>
              <p:cNvGrpSpPr/>
              <p:nvPr/>
            </p:nvGrpSpPr>
            <p:grpSpPr>
              <a:xfrm>
                <a:off x="8236681" y="2622982"/>
                <a:ext cx="852482" cy="701246"/>
                <a:chOff x="8584345" y="1927654"/>
                <a:chExt cx="852482" cy="701246"/>
              </a:xfrm>
            </p:grpSpPr>
            <p:cxnSp>
              <p:nvCxnSpPr>
                <p:cNvPr id="691" name="Straight Connector 690">
                  <a:extLst>
                    <a:ext uri="{FF2B5EF4-FFF2-40B4-BE49-F238E27FC236}">
                      <a16:creationId xmlns:a16="http://schemas.microsoft.com/office/drawing/2014/main" id="{62687810-2A54-A543-85CE-3A9A4E8E193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9E90C3FC-383D-0B47-847D-9FD3F99D184D}"/>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93" name="Rectangle 692">
                  <a:extLst>
                    <a:ext uri="{FF2B5EF4-FFF2-40B4-BE49-F238E27FC236}">
                      <a16:creationId xmlns:a16="http://schemas.microsoft.com/office/drawing/2014/main" id="{694E95BA-8D2E-8B42-83A5-35F54BC2BD19}"/>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a:extLst>
                    <a:ext uri="{FF2B5EF4-FFF2-40B4-BE49-F238E27FC236}">
                      <a16:creationId xmlns:a16="http://schemas.microsoft.com/office/drawing/2014/main" id="{1DF9B96A-6487-3A41-A5C8-6574B8F11F9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6" name="Group 395">
              <a:extLst>
                <a:ext uri="{FF2B5EF4-FFF2-40B4-BE49-F238E27FC236}">
                  <a16:creationId xmlns:a16="http://schemas.microsoft.com/office/drawing/2014/main" id="{5BCE8804-C1F8-E449-B42D-F8DC986D2D86}"/>
                </a:ext>
              </a:extLst>
            </p:cNvPr>
            <p:cNvGrpSpPr/>
            <p:nvPr/>
          </p:nvGrpSpPr>
          <p:grpSpPr>
            <a:xfrm>
              <a:off x="6724431" y="2544209"/>
              <a:ext cx="1063838" cy="1201695"/>
              <a:chOff x="8236681" y="1615645"/>
              <a:chExt cx="1752604" cy="1708585"/>
            </a:xfrm>
          </p:grpSpPr>
          <p:sp>
            <p:nvSpPr>
              <p:cNvPr id="669" name="Rectangle 668">
                <a:extLst>
                  <a:ext uri="{FF2B5EF4-FFF2-40B4-BE49-F238E27FC236}">
                    <a16:creationId xmlns:a16="http://schemas.microsoft.com/office/drawing/2014/main" id="{ACB02629-2B96-6D48-9947-B90A28EF37C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0" name="Straight Connector 669">
                <a:extLst>
                  <a:ext uri="{FF2B5EF4-FFF2-40B4-BE49-F238E27FC236}">
                    <a16:creationId xmlns:a16="http://schemas.microsoft.com/office/drawing/2014/main" id="{B3824EED-BC72-774E-8B36-AA083A379D56}"/>
                  </a:ext>
                </a:extLst>
              </p:cNvPr>
              <p:cNvCxnSpPr>
                <a:cxnSpLocks/>
                <a:stCxn id="669" idx="2"/>
                <a:endCxn id="67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51C6FED-0D1F-4B4C-88DC-89B51F1BA9DE}"/>
                  </a:ext>
                </a:extLst>
              </p:cNvPr>
              <p:cNvCxnSpPr>
                <a:cxnSpLocks/>
                <a:stCxn id="66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72" name="Rectangle 671">
                <a:extLst>
                  <a:ext uri="{FF2B5EF4-FFF2-40B4-BE49-F238E27FC236}">
                    <a16:creationId xmlns:a16="http://schemas.microsoft.com/office/drawing/2014/main" id="{E5AACEDF-9C17-5E49-87B3-A59AB2C5B90A}"/>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a:extLst>
                  <a:ext uri="{FF2B5EF4-FFF2-40B4-BE49-F238E27FC236}">
                    <a16:creationId xmlns:a16="http://schemas.microsoft.com/office/drawing/2014/main" id="{05E1CEBE-C56A-0E4E-997B-5C9C69498366}"/>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4" name="Group 673">
                <a:extLst>
                  <a:ext uri="{FF2B5EF4-FFF2-40B4-BE49-F238E27FC236}">
                    <a16:creationId xmlns:a16="http://schemas.microsoft.com/office/drawing/2014/main" id="{EC954774-3111-7F40-A0AC-BC1A7748685B}"/>
                  </a:ext>
                </a:extLst>
              </p:cNvPr>
              <p:cNvGrpSpPr/>
              <p:nvPr/>
            </p:nvGrpSpPr>
            <p:grpSpPr>
              <a:xfrm>
                <a:off x="9136803" y="2622984"/>
                <a:ext cx="852482" cy="701246"/>
                <a:chOff x="8584345" y="1927654"/>
                <a:chExt cx="852482" cy="701246"/>
              </a:xfrm>
            </p:grpSpPr>
            <p:cxnSp>
              <p:nvCxnSpPr>
                <p:cNvPr id="680" name="Straight Connector 679">
                  <a:extLst>
                    <a:ext uri="{FF2B5EF4-FFF2-40B4-BE49-F238E27FC236}">
                      <a16:creationId xmlns:a16="http://schemas.microsoft.com/office/drawing/2014/main" id="{F0B465F4-ADA8-C446-9762-7A37218000E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BC95A990-6A44-6B43-A02C-0E727CC56BB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82" name="Rectangle 681">
                  <a:extLst>
                    <a:ext uri="{FF2B5EF4-FFF2-40B4-BE49-F238E27FC236}">
                      <a16:creationId xmlns:a16="http://schemas.microsoft.com/office/drawing/2014/main" id="{8BA0C0F3-817E-0D4F-93A5-5AF4EEE518A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682">
                  <a:extLst>
                    <a:ext uri="{FF2B5EF4-FFF2-40B4-BE49-F238E27FC236}">
                      <a16:creationId xmlns:a16="http://schemas.microsoft.com/office/drawing/2014/main" id="{CC1DFBC6-EE59-C14C-BD79-A0E26839B17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5" name="Group 674">
                <a:extLst>
                  <a:ext uri="{FF2B5EF4-FFF2-40B4-BE49-F238E27FC236}">
                    <a16:creationId xmlns:a16="http://schemas.microsoft.com/office/drawing/2014/main" id="{E511496F-59E8-2D47-BB06-7D42C4CF42BF}"/>
                  </a:ext>
                </a:extLst>
              </p:cNvPr>
              <p:cNvGrpSpPr/>
              <p:nvPr/>
            </p:nvGrpSpPr>
            <p:grpSpPr>
              <a:xfrm>
                <a:off x="8236681" y="2622982"/>
                <a:ext cx="852482" cy="701246"/>
                <a:chOff x="8584345" y="1927654"/>
                <a:chExt cx="852482" cy="701246"/>
              </a:xfrm>
            </p:grpSpPr>
            <p:cxnSp>
              <p:nvCxnSpPr>
                <p:cNvPr id="676" name="Straight Connector 675">
                  <a:extLst>
                    <a:ext uri="{FF2B5EF4-FFF2-40B4-BE49-F238E27FC236}">
                      <a16:creationId xmlns:a16="http://schemas.microsoft.com/office/drawing/2014/main" id="{5A0D9286-96B4-5647-91CE-860DA44F5CF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D9111281-2113-964F-B270-BB6A562D8FA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78" name="Rectangle 677">
                  <a:extLst>
                    <a:ext uri="{FF2B5EF4-FFF2-40B4-BE49-F238E27FC236}">
                      <a16:creationId xmlns:a16="http://schemas.microsoft.com/office/drawing/2014/main" id="{AD610F1F-FF3F-EC4E-90A1-90C80328C20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a:extLst>
                    <a:ext uri="{FF2B5EF4-FFF2-40B4-BE49-F238E27FC236}">
                      <a16:creationId xmlns:a16="http://schemas.microsoft.com/office/drawing/2014/main" id="{E1565B04-6292-5A4E-8158-0C0C7F1E0BF2}"/>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7" name="Group 396">
              <a:extLst>
                <a:ext uri="{FF2B5EF4-FFF2-40B4-BE49-F238E27FC236}">
                  <a16:creationId xmlns:a16="http://schemas.microsoft.com/office/drawing/2014/main" id="{0119BB11-F10F-144E-968B-090EADFFBB95}"/>
                </a:ext>
              </a:extLst>
            </p:cNvPr>
            <p:cNvGrpSpPr/>
            <p:nvPr/>
          </p:nvGrpSpPr>
          <p:grpSpPr>
            <a:xfrm>
              <a:off x="6723452" y="1191007"/>
              <a:ext cx="1170222" cy="1201695"/>
              <a:chOff x="8236681" y="1615645"/>
              <a:chExt cx="1752604" cy="1708585"/>
            </a:xfrm>
          </p:grpSpPr>
          <p:sp>
            <p:nvSpPr>
              <p:cNvPr id="654" name="Rectangle 653">
                <a:extLst>
                  <a:ext uri="{FF2B5EF4-FFF2-40B4-BE49-F238E27FC236}">
                    <a16:creationId xmlns:a16="http://schemas.microsoft.com/office/drawing/2014/main" id="{92DDB38C-50A8-B34A-82EB-1077C245B71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5" name="Straight Connector 654">
                <a:extLst>
                  <a:ext uri="{FF2B5EF4-FFF2-40B4-BE49-F238E27FC236}">
                    <a16:creationId xmlns:a16="http://schemas.microsoft.com/office/drawing/2014/main" id="{28F9E8C0-5B5E-FA4C-A81A-E3590CBAADE5}"/>
                  </a:ext>
                </a:extLst>
              </p:cNvPr>
              <p:cNvCxnSpPr>
                <a:cxnSpLocks/>
                <a:stCxn id="654" idx="2"/>
                <a:endCxn id="65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6CD78A12-B1C7-A948-9B83-998294ADD486}"/>
                  </a:ext>
                </a:extLst>
              </p:cNvPr>
              <p:cNvCxnSpPr>
                <a:cxnSpLocks/>
                <a:stCxn id="65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57" name="Rectangle 656">
                <a:extLst>
                  <a:ext uri="{FF2B5EF4-FFF2-40B4-BE49-F238E27FC236}">
                    <a16:creationId xmlns:a16="http://schemas.microsoft.com/office/drawing/2014/main" id="{BF031E9A-8205-AD4F-BF8E-0B3086ACA0B9}"/>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E712AB76-A53E-014F-A0EC-425AAA0FD3E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9" name="Group 658">
                <a:extLst>
                  <a:ext uri="{FF2B5EF4-FFF2-40B4-BE49-F238E27FC236}">
                    <a16:creationId xmlns:a16="http://schemas.microsoft.com/office/drawing/2014/main" id="{BBB0961C-9CBA-FB44-A3EE-C38B65634C3A}"/>
                  </a:ext>
                </a:extLst>
              </p:cNvPr>
              <p:cNvGrpSpPr/>
              <p:nvPr/>
            </p:nvGrpSpPr>
            <p:grpSpPr>
              <a:xfrm>
                <a:off x="9136803" y="2622984"/>
                <a:ext cx="852482" cy="701246"/>
                <a:chOff x="8584345" y="1927654"/>
                <a:chExt cx="852482" cy="701246"/>
              </a:xfrm>
            </p:grpSpPr>
            <p:cxnSp>
              <p:nvCxnSpPr>
                <p:cNvPr id="665" name="Straight Connector 664">
                  <a:extLst>
                    <a:ext uri="{FF2B5EF4-FFF2-40B4-BE49-F238E27FC236}">
                      <a16:creationId xmlns:a16="http://schemas.microsoft.com/office/drawing/2014/main" id="{530770E6-6E80-7246-AF10-9FB39FDB939B}"/>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4A7007FC-125F-7949-BA54-05C9FFE183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67" name="Rectangle 666">
                  <a:extLst>
                    <a:ext uri="{FF2B5EF4-FFF2-40B4-BE49-F238E27FC236}">
                      <a16:creationId xmlns:a16="http://schemas.microsoft.com/office/drawing/2014/main" id="{74340DDB-5D02-7043-8E15-75BA58DE2EF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667">
                  <a:extLst>
                    <a:ext uri="{FF2B5EF4-FFF2-40B4-BE49-F238E27FC236}">
                      <a16:creationId xmlns:a16="http://schemas.microsoft.com/office/drawing/2014/main" id="{3AB0104B-3C26-A847-BEAC-C29776414FA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0" name="Group 659">
                <a:extLst>
                  <a:ext uri="{FF2B5EF4-FFF2-40B4-BE49-F238E27FC236}">
                    <a16:creationId xmlns:a16="http://schemas.microsoft.com/office/drawing/2014/main" id="{ACAEB75F-EEEE-DB4C-BA87-443E5B8744D6}"/>
                  </a:ext>
                </a:extLst>
              </p:cNvPr>
              <p:cNvGrpSpPr/>
              <p:nvPr/>
            </p:nvGrpSpPr>
            <p:grpSpPr>
              <a:xfrm>
                <a:off x="8236681" y="2622982"/>
                <a:ext cx="852482" cy="701246"/>
                <a:chOff x="8584345" y="1927654"/>
                <a:chExt cx="852482" cy="701246"/>
              </a:xfrm>
            </p:grpSpPr>
            <p:cxnSp>
              <p:nvCxnSpPr>
                <p:cNvPr id="661" name="Straight Connector 660">
                  <a:extLst>
                    <a:ext uri="{FF2B5EF4-FFF2-40B4-BE49-F238E27FC236}">
                      <a16:creationId xmlns:a16="http://schemas.microsoft.com/office/drawing/2014/main" id="{8CC921F1-9179-F347-B5D4-1B6F9A6C6E5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C4FBA37A-B740-FD48-ADC0-E6D9BECD4F1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63" name="Rectangle 662">
                  <a:extLst>
                    <a:ext uri="{FF2B5EF4-FFF2-40B4-BE49-F238E27FC236}">
                      <a16:creationId xmlns:a16="http://schemas.microsoft.com/office/drawing/2014/main" id="{C3CFC57C-B1BB-1648-9587-23AFB1A9C5A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663">
                  <a:extLst>
                    <a:ext uri="{FF2B5EF4-FFF2-40B4-BE49-F238E27FC236}">
                      <a16:creationId xmlns:a16="http://schemas.microsoft.com/office/drawing/2014/main" id="{6E40F009-F56D-A341-B21B-17CE24B4ABB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8" name="Group 397">
              <a:extLst>
                <a:ext uri="{FF2B5EF4-FFF2-40B4-BE49-F238E27FC236}">
                  <a16:creationId xmlns:a16="http://schemas.microsoft.com/office/drawing/2014/main" id="{9807BA2F-63B6-1046-B90D-9C7DE65E5868}"/>
                </a:ext>
              </a:extLst>
            </p:cNvPr>
            <p:cNvGrpSpPr/>
            <p:nvPr/>
          </p:nvGrpSpPr>
          <p:grpSpPr>
            <a:xfrm>
              <a:off x="6679264" y="4000239"/>
              <a:ext cx="1063838" cy="1201695"/>
              <a:chOff x="8236681" y="1615645"/>
              <a:chExt cx="1752604" cy="1708585"/>
            </a:xfrm>
          </p:grpSpPr>
          <p:sp>
            <p:nvSpPr>
              <p:cNvPr id="639" name="Rectangle 638">
                <a:extLst>
                  <a:ext uri="{FF2B5EF4-FFF2-40B4-BE49-F238E27FC236}">
                    <a16:creationId xmlns:a16="http://schemas.microsoft.com/office/drawing/2014/main" id="{AB88BD85-06FA-4440-AFAF-A9D8F60FAFFC}"/>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0" name="Straight Connector 639">
                <a:extLst>
                  <a:ext uri="{FF2B5EF4-FFF2-40B4-BE49-F238E27FC236}">
                    <a16:creationId xmlns:a16="http://schemas.microsoft.com/office/drawing/2014/main" id="{1AD24F8A-7989-FB45-BDB8-34857EE0487C}"/>
                  </a:ext>
                </a:extLst>
              </p:cNvPr>
              <p:cNvCxnSpPr>
                <a:cxnSpLocks/>
                <a:stCxn id="639" idx="2"/>
                <a:endCxn id="64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1D11303-8D21-E142-9CE0-043BE1C538C0}"/>
                  </a:ext>
                </a:extLst>
              </p:cNvPr>
              <p:cNvCxnSpPr>
                <a:cxnSpLocks/>
                <a:stCxn id="63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42" name="Rectangle 641">
                <a:extLst>
                  <a:ext uri="{FF2B5EF4-FFF2-40B4-BE49-F238E27FC236}">
                    <a16:creationId xmlns:a16="http://schemas.microsoft.com/office/drawing/2014/main" id="{3997F40C-54C1-7347-9DEE-38385D36CF59}"/>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B1D588E5-1977-F84A-BCCB-2C20FE745BD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4" name="Group 643">
                <a:extLst>
                  <a:ext uri="{FF2B5EF4-FFF2-40B4-BE49-F238E27FC236}">
                    <a16:creationId xmlns:a16="http://schemas.microsoft.com/office/drawing/2014/main" id="{E8A3D954-3A42-5E4D-8F33-F262966B3840}"/>
                  </a:ext>
                </a:extLst>
              </p:cNvPr>
              <p:cNvGrpSpPr/>
              <p:nvPr/>
            </p:nvGrpSpPr>
            <p:grpSpPr>
              <a:xfrm>
                <a:off x="9136803" y="2622984"/>
                <a:ext cx="852482" cy="701246"/>
                <a:chOff x="8584345" y="1927654"/>
                <a:chExt cx="852482" cy="701246"/>
              </a:xfrm>
            </p:grpSpPr>
            <p:cxnSp>
              <p:nvCxnSpPr>
                <p:cNvPr id="650" name="Straight Connector 649">
                  <a:extLst>
                    <a:ext uri="{FF2B5EF4-FFF2-40B4-BE49-F238E27FC236}">
                      <a16:creationId xmlns:a16="http://schemas.microsoft.com/office/drawing/2014/main" id="{533C9912-48CD-7347-A682-9E42ABB6E0E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B2595A6D-C0E1-064F-91E8-C12A7987B96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52" name="Rectangle 651">
                  <a:extLst>
                    <a:ext uri="{FF2B5EF4-FFF2-40B4-BE49-F238E27FC236}">
                      <a16:creationId xmlns:a16="http://schemas.microsoft.com/office/drawing/2014/main" id="{17F17789-8964-6E48-9FDE-DBB2D1AEC1E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B978A924-E537-A84F-9961-79BD665E19C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5" name="Group 644">
                <a:extLst>
                  <a:ext uri="{FF2B5EF4-FFF2-40B4-BE49-F238E27FC236}">
                    <a16:creationId xmlns:a16="http://schemas.microsoft.com/office/drawing/2014/main" id="{91F745F9-132B-8C4A-BB9F-A3312010ED77}"/>
                  </a:ext>
                </a:extLst>
              </p:cNvPr>
              <p:cNvGrpSpPr/>
              <p:nvPr/>
            </p:nvGrpSpPr>
            <p:grpSpPr>
              <a:xfrm>
                <a:off x="8236681" y="2622982"/>
                <a:ext cx="852482" cy="701246"/>
                <a:chOff x="8584345" y="1927654"/>
                <a:chExt cx="852482" cy="701246"/>
              </a:xfrm>
            </p:grpSpPr>
            <p:cxnSp>
              <p:nvCxnSpPr>
                <p:cNvPr id="646" name="Straight Connector 645">
                  <a:extLst>
                    <a:ext uri="{FF2B5EF4-FFF2-40B4-BE49-F238E27FC236}">
                      <a16:creationId xmlns:a16="http://schemas.microsoft.com/office/drawing/2014/main" id="{5E01820A-07A7-AB40-B97A-46F17625D26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87CB4005-22B8-C54A-BE76-3D6AA68ED370}"/>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48" name="Rectangle 647">
                  <a:extLst>
                    <a:ext uri="{FF2B5EF4-FFF2-40B4-BE49-F238E27FC236}">
                      <a16:creationId xmlns:a16="http://schemas.microsoft.com/office/drawing/2014/main" id="{286B1C57-B25A-2648-B0F6-5C7F2BBEE6F9}"/>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7DFC027A-8F24-2042-8762-D8A2454D9D97}"/>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9" name="Group 398">
              <a:extLst>
                <a:ext uri="{FF2B5EF4-FFF2-40B4-BE49-F238E27FC236}">
                  <a16:creationId xmlns:a16="http://schemas.microsoft.com/office/drawing/2014/main" id="{A29440AF-EB38-864C-A1D6-7EE8B33C7BA5}"/>
                </a:ext>
              </a:extLst>
            </p:cNvPr>
            <p:cNvGrpSpPr/>
            <p:nvPr/>
          </p:nvGrpSpPr>
          <p:grpSpPr>
            <a:xfrm>
              <a:off x="5539401" y="1197307"/>
              <a:ext cx="1063838" cy="1201695"/>
              <a:chOff x="8236681" y="1615645"/>
              <a:chExt cx="1752604" cy="1708585"/>
            </a:xfrm>
          </p:grpSpPr>
          <p:sp>
            <p:nvSpPr>
              <p:cNvPr id="624" name="Rectangle 623">
                <a:extLst>
                  <a:ext uri="{FF2B5EF4-FFF2-40B4-BE49-F238E27FC236}">
                    <a16:creationId xmlns:a16="http://schemas.microsoft.com/office/drawing/2014/main" id="{D3771228-E243-764E-8020-379C1C6C162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5" name="Straight Connector 624">
                <a:extLst>
                  <a:ext uri="{FF2B5EF4-FFF2-40B4-BE49-F238E27FC236}">
                    <a16:creationId xmlns:a16="http://schemas.microsoft.com/office/drawing/2014/main" id="{1BAFF15E-ED10-2F40-83BC-8CF05C3DB63F}"/>
                  </a:ext>
                </a:extLst>
              </p:cNvPr>
              <p:cNvCxnSpPr>
                <a:cxnSpLocks/>
                <a:stCxn id="624" idx="2"/>
                <a:endCxn id="62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AEC67B21-6E5C-C847-A970-BE09AB18FAC0}"/>
                  </a:ext>
                </a:extLst>
              </p:cNvPr>
              <p:cNvCxnSpPr>
                <a:cxnSpLocks/>
                <a:stCxn id="62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27" name="Rectangle 626">
                <a:extLst>
                  <a:ext uri="{FF2B5EF4-FFF2-40B4-BE49-F238E27FC236}">
                    <a16:creationId xmlns:a16="http://schemas.microsoft.com/office/drawing/2014/main" id="{7ABE058B-80E2-4A40-A442-F5FBF014E79A}"/>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319EA482-2D68-A545-9058-5F962F1A7F8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9" name="Group 628">
                <a:extLst>
                  <a:ext uri="{FF2B5EF4-FFF2-40B4-BE49-F238E27FC236}">
                    <a16:creationId xmlns:a16="http://schemas.microsoft.com/office/drawing/2014/main" id="{63EF40C3-00E8-F341-ACC2-C9C45F7F9D11}"/>
                  </a:ext>
                </a:extLst>
              </p:cNvPr>
              <p:cNvGrpSpPr/>
              <p:nvPr/>
            </p:nvGrpSpPr>
            <p:grpSpPr>
              <a:xfrm>
                <a:off x="9136803" y="2622984"/>
                <a:ext cx="852482" cy="701246"/>
                <a:chOff x="8584345" y="1927654"/>
                <a:chExt cx="852482" cy="701246"/>
              </a:xfrm>
            </p:grpSpPr>
            <p:cxnSp>
              <p:nvCxnSpPr>
                <p:cNvPr id="635" name="Straight Connector 634">
                  <a:extLst>
                    <a:ext uri="{FF2B5EF4-FFF2-40B4-BE49-F238E27FC236}">
                      <a16:creationId xmlns:a16="http://schemas.microsoft.com/office/drawing/2014/main" id="{D760A831-A59D-5C49-81F3-8CF68F4B0E6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36" name="Straight Connector 635">
                  <a:extLst>
                    <a:ext uri="{FF2B5EF4-FFF2-40B4-BE49-F238E27FC236}">
                      <a16:creationId xmlns:a16="http://schemas.microsoft.com/office/drawing/2014/main" id="{B357882A-FF7F-A846-9153-761E499D1C1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37" name="Rectangle 636">
                  <a:extLst>
                    <a:ext uri="{FF2B5EF4-FFF2-40B4-BE49-F238E27FC236}">
                      <a16:creationId xmlns:a16="http://schemas.microsoft.com/office/drawing/2014/main" id="{843E0969-3FD4-934D-8714-2454BD5E980A}"/>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637">
                  <a:extLst>
                    <a:ext uri="{FF2B5EF4-FFF2-40B4-BE49-F238E27FC236}">
                      <a16:creationId xmlns:a16="http://schemas.microsoft.com/office/drawing/2014/main" id="{EA34B874-66B0-4543-80CD-7A1F7262856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0" name="Group 629">
                <a:extLst>
                  <a:ext uri="{FF2B5EF4-FFF2-40B4-BE49-F238E27FC236}">
                    <a16:creationId xmlns:a16="http://schemas.microsoft.com/office/drawing/2014/main" id="{5FCAE28E-51E0-3E49-AC3D-3F69FC9D1CB4}"/>
                  </a:ext>
                </a:extLst>
              </p:cNvPr>
              <p:cNvGrpSpPr/>
              <p:nvPr/>
            </p:nvGrpSpPr>
            <p:grpSpPr>
              <a:xfrm>
                <a:off x="8236681" y="2622982"/>
                <a:ext cx="852482" cy="701246"/>
                <a:chOff x="8584345" y="1927654"/>
                <a:chExt cx="852482" cy="701246"/>
              </a:xfrm>
            </p:grpSpPr>
            <p:cxnSp>
              <p:nvCxnSpPr>
                <p:cNvPr id="631" name="Straight Connector 630">
                  <a:extLst>
                    <a:ext uri="{FF2B5EF4-FFF2-40B4-BE49-F238E27FC236}">
                      <a16:creationId xmlns:a16="http://schemas.microsoft.com/office/drawing/2014/main" id="{C9F2C527-B964-3A4B-BD44-EEE0B855FEF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8AA97569-BFC7-D148-AF10-7135B66D42ED}"/>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33" name="Rectangle 632">
                  <a:extLst>
                    <a:ext uri="{FF2B5EF4-FFF2-40B4-BE49-F238E27FC236}">
                      <a16:creationId xmlns:a16="http://schemas.microsoft.com/office/drawing/2014/main" id="{C678281B-4B0B-544F-AE17-7F7D6F81789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059ADD9E-B07E-AE4F-B104-C51054E7598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0" name="Group 399">
              <a:extLst>
                <a:ext uri="{FF2B5EF4-FFF2-40B4-BE49-F238E27FC236}">
                  <a16:creationId xmlns:a16="http://schemas.microsoft.com/office/drawing/2014/main" id="{F54C66C7-ABE0-A143-BF17-68EB0B9F6673}"/>
                </a:ext>
              </a:extLst>
            </p:cNvPr>
            <p:cNvGrpSpPr/>
            <p:nvPr/>
          </p:nvGrpSpPr>
          <p:grpSpPr>
            <a:xfrm>
              <a:off x="4193066" y="2554678"/>
              <a:ext cx="1063838" cy="1201695"/>
              <a:chOff x="8236681" y="1615645"/>
              <a:chExt cx="1752604" cy="1708585"/>
            </a:xfrm>
          </p:grpSpPr>
          <p:sp>
            <p:nvSpPr>
              <p:cNvPr id="609" name="Rectangle 608">
                <a:extLst>
                  <a:ext uri="{FF2B5EF4-FFF2-40B4-BE49-F238E27FC236}">
                    <a16:creationId xmlns:a16="http://schemas.microsoft.com/office/drawing/2014/main" id="{26ADEC2D-1E2E-414E-8E47-AF73608B3C68}"/>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0" name="Straight Connector 609">
                <a:extLst>
                  <a:ext uri="{FF2B5EF4-FFF2-40B4-BE49-F238E27FC236}">
                    <a16:creationId xmlns:a16="http://schemas.microsoft.com/office/drawing/2014/main" id="{270D2C0F-4B37-9D47-8639-385D3E7ED466}"/>
                  </a:ext>
                </a:extLst>
              </p:cNvPr>
              <p:cNvCxnSpPr>
                <a:cxnSpLocks/>
                <a:stCxn id="609" idx="2"/>
                <a:endCxn id="61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925DD497-37EA-4847-AA64-81E04CF150F1}"/>
                  </a:ext>
                </a:extLst>
              </p:cNvPr>
              <p:cNvCxnSpPr>
                <a:cxnSpLocks/>
                <a:stCxn id="60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12" name="Rectangle 611">
                <a:extLst>
                  <a:ext uri="{FF2B5EF4-FFF2-40B4-BE49-F238E27FC236}">
                    <a16:creationId xmlns:a16="http://schemas.microsoft.com/office/drawing/2014/main" id="{C48EFB69-28CE-F04C-867E-BAF5F013DC4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Rectangle 612">
                <a:extLst>
                  <a:ext uri="{FF2B5EF4-FFF2-40B4-BE49-F238E27FC236}">
                    <a16:creationId xmlns:a16="http://schemas.microsoft.com/office/drawing/2014/main" id="{2AE76EE2-BB83-354C-B899-E3EA88A69237}"/>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4" name="Group 613">
                <a:extLst>
                  <a:ext uri="{FF2B5EF4-FFF2-40B4-BE49-F238E27FC236}">
                    <a16:creationId xmlns:a16="http://schemas.microsoft.com/office/drawing/2014/main" id="{1ECFA0CA-0C9D-634F-A17C-D4C3E8F78C8C}"/>
                  </a:ext>
                </a:extLst>
              </p:cNvPr>
              <p:cNvGrpSpPr/>
              <p:nvPr/>
            </p:nvGrpSpPr>
            <p:grpSpPr>
              <a:xfrm>
                <a:off x="9136803" y="2622984"/>
                <a:ext cx="852482" cy="701246"/>
                <a:chOff x="8584345" y="1927654"/>
                <a:chExt cx="852482" cy="701246"/>
              </a:xfrm>
            </p:grpSpPr>
            <p:cxnSp>
              <p:nvCxnSpPr>
                <p:cNvPr id="620" name="Straight Connector 619">
                  <a:extLst>
                    <a:ext uri="{FF2B5EF4-FFF2-40B4-BE49-F238E27FC236}">
                      <a16:creationId xmlns:a16="http://schemas.microsoft.com/office/drawing/2014/main" id="{88DCDB55-F4C7-7B40-9D96-C0C228100BD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B2E5DB13-609E-3E4A-9DC5-336875426CD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22" name="Rectangle 621">
                  <a:extLst>
                    <a:ext uri="{FF2B5EF4-FFF2-40B4-BE49-F238E27FC236}">
                      <a16:creationId xmlns:a16="http://schemas.microsoft.com/office/drawing/2014/main" id="{BDC2AC83-8F74-DB47-8ED8-7BBBD1AF6E4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a:extLst>
                    <a:ext uri="{FF2B5EF4-FFF2-40B4-BE49-F238E27FC236}">
                      <a16:creationId xmlns:a16="http://schemas.microsoft.com/office/drawing/2014/main" id="{29501A51-FEC3-9C4A-965E-9A06CE5E10E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5" name="Group 614">
                <a:extLst>
                  <a:ext uri="{FF2B5EF4-FFF2-40B4-BE49-F238E27FC236}">
                    <a16:creationId xmlns:a16="http://schemas.microsoft.com/office/drawing/2014/main" id="{CC2864E8-F33E-8042-92B7-C3594804D78D}"/>
                  </a:ext>
                </a:extLst>
              </p:cNvPr>
              <p:cNvGrpSpPr/>
              <p:nvPr/>
            </p:nvGrpSpPr>
            <p:grpSpPr>
              <a:xfrm>
                <a:off x="8236681" y="2622982"/>
                <a:ext cx="852482" cy="701246"/>
                <a:chOff x="8584345" y="1927654"/>
                <a:chExt cx="852482" cy="701246"/>
              </a:xfrm>
            </p:grpSpPr>
            <p:cxnSp>
              <p:nvCxnSpPr>
                <p:cNvPr id="616" name="Straight Connector 615">
                  <a:extLst>
                    <a:ext uri="{FF2B5EF4-FFF2-40B4-BE49-F238E27FC236}">
                      <a16:creationId xmlns:a16="http://schemas.microsoft.com/office/drawing/2014/main" id="{3E6F6B87-BC1B-7949-8EDE-F8A10761DF5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4D8DE9EF-E2D5-174A-BB87-7AD026961B8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18" name="Rectangle 617">
                  <a:extLst>
                    <a:ext uri="{FF2B5EF4-FFF2-40B4-BE49-F238E27FC236}">
                      <a16:creationId xmlns:a16="http://schemas.microsoft.com/office/drawing/2014/main" id="{5D3D7504-2BD1-BB4D-9C73-3DA70A7984B5}"/>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A83D722B-6D95-4942-9E71-ED6C6FAB063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1" name="Group 400">
              <a:extLst>
                <a:ext uri="{FF2B5EF4-FFF2-40B4-BE49-F238E27FC236}">
                  <a16:creationId xmlns:a16="http://schemas.microsoft.com/office/drawing/2014/main" id="{84E4D839-6F15-E34B-A89C-EF9AEE198C9C}"/>
                </a:ext>
              </a:extLst>
            </p:cNvPr>
            <p:cNvGrpSpPr/>
            <p:nvPr/>
          </p:nvGrpSpPr>
          <p:grpSpPr>
            <a:xfrm>
              <a:off x="4234951" y="1201476"/>
              <a:ext cx="1170222" cy="1201695"/>
              <a:chOff x="8236681" y="1615645"/>
              <a:chExt cx="1752604" cy="1708585"/>
            </a:xfrm>
          </p:grpSpPr>
          <p:sp>
            <p:nvSpPr>
              <p:cNvPr id="594" name="Rectangle 593">
                <a:extLst>
                  <a:ext uri="{FF2B5EF4-FFF2-40B4-BE49-F238E27FC236}">
                    <a16:creationId xmlns:a16="http://schemas.microsoft.com/office/drawing/2014/main" id="{CCAA6437-A26C-A64A-9A2D-3B39F9BCA3E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5" name="Straight Connector 594">
                <a:extLst>
                  <a:ext uri="{FF2B5EF4-FFF2-40B4-BE49-F238E27FC236}">
                    <a16:creationId xmlns:a16="http://schemas.microsoft.com/office/drawing/2014/main" id="{A10C8C47-DCDD-2E4E-820B-6259C3830F84}"/>
                  </a:ext>
                </a:extLst>
              </p:cNvPr>
              <p:cNvCxnSpPr>
                <a:cxnSpLocks/>
                <a:stCxn id="594" idx="2"/>
                <a:endCxn id="59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7DA2BE09-CB4D-964E-AD69-A3287CAF2FD4}"/>
                  </a:ext>
                </a:extLst>
              </p:cNvPr>
              <p:cNvCxnSpPr>
                <a:cxnSpLocks/>
                <a:stCxn id="59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97" name="Rectangle 596">
                <a:extLst>
                  <a:ext uri="{FF2B5EF4-FFF2-40B4-BE49-F238E27FC236}">
                    <a16:creationId xmlns:a16="http://schemas.microsoft.com/office/drawing/2014/main" id="{D85E487D-5953-114D-9D44-8AC09FFD962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Rectangle 597">
                <a:extLst>
                  <a:ext uri="{FF2B5EF4-FFF2-40B4-BE49-F238E27FC236}">
                    <a16:creationId xmlns:a16="http://schemas.microsoft.com/office/drawing/2014/main" id="{4FBB5396-F946-FA40-A03F-F76E0448844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9" name="Group 598">
                <a:extLst>
                  <a:ext uri="{FF2B5EF4-FFF2-40B4-BE49-F238E27FC236}">
                    <a16:creationId xmlns:a16="http://schemas.microsoft.com/office/drawing/2014/main" id="{79150181-0B79-884C-B525-6E9A8836D87C}"/>
                  </a:ext>
                </a:extLst>
              </p:cNvPr>
              <p:cNvGrpSpPr/>
              <p:nvPr/>
            </p:nvGrpSpPr>
            <p:grpSpPr>
              <a:xfrm>
                <a:off x="9136803" y="2622984"/>
                <a:ext cx="852482" cy="701246"/>
                <a:chOff x="8584345" y="1927654"/>
                <a:chExt cx="852482" cy="701246"/>
              </a:xfrm>
            </p:grpSpPr>
            <p:cxnSp>
              <p:nvCxnSpPr>
                <p:cNvPr id="605" name="Straight Connector 604">
                  <a:extLst>
                    <a:ext uri="{FF2B5EF4-FFF2-40B4-BE49-F238E27FC236}">
                      <a16:creationId xmlns:a16="http://schemas.microsoft.com/office/drawing/2014/main" id="{35202717-4117-D944-9F39-E88D9824177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048A9042-3B24-DA4E-8C80-4B1AFABB1A4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07" name="Rectangle 606">
                  <a:extLst>
                    <a:ext uri="{FF2B5EF4-FFF2-40B4-BE49-F238E27FC236}">
                      <a16:creationId xmlns:a16="http://schemas.microsoft.com/office/drawing/2014/main" id="{C5249E86-BAC8-644F-A384-8BD11BC3CA4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a:extLst>
                    <a:ext uri="{FF2B5EF4-FFF2-40B4-BE49-F238E27FC236}">
                      <a16:creationId xmlns:a16="http://schemas.microsoft.com/office/drawing/2014/main" id="{82EEF6B2-A910-844C-9B40-974BEDCE518F}"/>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0" name="Group 599">
                <a:extLst>
                  <a:ext uri="{FF2B5EF4-FFF2-40B4-BE49-F238E27FC236}">
                    <a16:creationId xmlns:a16="http://schemas.microsoft.com/office/drawing/2014/main" id="{E0E07BCF-917A-704A-97AB-C9EA58AE7431}"/>
                  </a:ext>
                </a:extLst>
              </p:cNvPr>
              <p:cNvGrpSpPr/>
              <p:nvPr/>
            </p:nvGrpSpPr>
            <p:grpSpPr>
              <a:xfrm>
                <a:off x="8236681" y="2622982"/>
                <a:ext cx="852482" cy="701246"/>
                <a:chOff x="8584345" y="1927654"/>
                <a:chExt cx="852482" cy="701246"/>
              </a:xfrm>
            </p:grpSpPr>
            <p:cxnSp>
              <p:nvCxnSpPr>
                <p:cNvPr id="601" name="Straight Connector 600">
                  <a:extLst>
                    <a:ext uri="{FF2B5EF4-FFF2-40B4-BE49-F238E27FC236}">
                      <a16:creationId xmlns:a16="http://schemas.microsoft.com/office/drawing/2014/main" id="{66D19109-738D-6B43-A77B-2A3AEBA43CD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A72B93A7-8482-ED4D-9C96-E8BE2ED8C76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03" name="Rectangle 602">
                  <a:extLst>
                    <a:ext uri="{FF2B5EF4-FFF2-40B4-BE49-F238E27FC236}">
                      <a16:creationId xmlns:a16="http://schemas.microsoft.com/office/drawing/2014/main" id="{5454C7EC-FC7B-7D41-8103-4F31B01A800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Rectangle 603">
                  <a:extLst>
                    <a:ext uri="{FF2B5EF4-FFF2-40B4-BE49-F238E27FC236}">
                      <a16:creationId xmlns:a16="http://schemas.microsoft.com/office/drawing/2014/main" id="{EEA44C99-9EE6-894B-ABAF-BE6D7163CA38}"/>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2" name="Group 401">
              <a:extLst>
                <a:ext uri="{FF2B5EF4-FFF2-40B4-BE49-F238E27FC236}">
                  <a16:creationId xmlns:a16="http://schemas.microsoft.com/office/drawing/2014/main" id="{B7C42F97-EAAD-D249-8EF3-81C230BA8A23}"/>
                </a:ext>
              </a:extLst>
            </p:cNvPr>
            <p:cNvGrpSpPr/>
            <p:nvPr/>
          </p:nvGrpSpPr>
          <p:grpSpPr>
            <a:xfrm>
              <a:off x="5494864" y="2530050"/>
              <a:ext cx="1063838" cy="1201695"/>
              <a:chOff x="8236681" y="1615645"/>
              <a:chExt cx="1752604" cy="1708585"/>
            </a:xfrm>
          </p:grpSpPr>
          <p:sp>
            <p:nvSpPr>
              <p:cNvPr id="579" name="Rectangle 578">
                <a:extLst>
                  <a:ext uri="{FF2B5EF4-FFF2-40B4-BE49-F238E27FC236}">
                    <a16:creationId xmlns:a16="http://schemas.microsoft.com/office/drawing/2014/main" id="{817C9C67-E678-CA47-849F-D083896F1F61}"/>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0" name="Straight Connector 579">
                <a:extLst>
                  <a:ext uri="{FF2B5EF4-FFF2-40B4-BE49-F238E27FC236}">
                    <a16:creationId xmlns:a16="http://schemas.microsoft.com/office/drawing/2014/main" id="{D62BA393-5833-5944-8223-FB537B9B88EF}"/>
                  </a:ext>
                </a:extLst>
              </p:cNvPr>
              <p:cNvCxnSpPr>
                <a:cxnSpLocks/>
                <a:stCxn id="579" idx="2"/>
                <a:endCxn id="58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34BC58A1-DA42-2F4E-A57E-43851D3FD964}"/>
                  </a:ext>
                </a:extLst>
              </p:cNvPr>
              <p:cNvCxnSpPr>
                <a:cxnSpLocks/>
                <a:stCxn id="57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82" name="Rectangle 581">
                <a:extLst>
                  <a:ext uri="{FF2B5EF4-FFF2-40B4-BE49-F238E27FC236}">
                    <a16:creationId xmlns:a16="http://schemas.microsoft.com/office/drawing/2014/main" id="{4B5908C6-A5B2-5C42-853D-7BBB575ACD7F}"/>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A204AF4B-0A19-0D43-B18F-297615E0799F}"/>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4" name="Group 583">
                <a:extLst>
                  <a:ext uri="{FF2B5EF4-FFF2-40B4-BE49-F238E27FC236}">
                    <a16:creationId xmlns:a16="http://schemas.microsoft.com/office/drawing/2014/main" id="{9C1AC581-82A9-934E-9FC0-A42C228DCF03}"/>
                  </a:ext>
                </a:extLst>
              </p:cNvPr>
              <p:cNvGrpSpPr/>
              <p:nvPr/>
            </p:nvGrpSpPr>
            <p:grpSpPr>
              <a:xfrm>
                <a:off x="9136803" y="2622984"/>
                <a:ext cx="852482" cy="701246"/>
                <a:chOff x="8584345" y="1927654"/>
                <a:chExt cx="852482" cy="701246"/>
              </a:xfrm>
            </p:grpSpPr>
            <p:cxnSp>
              <p:nvCxnSpPr>
                <p:cNvPr id="590" name="Straight Connector 589">
                  <a:extLst>
                    <a:ext uri="{FF2B5EF4-FFF2-40B4-BE49-F238E27FC236}">
                      <a16:creationId xmlns:a16="http://schemas.microsoft.com/office/drawing/2014/main" id="{16904FF2-6553-BF44-8319-DC900913CB9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AF31B3C9-80C9-024C-B564-8A9517FC4EE8}"/>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92" name="Rectangle 591">
                  <a:extLst>
                    <a:ext uri="{FF2B5EF4-FFF2-40B4-BE49-F238E27FC236}">
                      <a16:creationId xmlns:a16="http://schemas.microsoft.com/office/drawing/2014/main" id="{82493675-06D4-FE4D-A279-6237AF62484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Rectangle 592">
                  <a:extLst>
                    <a:ext uri="{FF2B5EF4-FFF2-40B4-BE49-F238E27FC236}">
                      <a16:creationId xmlns:a16="http://schemas.microsoft.com/office/drawing/2014/main" id="{393F2DF3-4617-0E48-9C22-E910217146B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5" name="Group 584">
                <a:extLst>
                  <a:ext uri="{FF2B5EF4-FFF2-40B4-BE49-F238E27FC236}">
                    <a16:creationId xmlns:a16="http://schemas.microsoft.com/office/drawing/2014/main" id="{06B96CBE-8AD9-3047-8B28-2780B5B7F2EF}"/>
                  </a:ext>
                </a:extLst>
              </p:cNvPr>
              <p:cNvGrpSpPr/>
              <p:nvPr/>
            </p:nvGrpSpPr>
            <p:grpSpPr>
              <a:xfrm>
                <a:off x="8236681" y="2622982"/>
                <a:ext cx="852482" cy="701246"/>
                <a:chOff x="8584345" y="1927654"/>
                <a:chExt cx="852482" cy="701246"/>
              </a:xfrm>
            </p:grpSpPr>
            <p:cxnSp>
              <p:nvCxnSpPr>
                <p:cNvPr id="586" name="Straight Connector 585">
                  <a:extLst>
                    <a:ext uri="{FF2B5EF4-FFF2-40B4-BE49-F238E27FC236}">
                      <a16:creationId xmlns:a16="http://schemas.microsoft.com/office/drawing/2014/main" id="{78758E6D-65E0-7B4D-BBBF-E7049303E1A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AF6C9085-87F3-F34B-B838-0202A9A86CA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88" name="Rectangle 587">
                  <a:extLst>
                    <a:ext uri="{FF2B5EF4-FFF2-40B4-BE49-F238E27FC236}">
                      <a16:creationId xmlns:a16="http://schemas.microsoft.com/office/drawing/2014/main" id="{85BAED35-BEF6-6546-84B7-EC5315BCF0F2}"/>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Rectangle 588">
                  <a:extLst>
                    <a:ext uri="{FF2B5EF4-FFF2-40B4-BE49-F238E27FC236}">
                      <a16:creationId xmlns:a16="http://schemas.microsoft.com/office/drawing/2014/main" id="{59F0CB96-33E4-C04E-B865-F9C1165BA7CE}"/>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3" name="Group 402">
              <a:extLst>
                <a:ext uri="{FF2B5EF4-FFF2-40B4-BE49-F238E27FC236}">
                  <a16:creationId xmlns:a16="http://schemas.microsoft.com/office/drawing/2014/main" id="{500E429F-E59F-6D42-8613-164058B42504}"/>
                </a:ext>
              </a:extLst>
            </p:cNvPr>
            <p:cNvGrpSpPr/>
            <p:nvPr/>
          </p:nvGrpSpPr>
          <p:grpSpPr>
            <a:xfrm>
              <a:off x="4147899" y="4010708"/>
              <a:ext cx="1063838" cy="1201695"/>
              <a:chOff x="8236681" y="1615645"/>
              <a:chExt cx="1752604" cy="1708585"/>
            </a:xfrm>
          </p:grpSpPr>
          <p:sp>
            <p:nvSpPr>
              <p:cNvPr id="564" name="Rectangle 563">
                <a:extLst>
                  <a:ext uri="{FF2B5EF4-FFF2-40B4-BE49-F238E27FC236}">
                    <a16:creationId xmlns:a16="http://schemas.microsoft.com/office/drawing/2014/main" id="{A27B379D-830B-8D47-845B-C26E15898C2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5" name="Straight Connector 564">
                <a:extLst>
                  <a:ext uri="{FF2B5EF4-FFF2-40B4-BE49-F238E27FC236}">
                    <a16:creationId xmlns:a16="http://schemas.microsoft.com/office/drawing/2014/main" id="{3CD62AC4-688D-634A-BE6E-D60D63FD3309}"/>
                  </a:ext>
                </a:extLst>
              </p:cNvPr>
              <p:cNvCxnSpPr>
                <a:cxnSpLocks/>
                <a:stCxn id="564" idx="2"/>
                <a:endCxn id="56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B3CF306F-9015-B14E-9E74-E49198238BCE}"/>
                  </a:ext>
                </a:extLst>
              </p:cNvPr>
              <p:cNvCxnSpPr>
                <a:cxnSpLocks/>
                <a:stCxn id="56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67" name="Rectangle 566">
                <a:extLst>
                  <a:ext uri="{FF2B5EF4-FFF2-40B4-BE49-F238E27FC236}">
                    <a16:creationId xmlns:a16="http://schemas.microsoft.com/office/drawing/2014/main" id="{F06A9D62-D316-EA48-B5BE-1B10BB89D47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F0FB2FBC-FCA3-E744-9666-03E3D6F0749C}"/>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9" name="Group 568">
                <a:extLst>
                  <a:ext uri="{FF2B5EF4-FFF2-40B4-BE49-F238E27FC236}">
                    <a16:creationId xmlns:a16="http://schemas.microsoft.com/office/drawing/2014/main" id="{45401484-0E29-F949-8C5C-E92C9072CDB7}"/>
                  </a:ext>
                </a:extLst>
              </p:cNvPr>
              <p:cNvGrpSpPr/>
              <p:nvPr/>
            </p:nvGrpSpPr>
            <p:grpSpPr>
              <a:xfrm>
                <a:off x="9136803" y="2622984"/>
                <a:ext cx="852482" cy="701246"/>
                <a:chOff x="8584345" y="1927654"/>
                <a:chExt cx="852482" cy="701246"/>
              </a:xfrm>
            </p:grpSpPr>
            <p:cxnSp>
              <p:nvCxnSpPr>
                <p:cNvPr id="575" name="Straight Connector 574">
                  <a:extLst>
                    <a:ext uri="{FF2B5EF4-FFF2-40B4-BE49-F238E27FC236}">
                      <a16:creationId xmlns:a16="http://schemas.microsoft.com/office/drawing/2014/main" id="{CB2C8E23-775F-4A44-AA29-19F0A8782DA1}"/>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C48126CB-CF47-6947-A62B-FAF4C0EFACC0}"/>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856BFD68-1130-8441-BA85-FE225AE0AAD7}"/>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a:extLst>
                    <a:ext uri="{FF2B5EF4-FFF2-40B4-BE49-F238E27FC236}">
                      <a16:creationId xmlns:a16="http://schemas.microsoft.com/office/drawing/2014/main" id="{A70AE714-0AD1-C74C-8328-6BCB326633C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0" name="Group 569">
                <a:extLst>
                  <a:ext uri="{FF2B5EF4-FFF2-40B4-BE49-F238E27FC236}">
                    <a16:creationId xmlns:a16="http://schemas.microsoft.com/office/drawing/2014/main" id="{316C1E94-A529-9F40-808B-09A0D3E33772}"/>
                  </a:ext>
                </a:extLst>
              </p:cNvPr>
              <p:cNvGrpSpPr/>
              <p:nvPr/>
            </p:nvGrpSpPr>
            <p:grpSpPr>
              <a:xfrm>
                <a:off x="8236681" y="2622982"/>
                <a:ext cx="852482" cy="701246"/>
                <a:chOff x="8584345" y="1927654"/>
                <a:chExt cx="852482" cy="701246"/>
              </a:xfrm>
            </p:grpSpPr>
            <p:cxnSp>
              <p:nvCxnSpPr>
                <p:cNvPr id="571" name="Straight Connector 570">
                  <a:extLst>
                    <a:ext uri="{FF2B5EF4-FFF2-40B4-BE49-F238E27FC236}">
                      <a16:creationId xmlns:a16="http://schemas.microsoft.com/office/drawing/2014/main" id="{8934E9A8-BD1D-5D4D-95C4-C5493DA8F0BD}"/>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E796A96D-33AF-AA4F-8040-46E7BAC98A2E}"/>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73" name="Rectangle 572">
                  <a:extLst>
                    <a:ext uri="{FF2B5EF4-FFF2-40B4-BE49-F238E27FC236}">
                      <a16:creationId xmlns:a16="http://schemas.microsoft.com/office/drawing/2014/main" id="{98C88DEC-EF60-5646-9C37-3DB5837E715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35EBBA12-BFA9-564E-9333-4834486442FC}"/>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4" name="Group 403">
              <a:extLst>
                <a:ext uri="{FF2B5EF4-FFF2-40B4-BE49-F238E27FC236}">
                  <a16:creationId xmlns:a16="http://schemas.microsoft.com/office/drawing/2014/main" id="{37FC6BE7-0C8C-6942-B7B0-80869608F6A6}"/>
                </a:ext>
              </a:extLst>
            </p:cNvPr>
            <p:cNvGrpSpPr/>
            <p:nvPr/>
          </p:nvGrpSpPr>
          <p:grpSpPr>
            <a:xfrm>
              <a:off x="5501511" y="3982370"/>
              <a:ext cx="1063838" cy="1201695"/>
              <a:chOff x="8236681" y="1615645"/>
              <a:chExt cx="1752604" cy="1708585"/>
            </a:xfrm>
          </p:grpSpPr>
          <p:sp>
            <p:nvSpPr>
              <p:cNvPr id="549" name="Rectangle 548">
                <a:extLst>
                  <a:ext uri="{FF2B5EF4-FFF2-40B4-BE49-F238E27FC236}">
                    <a16:creationId xmlns:a16="http://schemas.microsoft.com/office/drawing/2014/main" id="{C17E69D5-9A53-AC47-9F16-FF360995D1FD}"/>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0" name="Straight Connector 549">
                <a:extLst>
                  <a:ext uri="{FF2B5EF4-FFF2-40B4-BE49-F238E27FC236}">
                    <a16:creationId xmlns:a16="http://schemas.microsoft.com/office/drawing/2014/main" id="{B3B38954-3326-1F4E-AE52-2F2CCFEDFFD6}"/>
                  </a:ext>
                </a:extLst>
              </p:cNvPr>
              <p:cNvCxnSpPr>
                <a:cxnSpLocks/>
                <a:stCxn id="549" idx="2"/>
                <a:endCxn id="55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764036F7-34FE-4F44-8171-E18D8907BE6F}"/>
                  </a:ext>
                </a:extLst>
              </p:cNvPr>
              <p:cNvCxnSpPr>
                <a:cxnSpLocks/>
                <a:stCxn id="54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52" name="Rectangle 551">
                <a:extLst>
                  <a:ext uri="{FF2B5EF4-FFF2-40B4-BE49-F238E27FC236}">
                    <a16:creationId xmlns:a16="http://schemas.microsoft.com/office/drawing/2014/main" id="{15101052-6EF7-1A45-8942-10435D794F1F}"/>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29F3EEA1-9CF1-A540-B8F0-EDC1EAB641E0}"/>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4" name="Group 553">
                <a:extLst>
                  <a:ext uri="{FF2B5EF4-FFF2-40B4-BE49-F238E27FC236}">
                    <a16:creationId xmlns:a16="http://schemas.microsoft.com/office/drawing/2014/main" id="{857EDF3C-F446-864A-ADA5-B7E26B4BAC4D}"/>
                  </a:ext>
                </a:extLst>
              </p:cNvPr>
              <p:cNvGrpSpPr/>
              <p:nvPr/>
            </p:nvGrpSpPr>
            <p:grpSpPr>
              <a:xfrm>
                <a:off x="9136803" y="2622984"/>
                <a:ext cx="852482" cy="701246"/>
                <a:chOff x="8584345" y="1927654"/>
                <a:chExt cx="852482" cy="701246"/>
              </a:xfrm>
            </p:grpSpPr>
            <p:cxnSp>
              <p:nvCxnSpPr>
                <p:cNvPr id="560" name="Straight Connector 559">
                  <a:extLst>
                    <a:ext uri="{FF2B5EF4-FFF2-40B4-BE49-F238E27FC236}">
                      <a16:creationId xmlns:a16="http://schemas.microsoft.com/office/drawing/2014/main" id="{3CB29F0F-851D-774E-971B-8D1F7EAA7A4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DE7021C0-6422-004A-8E31-0F7C1811498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62" name="Rectangle 561">
                  <a:extLst>
                    <a:ext uri="{FF2B5EF4-FFF2-40B4-BE49-F238E27FC236}">
                      <a16:creationId xmlns:a16="http://schemas.microsoft.com/office/drawing/2014/main" id="{4E276BEF-F6C9-D548-9E47-56117BD6242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a:extLst>
                    <a:ext uri="{FF2B5EF4-FFF2-40B4-BE49-F238E27FC236}">
                      <a16:creationId xmlns:a16="http://schemas.microsoft.com/office/drawing/2014/main" id="{24639CFF-3D8D-CB4C-9DA9-28B49856C06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5" name="Group 554">
                <a:extLst>
                  <a:ext uri="{FF2B5EF4-FFF2-40B4-BE49-F238E27FC236}">
                    <a16:creationId xmlns:a16="http://schemas.microsoft.com/office/drawing/2014/main" id="{D51D2DAE-B273-2744-8AE5-297FE6C91A35}"/>
                  </a:ext>
                </a:extLst>
              </p:cNvPr>
              <p:cNvGrpSpPr/>
              <p:nvPr/>
            </p:nvGrpSpPr>
            <p:grpSpPr>
              <a:xfrm>
                <a:off x="8236681" y="2622982"/>
                <a:ext cx="852482" cy="701246"/>
                <a:chOff x="8584345" y="1927654"/>
                <a:chExt cx="852482" cy="701246"/>
              </a:xfrm>
            </p:grpSpPr>
            <p:cxnSp>
              <p:nvCxnSpPr>
                <p:cNvPr id="556" name="Straight Connector 555">
                  <a:extLst>
                    <a:ext uri="{FF2B5EF4-FFF2-40B4-BE49-F238E27FC236}">
                      <a16:creationId xmlns:a16="http://schemas.microsoft.com/office/drawing/2014/main" id="{87E7C51D-712D-E64F-8B29-F51838EB5CB7}"/>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0D5B7137-F7EF-574B-96D1-5B6CBEAA3EA9}"/>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58" name="Rectangle 557">
                  <a:extLst>
                    <a:ext uri="{FF2B5EF4-FFF2-40B4-BE49-F238E27FC236}">
                      <a16:creationId xmlns:a16="http://schemas.microsoft.com/office/drawing/2014/main" id="{B0DF8857-3E41-8649-BBE9-2105513B336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05A3E26F-B938-5D46-9B50-71899518AD9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5" name="Group 404">
              <a:extLst>
                <a:ext uri="{FF2B5EF4-FFF2-40B4-BE49-F238E27FC236}">
                  <a16:creationId xmlns:a16="http://schemas.microsoft.com/office/drawing/2014/main" id="{0C996180-4E59-BA45-8038-26D8F480CE40}"/>
                </a:ext>
              </a:extLst>
            </p:cNvPr>
            <p:cNvGrpSpPr/>
            <p:nvPr/>
          </p:nvGrpSpPr>
          <p:grpSpPr>
            <a:xfrm>
              <a:off x="2902422" y="2578488"/>
              <a:ext cx="1063838" cy="1201695"/>
              <a:chOff x="8236681" y="1615645"/>
              <a:chExt cx="1752604" cy="1708585"/>
            </a:xfrm>
          </p:grpSpPr>
          <p:sp>
            <p:nvSpPr>
              <p:cNvPr id="534" name="Rectangle 533">
                <a:extLst>
                  <a:ext uri="{FF2B5EF4-FFF2-40B4-BE49-F238E27FC236}">
                    <a16:creationId xmlns:a16="http://schemas.microsoft.com/office/drawing/2014/main" id="{84D0C513-488C-3247-ACB1-769D5AA46318}"/>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5" name="Straight Connector 534">
                <a:extLst>
                  <a:ext uri="{FF2B5EF4-FFF2-40B4-BE49-F238E27FC236}">
                    <a16:creationId xmlns:a16="http://schemas.microsoft.com/office/drawing/2014/main" id="{9884F129-09E9-324D-9B10-28534616D700}"/>
                  </a:ext>
                </a:extLst>
              </p:cNvPr>
              <p:cNvCxnSpPr>
                <a:cxnSpLocks/>
                <a:stCxn id="534" idx="2"/>
                <a:endCxn id="53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3236654B-C8C9-3245-9B7E-7B61B60F8033}"/>
                  </a:ext>
                </a:extLst>
              </p:cNvPr>
              <p:cNvCxnSpPr>
                <a:cxnSpLocks/>
                <a:stCxn id="53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37" name="Rectangle 536">
                <a:extLst>
                  <a:ext uri="{FF2B5EF4-FFF2-40B4-BE49-F238E27FC236}">
                    <a16:creationId xmlns:a16="http://schemas.microsoft.com/office/drawing/2014/main" id="{FB56AE76-BD7A-834A-9C3F-80C4BB89C75B}"/>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A4B8BD1C-EF66-AE47-82E0-96F0FC479364}"/>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9" name="Group 538">
                <a:extLst>
                  <a:ext uri="{FF2B5EF4-FFF2-40B4-BE49-F238E27FC236}">
                    <a16:creationId xmlns:a16="http://schemas.microsoft.com/office/drawing/2014/main" id="{EF967CE6-E5B2-EC46-95BA-105A8333A757}"/>
                  </a:ext>
                </a:extLst>
              </p:cNvPr>
              <p:cNvGrpSpPr/>
              <p:nvPr/>
            </p:nvGrpSpPr>
            <p:grpSpPr>
              <a:xfrm>
                <a:off x="9136803" y="2622984"/>
                <a:ext cx="852482" cy="701246"/>
                <a:chOff x="8584345" y="1927654"/>
                <a:chExt cx="852482" cy="701246"/>
              </a:xfrm>
            </p:grpSpPr>
            <p:cxnSp>
              <p:nvCxnSpPr>
                <p:cNvPr id="545" name="Straight Connector 544">
                  <a:extLst>
                    <a:ext uri="{FF2B5EF4-FFF2-40B4-BE49-F238E27FC236}">
                      <a16:creationId xmlns:a16="http://schemas.microsoft.com/office/drawing/2014/main" id="{6289B236-3DC0-7845-9DA9-4D218760221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C7BDF765-29DC-3044-83C6-B2D8FF7743B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47" name="Rectangle 546">
                  <a:extLst>
                    <a:ext uri="{FF2B5EF4-FFF2-40B4-BE49-F238E27FC236}">
                      <a16:creationId xmlns:a16="http://schemas.microsoft.com/office/drawing/2014/main" id="{3B732C56-67A8-4A4A-9D3C-1D19BCBE1DE1}"/>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3528D851-E144-1C40-909D-27C4841BE4D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0" name="Group 539">
                <a:extLst>
                  <a:ext uri="{FF2B5EF4-FFF2-40B4-BE49-F238E27FC236}">
                    <a16:creationId xmlns:a16="http://schemas.microsoft.com/office/drawing/2014/main" id="{21756BB8-C585-8C44-A8D0-E057A18D4EB1}"/>
                  </a:ext>
                </a:extLst>
              </p:cNvPr>
              <p:cNvGrpSpPr/>
              <p:nvPr/>
            </p:nvGrpSpPr>
            <p:grpSpPr>
              <a:xfrm>
                <a:off x="8236681" y="2622982"/>
                <a:ext cx="852482" cy="701246"/>
                <a:chOff x="8584345" y="1927654"/>
                <a:chExt cx="852482" cy="701246"/>
              </a:xfrm>
            </p:grpSpPr>
            <p:cxnSp>
              <p:nvCxnSpPr>
                <p:cNvPr id="541" name="Straight Connector 540">
                  <a:extLst>
                    <a:ext uri="{FF2B5EF4-FFF2-40B4-BE49-F238E27FC236}">
                      <a16:creationId xmlns:a16="http://schemas.microsoft.com/office/drawing/2014/main" id="{F8F99FC8-C231-314D-828B-2265798C8F04}"/>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F45ABD08-5F6B-E544-A975-24541B381D97}"/>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43" name="Rectangle 542">
                  <a:extLst>
                    <a:ext uri="{FF2B5EF4-FFF2-40B4-BE49-F238E27FC236}">
                      <a16:creationId xmlns:a16="http://schemas.microsoft.com/office/drawing/2014/main" id="{F1DC772A-20E0-144B-94F6-68403F2ED97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CBECAAFF-81A9-C344-98DA-BF0BA22EBA76}"/>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6" name="Group 405">
              <a:extLst>
                <a:ext uri="{FF2B5EF4-FFF2-40B4-BE49-F238E27FC236}">
                  <a16:creationId xmlns:a16="http://schemas.microsoft.com/office/drawing/2014/main" id="{9805536A-5B1A-CE4A-8F17-6B10A64D4FAD}"/>
                </a:ext>
              </a:extLst>
            </p:cNvPr>
            <p:cNvGrpSpPr/>
            <p:nvPr/>
          </p:nvGrpSpPr>
          <p:grpSpPr>
            <a:xfrm>
              <a:off x="2901443" y="1225286"/>
              <a:ext cx="1170222" cy="1201695"/>
              <a:chOff x="8236681" y="1615645"/>
              <a:chExt cx="1752604" cy="1708585"/>
            </a:xfrm>
          </p:grpSpPr>
          <p:sp>
            <p:nvSpPr>
              <p:cNvPr id="519" name="Rectangle 518">
                <a:extLst>
                  <a:ext uri="{FF2B5EF4-FFF2-40B4-BE49-F238E27FC236}">
                    <a16:creationId xmlns:a16="http://schemas.microsoft.com/office/drawing/2014/main" id="{32849509-0DC5-8748-8156-82831ACAF074}"/>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0" name="Straight Connector 519">
                <a:extLst>
                  <a:ext uri="{FF2B5EF4-FFF2-40B4-BE49-F238E27FC236}">
                    <a16:creationId xmlns:a16="http://schemas.microsoft.com/office/drawing/2014/main" id="{A44196CE-5512-E540-A756-A79865D36C6F}"/>
                  </a:ext>
                </a:extLst>
              </p:cNvPr>
              <p:cNvCxnSpPr>
                <a:cxnSpLocks/>
                <a:stCxn id="519" idx="2"/>
                <a:endCxn id="52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FAD34C0A-9216-304C-B42D-AF578BA14EA8}"/>
                  </a:ext>
                </a:extLst>
              </p:cNvPr>
              <p:cNvCxnSpPr>
                <a:cxnSpLocks/>
                <a:stCxn id="51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22" name="Rectangle 521">
                <a:extLst>
                  <a:ext uri="{FF2B5EF4-FFF2-40B4-BE49-F238E27FC236}">
                    <a16:creationId xmlns:a16="http://schemas.microsoft.com/office/drawing/2014/main" id="{EC205897-CD7F-4649-AE66-ACAE8D47CCB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C0091E46-402D-DA46-9276-A3CCE8097F23}"/>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4" name="Group 523">
                <a:extLst>
                  <a:ext uri="{FF2B5EF4-FFF2-40B4-BE49-F238E27FC236}">
                    <a16:creationId xmlns:a16="http://schemas.microsoft.com/office/drawing/2014/main" id="{60833C68-9F11-4F46-ADA7-3E3E6A160B4E}"/>
                  </a:ext>
                </a:extLst>
              </p:cNvPr>
              <p:cNvGrpSpPr/>
              <p:nvPr/>
            </p:nvGrpSpPr>
            <p:grpSpPr>
              <a:xfrm>
                <a:off x="9136803" y="2622984"/>
                <a:ext cx="852482" cy="701246"/>
                <a:chOff x="8584345" y="1927654"/>
                <a:chExt cx="852482" cy="701246"/>
              </a:xfrm>
            </p:grpSpPr>
            <p:cxnSp>
              <p:nvCxnSpPr>
                <p:cNvPr id="530" name="Straight Connector 529">
                  <a:extLst>
                    <a:ext uri="{FF2B5EF4-FFF2-40B4-BE49-F238E27FC236}">
                      <a16:creationId xmlns:a16="http://schemas.microsoft.com/office/drawing/2014/main" id="{13C13DC2-CA46-0749-B28F-FDDC7B1782D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380DAC7B-4455-3340-ABCD-E87D2E656B13}"/>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32" name="Rectangle 531">
                  <a:extLst>
                    <a:ext uri="{FF2B5EF4-FFF2-40B4-BE49-F238E27FC236}">
                      <a16:creationId xmlns:a16="http://schemas.microsoft.com/office/drawing/2014/main" id="{BC1AB21D-49A5-D04B-993D-FB01AAC2C8FC}"/>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C5EC2538-00C4-CE44-B03E-95D0C7971CD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5" name="Group 524">
                <a:extLst>
                  <a:ext uri="{FF2B5EF4-FFF2-40B4-BE49-F238E27FC236}">
                    <a16:creationId xmlns:a16="http://schemas.microsoft.com/office/drawing/2014/main" id="{FFE0C145-F616-974D-82DA-D8B65AFEBEC3}"/>
                  </a:ext>
                </a:extLst>
              </p:cNvPr>
              <p:cNvGrpSpPr/>
              <p:nvPr/>
            </p:nvGrpSpPr>
            <p:grpSpPr>
              <a:xfrm>
                <a:off x="8236681" y="2622982"/>
                <a:ext cx="852482" cy="701246"/>
                <a:chOff x="8584345" y="1927654"/>
                <a:chExt cx="852482" cy="701246"/>
              </a:xfrm>
            </p:grpSpPr>
            <p:cxnSp>
              <p:nvCxnSpPr>
                <p:cNvPr id="526" name="Straight Connector 525">
                  <a:extLst>
                    <a:ext uri="{FF2B5EF4-FFF2-40B4-BE49-F238E27FC236}">
                      <a16:creationId xmlns:a16="http://schemas.microsoft.com/office/drawing/2014/main" id="{8FFF0C48-14DF-A342-9FD8-13314E34C34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D4205B1E-2DCC-FE46-A6CB-C14612BA24D9}"/>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28" name="Rectangle 527">
                  <a:extLst>
                    <a:ext uri="{FF2B5EF4-FFF2-40B4-BE49-F238E27FC236}">
                      <a16:creationId xmlns:a16="http://schemas.microsoft.com/office/drawing/2014/main" id="{C4D45BB2-F7DF-D54F-93B9-428FBD328D1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5919EA4D-9EF6-DF43-89C1-F0C4663347D5}"/>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7" name="Group 406">
              <a:extLst>
                <a:ext uri="{FF2B5EF4-FFF2-40B4-BE49-F238E27FC236}">
                  <a16:creationId xmlns:a16="http://schemas.microsoft.com/office/drawing/2014/main" id="{38CBF440-F694-834F-8087-8C5224008E6E}"/>
                </a:ext>
              </a:extLst>
            </p:cNvPr>
            <p:cNvGrpSpPr/>
            <p:nvPr/>
          </p:nvGrpSpPr>
          <p:grpSpPr>
            <a:xfrm>
              <a:off x="2857255" y="4034518"/>
              <a:ext cx="1063838" cy="1201695"/>
              <a:chOff x="8236681" y="1615645"/>
              <a:chExt cx="1752604" cy="1708585"/>
            </a:xfrm>
          </p:grpSpPr>
          <p:sp>
            <p:nvSpPr>
              <p:cNvPr id="504" name="Rectangle 503">
                <a:extLst>
                  <a:ext uri="{FF2B5EF4-FFF2-40B4-BE49-F238E27FC236}">
                    <a16:creationId xmlns:a16="http://schemas.microsoft.com/office/drawing/2014/main" id="{62317610-F57D-FF4A-AB6E-4E703F968A1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5" name="Straight Connector 504">
                <a:extLst>
                  <a:ext uri="{FF2B5EF4-FFF2-40B4-BE49-F238E27FC236}">
                    <a16:creationId xmlns:a16="http://schemas.microsoft.com/office/drawing/2014/main" id="{48FE5559-1717-F248-8E3D-3A622965622B}"/>
                  </a:ext>
                </a:extLst>
              </p:cNvPr>
              <p:cNvCxnSpPr>
                <a:cxnSpLocks/>
                <a:stCxn id="504" idx="2"/>
                <a:endCxn id="50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B0F434EA-B56E-1A47-A4C3-C25D7BD556B1}"/>
                  </a:ext>
                </a:extLst>
              </p:cNvPr>
              <p:cNvCxnSpPr>
                <a:cxnSpLocks/>
                <a:stCxn id="50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07" name="Rectangle 506">
                <a:extLst>
                  <a:ext uri="{FF2B5EF4-FFF2-40B4-BE49-F238E27FC236}">
                    <a16:creationId xmlns:a16="http://schemas.microsoft.com/office/drawing/2014/main" id="{FF24218A-360B-7E48-8F60-5E58E4679DB5}"/>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13F5F77F-DD44-2D45-903A-784830CB7ECF}"/>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9" name="Group 508">
                <a:extLst>
                  <a:ext uri="{FF2B5EF4-FFF2-40B4-BE49-F238E27FC236}">
                    <a16:creationId xmlns:a16="http://schemas.microsoft.com/office/drawing/2014/main" id="{CD445F1B-D08A-FE43-9135-53407BA750FC}"/>
                  </a:ext>
                </a:extLst>
              </p:cNvPr>
              <p:cNvGrpSpPr/>
              <p:nvPr/>
            </p:nvGrpSpPr>
            <p:grpSpPr>
              <a:xfrm>
                <a:off x="9136803" y="2622984"/>
                <a:ext cx="852482" cy="701246"/>
                <a:chOff x="8584345" y="1927654"/>
                <a:chExt cx="852482" cy="701246"/>
              </a:xfrm>
            </p:grpSpPr>
            <p:cxnSp>
              <p:nvCxnSpPr>
                <p:cNvPr id="515" name="Straight Connector 514">
                  <a:extLst>
                    <a:ext uri="{FF2B5EF4-FFF2-40B4-BE49-F238E27FC236}">
                      <a16:creationId xmlns:a16="http://schemas.microsoft.com/office/drawing/2014/main" id="{192D0C1D-E112-1945-8E1F-E976A6F0C882}"/>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92E8B77-3575-0E4F-BE32-5D64BB71BE42}"/>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17" name="Rectangle 516">
                  <a:extLst>
                    <a:ext uri="{FF2B5EF4-FFF2-40B4-BE49-F238E27FC236}">
                      <a16:creationId xmlns:a16="http://schemas.microsoft.com/office/drawing/2014/main" id="{2EBB106E-B230-5D48-8566-B0966C38BC0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02D70685-A04C-604E-89B9-0137E7F162BB}"/>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0" name="Group 509">
                <a:extLst>
                  <a:ext uri="{FF2B5EF4-FFF2-40B4-BE49-F238E27FC236}">
                    <a16:creationId xmlns:a16="http://schemas.microsoft.com/office/drawing/2014/main" id="{132BEEDE-63E1-4840-AE06-25C42D2A906C}"/>
                  </a:ext>
                </a:extLst>
              </p:cNvPr>
              <p:cNvGrpSpPr/>
              <p:nvPr/>
            </p:nvGrpSpPr>
            <p:grpSpPr>
              <a:xfrm>
                <a:off x="8236681" y="2622982"/>
                <a:ext cx="852482" cy="701246"/>
                <a:chOff x="8584345" y="1927654"/>
                <a:chExt cx="852482" cy="701246"/>
              </a:xfrm>
            </p:grpSpPr>
            <p:cxnSp>
              <p:nvCxnSpPr>
                <p:cNvPr id="511" name="Straight Connector 510">
                  <a:extLst>
                    <a:ext uri="{FF2B5EF4-FFF2-40B4-BE49-F238E27FC236}">
                      <a16:creationId xmlns:a16="http://schemas.microsoft.com/office/drawing/2014/main" id="{64CF7C13-8E4E-964B-A9C8-18317114B47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4C1DDFEA-8F30-BD4C-9F19-C1F62A96C31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13" name="Rectangle 512">
                  <a:extLst>
                    <a:ext uri="{FF2B5EF4-FFF2-40B4-BE49-F238E27FC236}">
                      <a16:creationId xmlns:a16="http://schemas.microsoft.com/office/drawing/2014/main" id="{F33C6A9E-28B5-0C44-A282-23A4E134FF70}"/>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67DCD0FB-2376-4645-B54F-83F78CF4EE3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8" name="Group 407">
              <a:extLst>
                <a:ext uri="{FF2B5EF4-FFF2-40B4-BE49-F238E27FC236}">
                  <a16:creationId xmlns:a16="http://schemas.microsoft.com/office/drawing/2014/main" id="{40A98DD3-6693-724A-9615-E09A52DA7CAD}"/>
                </a:ext>
              </a:extLst>
            </p:cNvPr>
            <p:cNvGrpSpPr/>
            <p:nvPr/>
          </p:nvGrpSpPr>
          <p:grpSpPr>
            <a:xfrm>
              <a:off x="1602798" y="2575886"/>
              <a:ext cx="1063838" cy="1201695"/>
              <a:chOff x="8236681" y="1615645"/>
              <a:chExt cx="1752604" cy="1708585"/>
            </a:xfrm>
          </p:grpSpPr>
          <p:sp>
            <p:nvSpPr>
              <p:cNvPr id="489" name="Rectangle 488">
                <a:extLst>
                  <a:ext uri="{FF2B5EF4-FFF2-40B4-BE49-F238E27FC236}">
                    <a16:creationId xmlns:a16="http://schemas.microsoft.com/office/drawing/2014/main" id="{395226DD-8F2F-8944-98EC-A272120A3EB1}"/>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0" name="Straight Connector 489">
                <a:extLst>
                  <a:ext uri="{FF2B5EF4-FFF2-40B4-BE49-F238E27FC236}">
                    <a16:creationId xmlns:a16="http://schemas.microsoft.com/office/drawing/2014/main" id="{F84495D3-E354-3C41-9AB0-C00B9077A55B}"/>
                  </a:ext>
                </a:extLst>
              </p:cNvPr>
              <p:cNvCxnSpPr>
                <a:cxnSpLocks/>
                <a:stCxn id="489" idx="2"/>
                <a:endCxn id="49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465471FD-BFC8-6749-9121-E0D039D70206}"/>
                  </a:ext>
                </a:extLst>
              </p:cNvPr>
              <p:cNvCxnSpPr>
                <a:cxnSpLocks/>
                <a:stCxn id="48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92" name="Rectangle 491">
                <a:extLst>
                  <a:ext uri="{FF2B5EF4-FFF2-40B4-BE49-F238E27FC236}">
                    <a16:creationId xmlns:a16="http://schemas.microsoft.com/office/drawing/2014/main" id="{01D24B8C-F3D4-434A-93D1-5AEF19910C57}"/>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a:extLst>
                  <a:ext uri="{FF2B5EF4-FFF2-40B4-BE49-F238E27FC236}">
                    <a16:creationId xmlns:a16="http://schemas.microsoft.com/office/drawing/2014/main" id="{83700AAF-59C8-BF49-88B1-E6715B8C2845}"/>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4" name="Group 493">
                <a:extLst>
                  <a:ext uri="{FF2B5EF4-FFF2-40B4-BE49-F238E27FC236}">
                    <a16:creationId xmlns:a16="http://schemas.microsoft.com/office/drawing/2014/main" id="{51CDE743-0261-BE46-BE1D-AB05AAC6F284}"/>
                  </a:ext>
                </a:extLst>
              </p:cNvPr>
              <p:cNvGrpSpPr/>
              <p:nvPr/>
            </p:nvGrpSpPr>
            <p:grpSpPr>
              <a:xfrm>
                <a:off x="9136803" y="2622984"/>
                <a:ext cx="852482" cy="701246"/>
                <a:chOff x="8584345" y="1927654"/>
                <a:chExt cx="852482" cy="701246"/>
              </a:xfrm>
            </p:grpSpPr>
            <p:cxnSp>
              <p:nvCxnSpPr>
                <p:cNvPr id="500" name="Straight Connector 499">
                  <a:extLst>
                    <a:ext uri="{FF2B5EF4-FFF2-40B4-BE49-F238E27FC236}">
                      <a16:creationId xmlns:a16="http://schemas.microsoft.com/office/drawing/2014/main" id="{DB2003DB-DD0A-E442-B9F6-6886478ABBC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348CCFF2-C6EC-5E4F-BD94-F7E6340A4F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1648BEE2-F8C0-9548-95B4-07BB2E23C894}"/>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49E83268-6D45-3D48-A41D-7C84A17FC3D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5" name="Group 494">
                <a:extLst>
                  <a:ext uri="{FF2B5EF4-FFF2-40B4-BE49-F238E27FC236}">
                    <a16:creationId xmlns:a16="http://schemas.microsoft.com/office/drawing/2014/main" id="{1F2AD6C0-9F4F-7F40-AD3B-83349B517B8E}"/>
                  </a:ext>
                </a:extLst>
              </p:cNvPr>
              <p:cNvGrpSpPr/>
              <p:nvPr/>
            </p:nvGrpSpPr>
            <p:grpSpPr>
              <a:xfrm>
                <a:off x="8236681" y="2622982"/>
                <a:ext cx="852482" cy="701246"/>
                <a:chOff x="8584345" y="1927654"/>
                <a:chExt cx="852482" cy="701246"/>
              </a:xfrm>
            </p:grpSpPr>
            <p:cxnSp>
              <p:nvCxnSpPr>
                <p:cNvPr id="496" name="Straight Connector 495">
                  <a:extLst>
                    <a:ext uri="{FF2B5EF4-FFF2-40B4-BE49-F238E27FC236}">
                      <a16:creationId xmlns:a16="http://schemas.microsoft.com/office/drawing/2014/main" id="{F4E0E946-4814-AC4F-8D3E-67F8B8B5C9B9}"/>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C4EEF4D0-6597-AD43-835C-BB614DC0079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98" name="Rectangle 497">
                  <a:extLst>
                    <a:ext uri="{FF2B5EF4-FFF2-40B4-BE49-F238E27FC236}">
                      <a16:creationId xmlns:a16="http://schemas.microsoft.com/office/drawing/2014/main" id="{CB8240CE-B1D7-8E41-805C-90AD68E49EE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52F992BF-D0D2-4B40-9B5A-85BCB7A09D4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9" name="Group 408">
              <a:extLst>
                <a:ext uri="{FF2B5EF4-FFF2-40B4-BE49-F238E27FC236}">
                  <a16:creationId xmlns:a16="http://schemas.microsoft.com/office/drawing/2014/main" id="{51D1DB26-65AB-0E40-BD9D-B9D32015D0DB}"/>
                </a:ext>
              </a:extLst>
            </p:cNvPr>
            <p:cNvGrpSpPr/>
            <p:nvPr/>
          </p:nvGrpSpPr>
          <p:grpSpPr>
            <a:xfrm>
              <a:off x="1644683" y="1222684"/>
              <a:ext cx="1170222" cy="1201695"/>
              <a:chOff x="8236681" y="1615645"/>
              <a:chExt cx="1752604" cy="1708585"/>
            </a:xfrm>
          </p:grpSpPr>
          <p:sp>
            <p:nvSpPr>
              <p:cNvPr id="474" name="Rectangle 473">
                <a:extLst>
                  <a:ext uri="{FF2B5EF4-FFF2-40B4-BE49-F238E27FC236}">
                    <a16:creationId xmlns:a16="http://schemas.microsoft.com/office/drawing/2014/main" id="{2A3B300A-E817-6649-8C72-403A9E8510C0}"/>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5" name="Straight Connector 474">
                <a:extLst>
                  <a:ext uri="{FF2B5EF4-FFF2-40B4-BE49-F238E27FC236}">
                    <a16:creationId xmlns:a16="http://schemas.microsoft.com/office/drawing/2014/main" id="{1F9ACE8D-5360-C243-8074-D6F46A36A771}"/>
                  </a:ext>
                </a:extLst>
              </p:cNvPr>
              <p:cNvCxnSpPr>
                <a:cxnSpLocks/>
                <a:stCxn id="474" idx="2"/>
                <a:endCxn id="47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479F7789-4F1B-FD47-B56F-F2F596793C06}"/>
                  </a:ext>
                </a:extLst>
              </p:cNvPr>
              <p:cNvCxnSpPr>
                <a:cxnSpLocks/>
                <a:stCxn id="47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77" name="Rectangle 476">
                <a:extLst>
                  <a:ext uri="{FF2B5EF4-FFF2-40B4-BE49-F238E27FC236}">
                    <a16:creationId xmlns:a16="http://schemas.microsoft.com/office/drawing/2014/main" id="{F6CF0419-6246-A148-8897-EB3E6AE9A6F2}"/>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12399E12-F2ED-C645-A2BE-D0AA2636D4B9}"/>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9" name="Group 478">
                <a:extLst>
                  <a:ext uri="{FF2B5EF4-FFF2-40B4-BE49-F238E27FC236}">
                    <a16:creationId xmlns:a16="http://schemas.microsoft.com/office/drawing/2014/main" id="{BFBB68C4-2EC0-7447-AA05-21B2B663494E}"/>
                  </a:ext>
                </a:extLst>
              </p:cNvPr>
              <p:cNvGrpSpPr/>
              <p:nvPr/>
            </p:nvGrpSpPr>
            <p:grpSpPr>
              <a:xfrm>
                <a:off x="9136803" y="2622984"/>
                <a:ext cx="852482" cy="701246"/>
                <a:chOff x="8584345" y="1927654"/>
                <a:chExt cx="852482" cy="701246"/>
              </a:xfrm>
            </p:grpSpPr>
            <p:cxnSp>
              <p:nvCxnSpPr>
                <p:cNvPr id="485" name="Straight Connector 484">
                  <a:extLst>
                    <a:ext uri="{FF2B5EF4-FFF2-40B4-BE49-F238E27FC236}">
                      <a16:creationId xmlns:a16="http://schemas.microsoft.com/office/drawing/2014/main" id="{ED83B6A0-CF76-D949-AAE8-B7B458929D16}"/>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79154643-BCBB-0A47-A99E-7A1657C8A82F}"/>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87" name="Rectangle 486">
                  <a:extLst>
                    <a:ext uri="{FF2B5EF4-FFF2-40B4-BE49-F238E27FC236}">
                      <a16:creationId xmlns:a16="http://schemas.microsoft.com/office/drawing/2014/main" id="{B379D17F-A87F-CD4F-B880-D679B0C4BC48}"/>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97F5D7D9-BE54-8045-8826-50D9158C13E1}"/>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D6CEB1B1-6E1E-5247-B8BB-0F536272A5F1}"/>
                  </a:ext>
                </a:extLst>
              </p:cNvPr>
              <p:cNvGrpSpPr/>
              <p:nvPr/>
            </p:nvGrpSpPr>
            <p:grpSpPr>
              <a:xfrm>
                <a:off x="8236681" y="2622982"/>
                <a:ext cx="852482" cy="701246"/>
                <a:chOff x="8584345" y="1927654"/>
                <a:chExt cx="852482" cy="701246"/>
              </a:xfrm>
            </p:grpSpPr>
            <p:cxnSp>
              <p:nvCxnSpPr>
                <p:cNvPr id="481" name="Straight Connector 480">
                  <a:extLst>
                    <a:ext uri="{FF2B5EF4-FFF2-40B4-BE49-F238E27FC236}">
                      <a16:creationId xmlns:a16="http://schemas.microsoft.com/office/drawing/2014/main" id="{41F243ED-DF69-C040-B30E-34126D444AAF}"/>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6A16FB05-3CAF-9A44-8E81-2C99AD153A77}"/>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83" name="Rectangle 482">
                  <a:extLst>
                    <a:ext uri="{FF2B5EF4-FFF2-40B4-BE49-F238E27FC236}">
                      <a16:creationId xmlns:a16="http://schemas.microsoft.com/office/drawing/2014/main" id="{A23EE895-AB3E-B345-AA44-763753AAE742}"/>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360838C9-120D-DA4C-A692-7AB4A8B42714}"/>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0" name="Group 409">
              <a:extLst>
                <a:ext uri="{FF2B5EF4-FFF2-40B4-BE49-F238E27FC236}">
                  <a16:creationId xmlns:a16="http://schemas.microsoft.com/office/drawing/2014/main" id="{6A82873C-FDF1-3548-A9B0-3B9082AEBB72}"/>
                </a:ext>
              </a:extLst>
            </p:cNvPr>
            <p:cNvGrpSpPr/>
            <p:nvPr/>
          </p:nvGrpSpPr>
          <p:grpSpPr>
            <a:xfrm>
              <a:off x="1557631" y="4031916"/>
              <a:ext cx="1063838" cy="1201695"/>
              <a:chOff x="8236681" y="1615645"/>
              <a:chExt cx="1752604" cy="1708585"/>
            </a:xfrm>
          </p:grpSpPr>
          <p:sp>
            <p:nvSpPr>
              <p:cNvPr id="459" name="Rectangle 458">
                <a:extLst>
                  <a:ext uri="{FF2B5EF4-FFF2-40B4-BE49-F238E27FC236}">
                    <a16:creationId xmlns:a16="http://schemas.microsoft.com/office/drawing/2014/main" id="{5612947A-D2C7-2E47-A4CF-290AF451EBDF}"/>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0" name="Straight Connector 459">
                <a:extLst>
                  <a:ext uri="{FF2B5EF4-FFF2-40B4-BE49-F238E27FC236}">
                    <a16:creationId xmlns:a16="http://schemas.microsoft.com/office/drawing/2014/main" id="{3058FDD1-C32B-6849-8502-E7F0297D8728}"/>
                  </a:ext>
                </a:extLst>
              </p:cNvPr>
              <p:cNvCxnSpPr>
                <a:cxnSpLocks/>
                <a:stCxn id="459" idx="2"/>
                <a:endCxn id="46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CB7C968A-D581-3641-A2C7-9944BDE61766}"/>
                  </a:ext>
                </a:extLst>
              </p:cNvPr>
              <p:cNvCxnSpPr>
                <a:cxnSpLocks/>
                <a:stCxn id="45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62" name="Rectangle 461">
                <a:extLst>
                  <a:ext uri="{FF2B5EF4-FFF2-40B4-BE49-F238E27FC236}">
                    <a16:creationId xmlns:a16="http://schemas.microsoft.com/office/drawing/2014/main" id="{DF3D6096-BCF9-AD43-904B-A6ADEE4F03F7}"/>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5F7C524B-EE7E-7349-BFD7-654816D6378D}"/>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4" name="Group 463">
                <a:extLst>
                  <a:ext uri="{FF2B5EF4-FFF2-40B4-BE49-F238E27FC236}">
                    <a16:creationId xmlns:a16="http://schemas.microsoft.com/office/drawing/2014/main" id="{E6599DD8-552E-EC4C-B1D8-B81822576E6D}"/>
                  </a:ext>
                </a:extLst>
              </p:cNvPr>
              <p:cNvGrpSpPr/>
              <p:nvPr/>
            </p:nvGrpSpPr>
            <p:grpSpPr>
              <a:xfrm>
                <a:off x="9136803" y="2622984"/>
                <a:ext cx="852482" cy="701246"/>
                <a:chOff x="8584345" y="1927654"/>
                <a:chExt cx="852482" cy="701246"/>
              </a:xfrm>
            </p:grpSpPr>
            <p:cxnSp>
              <p:nvCxnSpPr>
                <p:cNvPr id="470" name="Straight Connector 469">
                  <a:extLst>
                    <a:ext uri="{FF2B5EF4-FFF2-40B4-BE49-F238E27FC236}">
                      <a16:creationId xmlns:a16="http://schemas.microsoft.com/office/drawing/2014/main" id="{B9935A22-847E-F44C-AD37-25343FF79DA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94B9FF75-5DC8-3C47-90DB-8A28CC3DC4D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72" name="Rectangle 471">
                  <a:extLst>
                    <a:ext uri="{FF2B5EF4-FFF2-40B4-BE49-F238E27FC236}">
                      <a16:creationId xmlns:a16="http://schemas.microsoft.com/office/drawing/2014/main" id="{1264414D-A4BA-F54C-BB8E-A8C72651BE4D}"/>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153CFC14-268A-F740-BAF0-062C6582B4E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5" name="Group 464">
                <a:extLst>
                  <a:ext uri="{FF2B5EF4-FFF2-40B4-BE49-F238E27FC236}">
                    <a16:creationId xmlns:a16="http://schemas.microsoft.com/office/drawing/2014/main" id="{D663A0E1-18E5-2F40-AD5D-F2DDE9C6501D}"/>
                  </a:ext>
                </a:extLst>
              </p:cNvPr>
              <p:cNvGrpSpPr/>
              <p:nvPr/>
            </p:nvGrpSpPr>
            <p:grpSpPr>
              <a:xfrm>
                <a:off x="8236681" y="2622982"/>
                <a:ext cx="852482" cy="701246"/>
                <a:chOff x="8584345" y="1927654"/>
                <a:chExt cx="852482" cy="701246"/>
              </a:xfrm>
            </p:grpSpPr>
            <p:cxnSp>
              <p:nvCxnSpPr>
                <p:cNvPr id="466" name="Straight Connector 465">
                  <a:extLst>
                    <a:ext uri="{FF2B5EF4-FFF2-40B4-BE49-F238E27FC236}">
                      <a16:creationId xmlns:a16="http://schemas.microsoft.com/office/drawing/2014/main" id="{6E172837-FDB5-CA45-81C6-26750EF1CD68}"/>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9F67B9E5-0737-8640-B868-4FD3628D9BCB}"/>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68" name="Rectangle 467">
                  <a:extLst>
                    <a:ext uri="{FF2B5EF4-FFF2-40B4-BE49-F238E27FC236}">
                      <a16:creationId xmlns:a16="http://schemas.microsoft.com/office/drawing/2014/main" id="{48A9ACFD-5836-2C42-B828-363CD486625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2F829798-CCBA-704B-8EEA-6E61FB6F632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1" name="Group 410">
              <a:extLst>
                <a:ext uri="{FF2B5EF4-FFF2-40B4-BE49-F238E27FC236}">
                  <a16:creationId xmlns:a16="http://schemas.microsoft.com/office/drawing/2014/main" id="{C55BEC79-58CF-7B45-A0D8-CF5181CD5648}"/>
                </a:ext>
              </a:extLst>
            </p:cNvPr>
            <p:cNvGrpSpPr/>
            <p:nvPr/>
          </p:nvGrpSpPr>
          <p:grpSpPr>
            <a:xfrm>
              <a:off x="312154" y="2599696"/>
              <a:ext cx="1063838" cy="1201695"/>
              <a:chOff x="8236681" y="1615645"/>
              <a:chExt cx="1752604" cy="1708585"/>
            </a:xfrm>
          </p:grpSpPr>
          <p:sp>
            <p:nvSpPr>
              <p:cNvPr id="444" name="Rectangle 443">
                <a:extLst>
                  <a:ext uri="{FF2B5EF4-FFF2-40B4-BE49-F238E27FC236}">
                    <a16:creationId xmlns:a16="http://schemas.microsoft.com/office/drawing/2014/main" id="{524D3145-0477-B54F-B463-9095114DD0F6}"/>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id="{65FF5EDF-C82C-3A47-B878-F2D0E822ED0A}"/>
                  </a:ext>
                </a:extLst>
              </p:cNvPr>
              <p:cNvCxnSpPr>
                <a:cxnSpLocks/>
                <a:stCxn id="444" idx="2"/>
                <a:endCxn id="44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32E25E1D-B097-C444-B9E7-594F8B38AD24}"/>
                  </a:ext>
                </a:extLst>
              </p:cNvPr>
              <p:cNvCxnSpPr>
                <a:cxnSpLocks/>
                <a:stCxn id="44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47" name="Rectangle 446">
                <a:extLst>
                  <a:ext uri="{FF2B5EF4-FFF2-40B4-BE49-F238E27FC236}">
                    <a16:creationId xmlns:a16="http://schemas.microsoft.com/office/drawing/2014/main" id="{4893D6B0-CA06-4D4A-AEAD-704E968407FC}"/>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DE5ADBD1-148D-A94A-9EBF-372795530EE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9" name="Group 448">
                <a:extLst>
                  <a:ext uri="{FF2B5EF4-FFF2-40B4-BE49-F238E27FC236}">
                    <a16:creationId xmlns:a16="http://schemas.microsoft.com/office/drawing/2014/main" id="{7D08BA9D-8746-5C41-8467-07DBD00000F0}"/>
                  </a:ext>
                </a:extLst>
              </p:cNvPr>
              <p:cNvGrpSpPr/>
              <p:nvPr/>
            </p:nvGrpSpPr>
            <p:grpSpPr>
              <a:xfrm>
                <a:off x="9136803" y="2622984"/>
                <a:ext cx="852482" cy="701246"/>
                <a:chOff x="8584345" y="1927654"/>
                <a:chExt cx="852482" cy="701246"/>
              </a:xfrm>
            </p:grpSpPr>
            <p:cxnSp>
              <p:nvCxnSpPr>
                <p:cNvPr id="455" name="Straight Connector 454">
                  <a:extLst>
                    <a:ext uri="{FF2B5EF4-FFF2-40B4-BE49-F238E27FC236}">
                      <a16:creationId xmlns:a16="http://schemas.microsoft.com/office/drawing/2014/main" id="{E021E661-C0F2-9F45-96C7-A62F348C974B}"/>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C47A7A51-F37F-AD42-81FC-F0E2E2DD323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57" name="Rectangle 456">
                  <a:extLst>
                    <a:ext uri="{FF2B5EF4-FFF2-40B4-BE49-F238E27FC236}">
                      <a16:creationId xmlns:a16="http://schemas.microsoft.com/office/drawing/2014/main" id="{88C336F7-61D7-6F48-88D9-4EA5BBD3CA2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AC4BA535-7D04-CB4D-90DC-A8CA04751A10}"/>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0" name="Group 449">
                <a:extLst>
                  <a:ext uri="{FF2B5EF4-FFF2-40B4-BE49-F238E27FC236}">
                    <a16:creationId xmlns:a16="http://schemas.microsoft.com/office/drawing/2014/main" id="{4462177F-A5E5-F940-98F6-BA0ACE67AB38}"/>
                  </a:ext>
                </a:extLst>
              </p:cNvPr>
              <p:cNvGrpSpPr/>
              <p:nvPr/>
            </p:nvGrpSpPr>
            <p:grpSpPr>
              <a:xfrm>
                <a:off x="8236681" y="2622982"/>
                <a:ext cx="852482" cy="701246"/>
                <a:chOff x="8584345" y="1927654"/>
                <a:chExt cx="852482" cy="701246"/>
              </a:xfrm>
            </p:grpSpPr>
            <p:cxnSp>
              <p:nvCxnSpPr>
                <p:cNvPr id="451" name="Straight Connector 450">
                  <a:extLst>
                    <a:ext uri="{FF2B5EF4-FFF2-40B4-BE49-F238E27FC236}">
                      <a16:creationId xmlns:a16="http://schemas.microsoft.com/office/drawing/2014/main" id="{FCACBF7C-FDD5-FB43-B655-D358EDB5D4CA}"/>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89D57B2E-5D59-B74D-B06E-1B1A74166966}"/>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53" name="Rectangle 452">
                  <a:extLst>
                    <a:ext uri="{FF2B5EF4-FFF2-40B4-BE49-F238E27FC236}">
                      <a16:creationId xmlns:a16="http://schemas.microsoft.com/office/drawing/2014/main" id="{33BBD673-7D5D-F947-99F4-2DD0938CCFCB}"/>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AD429A22-AE79-F643-A1FE-8EEC2A455E9A}"/>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2" name="Group 411">
              <a:extLst>
                <a:ext uri="{FF2B5EF4-FFF2-40B4-BE49-F238E27FC236}">
                  <a16:creationId xmlns:a16="http://schemas.microsoft.com/office/drawing/2014/main" id="{346D084F-4125-274D-97E8-8AB4EE1FF397}"/>
                </a:ext>
              </a:extLst>
            </p:cNvPr>
            <p:cNvGrpSpPr/>
            <p:nvPr/>
          </p:nvGrpSpPr>
          <p:grpSpPr>
            <a:xfrm>
              <a:off x="311175" y="1246494"/>
              <a:ext cx="1170222" cy="1201695"/>
              <a:chOff x="8236681" y="1615645"/>
              <a:chExt cx="1752604" cy="1708585"/>
            </a:xfrm>
          </p:grpSpPr>
          <p:sp>
            <p:nvSpPr>
              <p:cNvPr id="429" name="Rectangle 428">
                <a:extLst>
                  <a:ext uri="{FF2B5EF4-FFF2-40B4-BE49-F238E27FC236}">
                    <a16:creationId xmlns:a16="http://schemas.microsoft.com/office/drawing/2014/main" id="{167CCBB6-4EB9-674D-97C1-6C9C90286C85}"/>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0" name="Straight Connector 429">
                <a:extLst>
                  <a:ext uri="{FF2B5EF4-FFF2-40B4-BE49-F238E27FC236}">
                    <a16:creationId xmlns:a16="http://schemas.microsoft.com/office/drawing/2014/main" id="{49C4F050-740A-3945-8E81-9AA1D5478F65}"/>
                  </a:ext>
                </a:extLst>
              </p:cNvPr>
              <p:cNvCxnSpPr>
                <a:cxnSpLocks/>
                <a:stCxn id="429" idx="2"/>
                <a:endCxn id="432"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19A821D6-5D47-1247-B2BF-C523C19D2663}"/>
                  </a:ext>
                </a:extLst>
              </p:cNvPr>
              <p:cNvCxnSpPr>
                <a:cxnSpLocks/>
                <a:stCxn id="429"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32" name="Rectangle 431">
                <a:extLst>
                  <a:ext uri="{FF2B5EF4-FFF2-40B4-BE49-F238E27FC236}">
                    <a16:creationId xmlns:a16="http://schemas.microsoft.com/office/drawing/2014/main" id="{94F9E85D-77E9-0C4B-AB7F-DD6A7A0F2910}"/>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AB9F1F0D-E175-B149-99E2-630C1555278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4" name="Group 433">
                <a:extLst>
                  <a:ext uri="{FF2B5EF4-FFF2-40B4-BE49-F238E27FC236}">
                    <a16:creationId xmlns:a16="http://schemas.microsoft.com/office/drawing/2014/main" id="{07A15F87-148D-2E40-9BF6-95F2B2A73B31}"/>
                  </a:ext>
                </a:extLst>
              </p:cNvPr>
              <p:cNvGrpSpPr/>
              <p:nvPr/>
            </p:nvGrpSpPr>
            <p:grpSpPr>
              <a:xfrm>
                <a:off x="9136803" y="2622984"/>
                <a:ext cx="852482" cy="701246"/>
                <a:chOff x="8584345" y="1927654"/>
                <a:chExt cx="852482" cy="701246"/>
              </a:xfrm>
            </p:grpSpPr>
            <p:cxnSp>
              <p:nvCxnSpPr>
                <p:cNvPr id="440" name="Straight Connector 439">
                  <a:extLst>
                    <a:ext uri="{FF2B5EF4-FFF2-40B4-BE49-F238E27FC236}">
                      <a16:creationId xmlns:a16="http://schemas.microsoft.com/office/drawing/2014/main" id="{B9E536F4-C4A1-D141-AC17-D6BD64314015}"/>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7BB191C5-F48A-FC43-B1E4-FAB66C2B51DA}"/>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42" name="Rectangle 441">
                  <a:extLst>
                    <a:ext uri="{FF2B5EF4-FFF2-40B4-BE49-F238E27FC236}">
                      <a16:creationId xmlns:a16="http://schemas.microsoft.com/office/drawing/2014/main" id="{2D7AE4E4-3C1F-CC49-973F-54770CD2D78E}"/>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A94951BA-941A-E64F-AD93-854926FA2EF3}"/>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A5C3D4A9-A87B-F94B-A115-7F3081640B78}"/>
                  </a:ext>
                </a:extLst>
              </p:cNvPr>
              <p:cNvGrpSpPr/>
              <p:nvPr/>
            </p:nvGrpSpPr>
            <p:grpSpPr>
              <a:xfrm>
                <a:off x="8236681" y="2622982"/>
                <a:ext cx="852482" cy="701246"/>
                <a:chOff x="8584345" y="1927654"/>
                <a:chExt cx="852482" cy="701246"/>
              </a:xfrm>
            </p:grpSpPr>
            <p:cxnSp>
              <p:nvCxnSpPr>
                <p:cNvPr id="436" name="Straight Connector 435">
                  <a:extLst>
                    <a:ext uri="{FF2B5EF4-FFF2-40B4-BE49-F238E27FC236}">
                      <a16:creationId xmlns:a16="http://schemas.microsoft.com/office/drawing/2014/main" id="{44C96868-D1B5-BC4C-93D4-6663526ECF3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6CB720DC-AAD1-BE44-84D8-0208E3DCEBF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38" name="Rectangle 437">
                  <a:extLst>
                    <a:ext uri="{FF2B5EF4-FFF2-40B4-BE49-F238E27FC236}">
                      <a16:creationId xmlns:a16="http://schemas.microsoft.com/office/drawing/2014/main" id="{1533F1C4-1319-3C46-B113-70BD9CA0039F}"/>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a:extLst>
                    <a:ext uri="{FF2B5EF4-FFF2-40B4-BE49-F238E27FC236}">
                      <a16:creationId xmlns:a16="http://schemas.microsoft.com/office/drawing/2014/main" id="{A10C9C59-7FDF-6F4E-8925-E4C42A08843F}"/>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3" name="Group 412">
              <a:extLst>
                <a:ext uri="{FF2B5EF4-FFF2-40B4-BE49-F238E27FC236}">
                  <a16:creationId xmlns:a16="http://schemas.microsoft.com/office/drawing/2014/main" id="{04319B8C-930C-0349-9584-E180A13A1412}"/>
                </a:ext>
              </a:extLst>
            </p:cNvPr>
            <p:cNvGrpSpPr/>
            <p:nvPr/>
          </p:nvGrpSpPr>
          <p:grpSpPr>
            <a:xfrm>
              <a:off x="266987" y="4055726"/>
              <a:ext cx="1063838" cy="1201695"/>
              <a:chOff x="8236681" y="1615645"/>
              <a:chExt cx="1752604" cy="1708585"/>
            </a:xfrm>
          </p:grpSpPr>
          <p:sp>
            <p:nvSpPr>
              <p:cNvPr id="414" name="Rectangle 413">
                <a:extLst>
                  <a:ext uri="{FF2B5EF4-FFF2-40B4-BE49-F238E27FC236}">
                    <a16:creationId xmlns:a16="http://schemas.microsoft.com/office/drawing/2014/main" id="{02D2C7EE-2898-284B-BFE4-D90D563AB5AA}"/>
                  </a:ext>
                </a:extLst>
              </p:cNvPr>
              <p:cNvSpPr/>
              <p:nvPr/>
            </p:nvSpPr>
            <p:spPr>
              <a:xfrm>
                <a:off x="8915398" y="161564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a:extLst>
                  <a:ext uri="{FF2B5EF4-FFF2-40B4-BE49-F238E27FC236}">
                    <a16:creationId xmlns:a16="http://schemas.microsoft.com/office/drawing/2014/main" id="{C5197332-3DF6-BA4C-B3C8-47A674F6BD72}"/>
                  </a:ext>
                </a:extLst>
              </p:cNvPr>
              <p:cNvCxnSpPr>
                <a:cxnSpLocks/>
                <a:stCxn id="414" idx="2"/>
                <a:endCxn id="417" idx="0"/>
              </p:cNvCxnSpPr>
              <p:nvPr/>
            </p:nvCxnSpPr>
            <p:spPr>
              <a:xfrm flipH="1">
                <a:off x="8708103" y="1927654"/>
                <a:ext cx="402493"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6D1C3EA-FF94-094F-9838-314BA30DEB31}"/>
                  </a:ext>
                </a:extLst>
              </p:cNvPr>
              <p:cNvCxnSpPr>
                <a:cxnSpLocks/>
                <a:stCxn id="414" idx="2"/>
              </p:cNvCxnSpPr>
              <p:nvPr/>
            </p:nvCxnSpPr>
            <p:spPr>
              <a:xfrm>
                <a:off x="9110596" y="1927654"/>
                <a:ext cx="323788" cy="38923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17" name="Rectangle 416">
                <a:extLst>
                  <a:ext uri="{FF2B5EF4-FFF2-40B4-BE49-F238E27FC236}">
                    <a16:creationId xmlns:a16="http://schemas.microsoft.com/office/drawing/2014/main" id="{E4215004-4DB2-4B4B-ABB1-4ADB1ED97A9E}"/>
                  </a:ext>
                </a:extLst>
              </p:cNvPr>
              <p:cNvSpPr/>
              <p:nvPr/>
            </p:nvSpPr>
            <p:spPr>
              <a:xfrm>
                <a:off x="851290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B76F1F6A-1D00-6840-823E-2E964661011A}"/>
                  </a:ext>
                </a:extLst>
              </p:cNvPr>
              <p:cNvSpPr/>
              <p:nvPr/>
            </p:nvSpPr>
            <p:spPr>
              <a:xfrm>
                <a:off x="9346474"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9" name="Group 418">
                <a:extLst>
                  <a:ext uri="{FF2B5EF4-FFF2-40B4-BE49-F238E27FC236}">
                    <a16:creationId xmlns:a16="http://schemas.microsoft.com/office/drawing/2014/main" id="{5C69CB99-DA6C-8E4D-89B0-EEAF8F5142E0}"/>
                  </a:ext>
                </a:extLst>
              </p:cNvPr>
              <p:cNvGrpSpPr/>
              <p:nvPr/>
            </p:nvGrpSpPr>
            <p:grpSpPr>
              <a:xfrm>
                <a:off x="9136803" y="2622984"/>
                <a:ext cx="852482" cy="701246"/>
                <a:chOff x="8584345" y="1927654"/>
                <a:chExt cx="852482" cy="701246"/>
              </a:xfrm>
            </p:grpSpPr>
            <p:cxnSp>
              <p:nvCxnSpPr>
                <p:cNvPr id="425" name="Straight Connector 424">
                  <a:extLst>
                    <a:ext uri="{FF2B5EF4-FFF2-40B4-BE49-F238E27FC236}">
                      <a16:creationId xmlns:a16="http://schemas.microsoft.com/office/drawing/2014/main" id="{082A64A0-04F0-AD47-871D-44126EF9B5CC}"/>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B320874-7867-524E-8662-D7879E65E5C1}"/>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27" name="Rectangle 426">
                  <a:extLst>
                    <a:ext uri="{FF2B5EF4-FFF2-40B4-BE49-F238E27FC236}">
                      <a16:creationId xmlns:a16="http://schemas.microsoft.com/office/drawing/2014/main" id="{DDF00E71-320B-3C4F-910C-0852C2F9B553}"/>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F06C6B47-4ED3-5E48-8996-244BD616649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0" name="Group 419">
                <a:extLst>
                  <a:ext uri="{FF2B5EF4-FFF2-40B4-BE49-F238E27FC236}">
                    <a16:creationId xmlns:a16="http://schemas.microsoft.com/office/drawing/2014/main" id="{5688BBDE-018A-6640-9927-E46C2128792E}"/>
                  </a:ext>
                </a:extLst>
              </p:cNvPr>
              <p:cNvGrpSpPr/>
              <p:nvPr/>
            </p:nvGrpSpPr>
            <p:grpSpPr>
              <a:xfrm>
                <a:off x="8236681" y="2622982"/>
                <a:ext cx="852482" cy="701246"/>
                <a:chOff x="8584345" y="1927654"/>
                <a:chExt cx="852482" cy="701246"/>
              </a:xfrm>
            </p:grpSpPr>
            <p:cxnSp>
              <p:nvCxnSpPr>
                <p:cNvPr id="421" name="Straight Connector 420">
                  <a:extLst>
                    <a:ext uri="{FF2B5EF4-FFF2-40B4-BE49-F238E27FC236}">
                      <a16:creationId xmlns:a16="http://schemas.microsoft.com/office/drawing/2014/main" id="{A8BC8FE1-BCC5-114E-A359-88F6B85B541E}"/>
                    </a:ext>
                  </a:extLst>
                </p:cNvPr>
                <p:cNvCxnSpPr>
                  <a:cxnSpLocks/>
                </p:cNvCxnSpPr>
                <p:nvPr/>
              </p:nvCxnSpPr>
              <p:spPr>
                <a:xfrm flipH="1">
                  <a:off x="8815388" y="1927654"/>
                  <a:ext cx="195198" cy="389237"/>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9D973170-1AE7-9E4F-8736-B3A1969BF3B4}"/>
                    </a:ext>
                  </a:extLst>
                </p:cNvPr>
                <p:cNvCxnSpPr>
                  <a:cxnSpLocks/>
                </p:cNvCxnSpPr>
                <p:nvPr/>
              </p:nvCxnSpPr>
              <p:spPr>
                <a:xfrm>
                  <a:off x="9034395" y="1937174"/>
                  <a:ext cx="171389" cy="379717"/>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68CCF0CB-0975-E240-A9B7-C1E08029F031}"/>
                    </a:ext>
                  </a:extLst>
                </p:cNvPr>
                <p:cNvSpPr/>
                <p:nvPr/>
              </p:nvSpPr>
              <p:spPr>
                <a:xfrm>
                  <a:off x="8584345" y="2316891"/>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5B5E7366-9D6E-BC41-8984-B4B8862AF6F9}"/>
                    </a:ext>
                  </a:extLst>
                </p:cNvPr>
                <p:cNvSpPr/>
                <p:nvPr/>
              </p:nvSpPr>
              <p:spPr>
                <a:xfrm>
                  <a:off x="9046431" y="2310965"/>
                  <a:ext cx="390396" cy="312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24761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3522</TotalTime>
  <Words>490</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Carolina Andrea Busch Carvajal (carolina.busch)</dc:creator>
  <cp:lastModifiedBy>Carolina Andrea Busch Carvajal (carolina.busch)</cp:lastModifiedBy>
  <cp:revision>5</cp:revision>
  <dcterms:created xsi:type="dcterms:W3CDTF">2021-11-27T16:24:05Z</dcterms:created>
  <dcterms:modified xsi:type="dcterms:W3CDTF">2021-12-01T01:23:26Z</dcterms:modified>
</cp:coreProperties>
</file>