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D5E74C9-5F45-4018-800C-C041F17B9BE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1382400" y="2584800"/>
            <a:ext cx="731520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5040000" y="2421360"/>
            <a:ext cx="0" cy="313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3"/>
          <p:cNvSpPr/>
          <p:nvPr/>
        </p:nvSpPr>
        <p:spPr>
          <a:xfrm>
            <a:off x="6862320" y="2427120"/>
            <a:ext cx="0" cy="313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4"/>
          <p:cNvSpPr/>
          <p:nvPr/>
        </p:nvSpPr>
        <p:spPr>
          <a:xfrm>
            <a:off x="3226320" y="2427120"/>
            <a:ext cx="0" cy="313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5"/>
          <p:cNvSpPr/>
          <p:nvPr/>
        </p:nvSpPr>
        <p:spPr>
          <a:xfrm>
            <a:off x="1362960" y="4402800"/>
            <a:ext cx="731520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6"/>
          <p:cNvSpPr/>
          <p:nvPr/>
        </p:nvSpPr>
        <p:spPr>
          <a:xfrm>
            <a:off x="5020560" y="4239360"/>
            <a:ext cx="0" cy="313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7"/>
          <p:cNvSpPr/>
          <p:nvPr/>
        </p:nvSpPr>
        <p:spPr>
          <a:xfrm>
            <a:off x="6842880" y="4245120"/>
            <a:ext cx="0" cy="313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8"/>
          <p:cNvSpPr/>
          <p:nvPr/>
        </p:nvSpPr>
        <p:spPr>
          <a:xfrm>
            <a:off x="3206880" y="4245120"/>
            <a:ext cx="0" cy="3132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9"/>
          <p:cNvSpPr txBox="1"/>
          <p:nvPr/>
        </p:nvSpPr>
        <p:spPr>
          <a:xfrm>
            <a:off x="2936880" y="2767680"/>
            <a:ext cx="59400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TeX Gyre Schola Math"/>
              </a:rPr>
              <a:t>- V</a:t>
            </a:r>
            <a:r>
              <a:rPr b="1" lang="en-US" sz="1800" spc="-1" strike="noStrike" baseline="-101000">
                <a:latin typeface="TeX Gyre Schola Math"/>
              </a:rPr>
              <a:t>N</a:t>
            </a:r>
            <a:endParaRPr b="1" lang="en-US" sz="1800" spc="-1" strike="noStrike">
              <a:latin typeface="TeX Gyre Schola Math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6644880" y="2768040"/>
            <a:ext cx="517680" cy="39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TeX Gyre Schola Math"/>
              </a:rPr>
              <a:t> </a:t>
            </a:r>
            <a:r>
              <a:rPr b="1" lang="en-US" sz="1800" spc="-1" strike="noStrike">
                <a:latin typeface="TeX Gyre Schola Math"/>
              </a:rPr>
              <a:t>V</a:t>
            </a:r>
            <a:r>
              <a:rPr b="1" lang="en-US" sz="1800" spc="-1" strike="noStrike" baseline="-101000">
                <a:latin typeface="TeX Gyre Schola Math"/>
              </a:rPr>
              <a:t>N</a:t>
            </a:r>
            <a:endParaRPr b="1" lang="en-US" sz="1800" spc="-1" strike="noStrike">
              <a:latin typeface="TeX Gyre Schola Math"/>
              <a:ea typeface="AR PL SungtiL GB"/>
            </a:endParaRPr>
          </a:p>
        </p:txBody>
      </p:sp>
      <p:sp>
        <p:nvSpPr>
          <p:cNvPr id="51" name="TextShape 11"/>
          <p:cNvSpPr txBox="1"/>
          <p:nvPr/>
        </p:nvSpPr>
        <p:spPr>
          <a:xfrm>
            <a:off x="4893120" y="2823120"/>
            <a:ext cx="3070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TeX Gyre Schola Math"/>
              </a:rPr>
              <a:t>0</a:t>
            </a:r>
            <a:endParaRPr b="1" lang="en-US" sz="1800" spc="-1" strike="noStrike">
              <a:latin typeface="TeX Gyre Schola Math"/>
              <a:ea typeface="AR PL SungtiL GB"/>
            </a:endParaRPr>
          </a:p>
        </p:txBody>
      </p:sp>
      <p:sp>
        <p:nvSpPr>
          <p:cNvPr id="52" name="TextShape 12"/>
          <p:cNvSpPr txBox="1"/>
          <p:nvPr/>
        </p:nvSpPr>
        <p:spPr>
          <a:xfrm>
            <a:off x="2684880" y="4603680"/>
            <a:ext cx="111636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TeX Gyre Schola Math"/>
              </a:rPr>
              <a:t>- 6.7 m/s</a:t>
            </a:r>
            <a:endParaRPr b="1" lang="en-US" sz="1800" spc="-1" strike="noStrike">
              <a:latin typeface="TeX Gyre Schola Math"/>
              <a:ea typeface="AR PL SungtiL GB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6356880" y="4604040"/>
            <a:ext cx="104040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TeX Gyre Schola Math"/>
              </a:rPr>
              <a:t> </a:t>
            </a:r>
            <a:r>
              <a:rPr b="1" lang="en-US" sz="1800" spc="-1" strike="noStrike">
                <a:latin typeface="TeX Gyre Schola Math"/>
              </a:rPr>
              <a:t>6.7 m/s</a:t>
            </a:r>
            <a:endParaRPr b="1" lang="en-US" sz="1800" spc="-1" strike="noStrike">
              <a:latin typeface="TeX Gyre Schola Math"/>
              <a:ea typeface="AR PL SungtiL GB"/>
            </a:endParaRPr>
          </a:p>
        </p:txBody>
      </p:sp>
      <p:sp>
        <p:nvSpPr>
          <p:cNvPr id="54" name="TextShape 14"/>
          <p:cNvSpPr txBox="1"/>
          <p:nvPr/>
        </p:nvSpPr>
        <p:spPr>
          <a:xfrm>
            <a:off x="4857120" y="4623120"/>
            <a:ext cx="3070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TeX Gyre Schola Math"/>
              </a:rPr>
              <a:t>0</a:t>
            </a:r>
            <a:endParaRPr b="1" lang="en-US" sz="1800" spc="-1" strike="noStrike">
              <a:latin typeface="TeX Gyre Schola Math"/>
              <a:ea typeface="AR PL SungtiL GB"/>
            </a:endParaRPr>
          </a:p>
        </p:txBody>
      </p:sp>
      <p:sp>
        <p:nvSpPr>
          <p:cNvPr id="55" name="Line 15"/>
          <p:cNvSpPr/>
          <p:nvPr/>
        </p:nvSpPr>
        <p:spPr>
          <a:xfrm>
            <a:off x="3211200" y="3211200"/>
            <a:ext cx="3657600" cy="0"/>
          </a:xfrm>
          <a:prstGeom prst="line">
            <a:avLst/>
          </a:prstGeom>
          <a:ln w="18360">
            <a:solidFill>
              <a:srgbClr val="21908c"/>
            </a:solidFill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16"/>
          <p:cNvSpPr txBox="1"/>
          <p:nvPr/>
        </p:nvSpPr>
        <p:spPr>
          <a:xfrm>
            <a:off x="3884400" y="3260880"/>
            <a:ext cx="2376720" cy="3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21908c"/>
                </a:solidFill>
                <a:latin typeface="TeX Gyre Termes Math"/>
              </a:rPr>
              <a:t>Intervalo de Nysquist</a:t>
            </a:r>
            <a:endParaRPr b="0" lang="en-US" sz="2000" spc="-1" strike="noStrike">
              <a:solidFill>
                <a:srgbClr val="21908c"/>
              </a:solidFill>
              <a:latin typeface="TeX Gyre Termes Math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2158560" y="4286880"/>
            <a:ext cx="237600" cy="237600"/>
          </a:xfrm>
          <a:prstGeom prst="ellipse">
            <a:avLst/>
          </a:prstGeom>
          <a:solidFill>
            <a:srgbClr val="440154"/>
          </a:solidFill>
          <a:ln>
            <a:solidFill>
              <a:srgbClr val="44015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5866920" y="4287240"/>
            <a:ext cx="237600" cy="237600"/>
          </a:xfrm>
          <a:prstGeom prst="ellipse">
            <a:avLst/>
          </a:prstGeom>
          <a:solidFill>
            <a:srgbClr val="440154">
              <a:alpha val="50000"/>
            </a:srgbClr>
          </a:solidFill>
          <a:ln>
            <a:solidFill>
              <a:srgbClr val="44015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59" name="Line 19"/>
          <p:cNvCxnSpPr>
            <a:stCxn id="57" idx="4"/>
            <a:endCxn id="58" idx="4"/>
          </p:cNvCxnSpPr>
          <p:nvPr/>
        </p:nvCxnSpPr>
        <p:spPr>
          <a:xfrm>
            <a:off x="2277360" y="4524480"/>
            <a:ext cx="3708720" cy="720"/>
          </a:xfrm>
          <a:prstGeom prst="curvedConnector3">
            <a:avLst/>
          </a:prstGeom>
          <a:ln w="18360">
            <a:solidFill>
              <a:srgbClr val="440154"/>
            </a:solidFill>
            <a:round/>
            <a:tailEnd len="med" type="triangle" w="med"/>
          </a:ln>
        </p:spPr>
      </p:cxnSp>
      <p:sp>
        <p:nvSpPr>
          <p:cNvPr id="60" name="TextShape 20"/>
          <p:cNvSpPr txBox="1"/>
          <p:nvPr/>
        </p:nvSpPr>
        <p:spPr>
          <a:xfrm>
            <a:off x="3012120" y="5155920"/>
            <a:ext cx="184788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440154"/>
                </a:solidFill>
                <a:latin typeface="TeX Gyre Termes Math"/>
              </a:rPr>
              <a:t>Aliasing o folding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Shape 21"/>
          <p:cNvSpPr txBox="1"/>
          <p:nvPr/>
        </p:nvSpPr>
        <p:spPr>
          <a:xfrm>
            <a:off x="1821240" y="3955680"/>
            <a:ext cx="98856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440154"/>
                </a:solidFill>
                <a:latin typeface="TeX Gyre Schola Math"/>
              </a:rPr>
              <a:t>-10 m/s</a:t>
            </a:r>
            <a:endParaRPr b="0" lang="en-US" sz="1800" spc="-1" strike="noStrike">
              <a:solidFill>
                <a:srgbClr val="440154"/>
              </a:solidFill>
              <a:latin typeface="TeX Gyre Schola Math"/>
              <a:ea typeface="AR PL SungtiL GB"/>
            </a:endParaRPr>
          </a:p>
        </p:txBody>
      </p:sp>
      <p:sp>
        <p:nvSpPr>
          <p:cNvPr id="62" name="TextShape 22"/>
          <p:cNvSpPr txBox="1"/>
          <p:nvPr/>
        </p:nvSpPr>
        <p:spPr>
          <a:xfrm>
            <a:off x="5529240" y="3955680"/>
            <a:ext cx="976320" cy="31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440154"/>
                </a:solidFill>
                <a:latin typeface="TeX Gyre Schola Math"/>
              </a:rPr>
              <a:t>3.4 m/s</a:t>
            </a:r>
            <a:endParaRPr b="0" lang="en-US" sz="1800" spc="-1" strike="noStrike">
              <a:solidFill>
                <a:srgbClr val="440154"/>
              </a:solidFill>
              <a:latin typeface="TeX Gyre Schola Math"/>
              <a:ea typeface="AR PL SungtiL GB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2018-03-03T19:13:52Z</dcterms:created>
  <dc:creator/>
  <dc:description/>
  <dc:language>en-US</dc:language>
  <cp:lastModifiedBy/>
  <dcterms:modified xsi:type="dcterms:W3CDTF">2018-03-03T20:17:27Z</dcterms:modified>
  <cp:revision>1</cp:revision>
  <dc:subject/>
  <dc:title/>
</cp:coreProperties>
</file>