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747E3514-F11B-487A-8429-FD05803BDE7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25226" t="0" r="4703" b="0"/>
          <a:stretch/>
        </p:blipFill>
        <p:spPr>
          <a:xfrm>
            <a:off x="6309360" y="766080"/>
            <a:ext cx="3770280" cy="4161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22088" t="0" r="20135" b="0"/>
          <a:stretch/>
        </p:blipFill>
        <p:spPr>
          <a:xfrm>
            <a:off x="91440" y="775800"/>
            <a:ext cx="3108600" cy="4161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23614" t="0" r="18610" b="0"/>
          <a:stretch/>
        </p:blipFill>
        <p:spPr>
          <a:xfrm>
            <a:off x="3255840" y="766080"/>
            <a:ext cx="310860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548640" y="867240"/>
            <a:ext cx="5381280" cy="4161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3854160" y="863280"/>
            <a:ext cx="538128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rcRect l="23614" t="0" r="0" b="0"/>
          <a:stretch/>
        </p:blipFill>
        <p:spPr>
          <a:xfrm>
            <a:off x="4680" y="914400"/>
            <a:ext cx="4110120" cy="41619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rcRect l="25313" t="0" r="0" b="0"/>
          <a:stretch/>
        </p:blipFill>
        <p:spPr>
          <a:xfrm>
            <a:off x="3125520" y="914400"/>
            <a:ext cx="4018680" cy="41619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rcRect l="25313" t="0" r="0" b="0"/>
          <a:stretch/>
        </p:blipFill>
        <p:spPr>
          <a:xfrm>
            <a:off x="6217920" y="910080"/>
            <a:ext cx="401868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-1357920" y="775800"/>
            <a:ext cx="5381280" cy="41619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25313" t="0" r="0" b="0"/>
          <a:stretch/>
        </p:blipFill>
        <p:spPr>
          <a:xfrm>
            <a:off x="3113640" y="766080"/>
            <a:ext cx="4018680" cy="41619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25313" t="0" r="0" b="0"/>
          <a:stretch/>
        </p:blipFill>
        <p:spPr>
          <a:xfrm>
            <a:off x="6131160" y="775800"/>
            <a:ext cx="401868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rcRect l="25313" t="0" r="0" b="0"/>
          <a:stretch/>
        </p:blipFill>
        <p:spPr>
          <a:xfrm>
            <a:off x="96120" y="775800"/>
            <a:ext cx="4018680" cy="41619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rcRect l="23614" t="0" r="0" b="0"/>
          <a:stretch/>
        </p:blipFill>
        <p:spPr>
          <a:xfrm>
            <a:off x="3183840" y="766080"/>
            <a:ext cx="4110120" cy="41619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rcRect l="23614" t="0" r="0" b="0"/>
          <a:stretch/>
        </p:blipFill>
        <p:spPr>
          <a:xfrm>
            <a:off x="6131160" y="775800"/>
            <a:ext cx="411012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-1357920" y="766080"/>
            <a:ext cx="5381280" cy="41619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rcRect l="25313" t="0" r="0" b="0"/>
          <a:stretch/>
        </p:blipFill>
        <p:spPr>
          <a:xfrm>
            <a:off x="3167280" y="766080"/>
            <a:ext cx="4018680" cy="41619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rcRect l="25313" t="0" r="0" b="0"/>
          <a:stretch/>
        </p:blipFill>
        <p:spPr>
          <a:xfrm>
            <a:off x="6314040" y="766080"/>
            <a:ext cx="401868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1266480" y="731520"/>
            <a:ext cx="5381280" cy="41619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rcRect l="23614" t="0" r="0" b="0"/>
          <a:stretch/>
        </p:blipFill>
        <p:spPr>
          <a:xfrm>
            <a:off x="3111840" y="730080"/>
            <a:ext cx="4110120" cy="41619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rcRect l="24323" t="0" r="0" b="0"/>
          <a:stretch/>
        </p:blipFill>
        <p:spPr>
          <a:xfrm>
            <a:off x="6263640" y="766080"/>
            <a:ext cx="407196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LibreOffice/5.3.4.2$Linux_X86_64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2018-01-11T23:43:58Z</dcterms:created>
  <dc:creator/>
  <dc:description/>
  <dc:language>en-US</dc:language>
  <cp:lastModifiedBy/>
  <dcterms:modified xsi:type="dcterms:W3CDTF">2018-01-11T23:44:36Z</dcterms:modified>
  <cp:revision>2</cp:revision>
  <dc:subject/>
  <dc:title/>
</cp:coreProperties>
</file>