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70" r:id="rId5"/>
    <p:sldId id="271" r:id="rId6"/>
    <p:sldId id="263" r:id="rId7"/>
    <p:sldId id="285" r:id="rId8"/>
    <p:sldId id="289" r:id="rId9"/>
    <p:sldId id="256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81"/>
    <a:srgbClr val="FFFEF3"/>
    <a:srgbClr val="131418"/>
    <a:srgbClr val="F8F8F8"/>
    <a:srgbClr val="B2C2F8"/>
    <a:srgbClr val="DD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2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872338F-7C8E-4699-88C9-7CCC81B7D6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5FA28F5-D275-4327-8F06-1B9FA00EB6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4FC4-8D60-44D5-9E70-F6895F12182D}" type="datetime1">
              <a:rPr lang="es-ES" smtClean="0"/>
              <a:t>01/11/2020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8A0874-4B01-4463-AC49-E4F509EA9A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0F022C-80F9-4B06-9D49-F830DFD76B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0CFDB-FD1F-4A90-9D03-403DA2A185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35418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73DBDF7-6FCC-4CD6-8AC0-FB24687DB305}" type="datetime1">
              <a:rPr lang="es-ES" noProof="0" smtClean="0"/>
              <a:t>01/11/2020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3DCE8F5-1341-475C-BF40-2E24D91E805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061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8156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3408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433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276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448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>
            <a:extLst>
              <a:ext uri="{FF2B5EF4-FFF2-40B4-BE49-F238E27FC236}">
                <a16:creationId xmlns:a16="http://schemas.microsoft.com/office/drawing/2014/main" id="{F63C6AD2-C991-4548-924C-6CC660667895}"/>
              </a:ext>
            </a:extLst>
          </p:cNvPr>
          <p:cNvSpPr/>
          <p:nvPr userDrawn="1"/>
        </p:nvSpPr>
        <p:spPr>
          <a:xfrm>
            <a:off x="0" y="4837454"/>
            <a:ext cx="12192000" cy="20247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0" y="1"/>
            <a:ext cx="12191999" cy="4837454"/>
          </a:xfrm>
          <a:solidFill>
            <a:schemeClr val="bg1">
              <a:lumMod val="95000"/>
            </a:schemeClr>
          </a:solidFill>
        </p:spPr>
        <p:txBody>
          <a:bodyPr lIns="360000" tIns="360000" rtlCol="0" anchor="t"/>
          <a:lstStyle>
            <a:lvl1pPr marL="0" indent="0" algn="l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17704" y="5211721"/>
            <a:ext cx="4371792" cy="1128778"/>
          </a:xfrm>
        </p:spPr>
        <p:txBody>
          <a:bodyPr rtlCol="0" anchor="b"/>
          <a:lstStyle>
            <a:lvl1pPr algn="l"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29" name="Grupo 28" title="Marco de imagen de papel">
            <a:extLst>
              <a:ext uri="{FF2B5EF4-FFF2-40B4-BE49-F238E27FC236}">
                <a16:creationId xmlns:a16="http://schemas.microsoft.com/office/drawing/2014/main" id="{677AFB22-6742-41C4-82FB-C4AE9A030367}"/>
              </a:ext>
            </a:extLst>
          </p:cNvPr>
          <p:cNvGrpSpPr/>
          <p:nvPr userDrawn="1"/>
        </p:nvGrpSpPr>
        <p:grpSpPr>
          <a:xfrm rot="21295767">
            <a:off x="5213054" y="1125704"/>
            <a:ext cx="3474160" cy="4337342"/>
            <a:chOff x="4636201" y="-1745975"/>
            <a:chExt cx="3474160" cy="4337342"/>
          </a:xfrm>
        </p:grpSpPr>
        <p:sp>
          <p:nvSpPr>
            <p:cNvPr id="15" name="Paralelogramo 14">
              <a:extLst>
                <a:ext uri="{FF2B5EF4-FFF2-40B4-BE49-F238E27FC236}">
                  <a16:creationId xmlns:a16="http://schemas.microsoft.com/office/drawing/2014/main" id="{AD8B2DCC-383E-4DE2-8D64-D0FDAAAFBD66}"/>
                </a:ext>
              </a:extLst>
            </p:cNvPr>
            <p:cNvSpPr/>
            <p:nvPr userDrawn="1"/>
          </p:nvSpPr>
          <p:spPr>
            <a:xfrm rot="5400000">
              <a:off x="4813604" y="-705389"/>
              <a:ext cx="3220061" cy="3373452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0BB3C4F0-6068-487E-B600-33DB85DB06FD}"/>
                </a:ext>
              </a:extLst>
            </p:cNvPr>
            <p:cNvSpPr/>
            <p:nvPr userDrawn="1"/>
          </p:nvSpPr>
          <p:spPr>
            <a:xfrm>
              <a:off x="4636201" y="-1745975"/>
              <a:ext cx="3220061" cy="3910358"/>
            </a:xfrm>
            <a:prstGeom prst="roundRect">
              <a:avLst>
                <a:gd name="adj" fmla="val 454"/>
              </a:avLst>
            </a:prstGeom>
            <a:blipFill dpi="0" rotWithShape="1"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F2D0CD35-6F93-431A-997D-F16BD6DEDEE6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 rot="21295767">
            <a:off x="5415274" y="1374875"/>
            <a:ext cx="2736000" cy="28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5461705" y="5313140"/>
            <a:ext cx="2178405" cy="1120015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grpSp>
        <p:nvGrpSpPr>
          <p:cNvPr id="32" name="Grupo 31" title="Marco de imagen de papel">
            <a:extLst>
              <a:ext uri="{FF2B5EF4-FFF2-40B4-BE49-F238E27FC236}">
                <a16:creationId xmlns:a16="http://schemas.microsoft.com/office/drawing/2014/main" id="{66FB9647-A9A4-4596-ABCF-E53AFFCAFB9F}"/>
              </a:ext>
            </a:extLst>
          </p:cNvPr>
          <p:cNvGrpSpPr/>
          <p:nvPr userDrawn="1"/>
        </p:nvGrpSpPr>
        <p:grpSpPr>
          <a:xfrm>
            <a:off x="8294018" y="401177"/>
            <a:ext cx="2847409" cy="3554872"/>
            <a:chOff x="12781483" y="-1318991"/>
            <a:chExt cx="3132150" cy="3910359"/>
          </a:xfrm>
        </p:grpSpPr>
        <p:sp>
          <p:nvSpPr>
            <p:cNvPr id="26" name="Paralelogramo 25">
              <a:extLst>
                <a:ext uri="{FF2B5EF4-FFF2-40B4-BE49-F238E27FC236}">
                  <a16:creationId xmlns:a16="http://schemas.microsoft.com/office/drawing/2014/main" id="{D6736371-3F18-4CDB-9DA9-9261F0E208A2}"/>
                </a:ext>
              </a:extLst>
            </p:cNvPr>
            <p:cNvSpPr/>
            <p:nvPr userDrawn="1"/>
          </p:nvSpPr>
          <p:spPr>
            <a:xfrm rot="5400000">
              <a:off x="12941422" y="-380844"/>
              <a:ext cx="2903066" cy="3041357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F9506654-1D1A-4961-B4A5-37A49D6CA565}"/>
                </a:ext>
              </a:extLst>
            </p:cNvPr>
            <p:cNvSpPr/>
            <p:nvPr userDrawn="1"/>
          </p:nvSpPr>
          <p:spPr>
            <a:xfrm>
              <a:off x="12781483" y="-1318991"/>
              <a:ext cx="2903066" cy="3525408"/>
            </a:xfrm>
            <a:prstGeom prst="roundRect">
              <a:avLst>
                <a:gd name="adj" fmla="val 454"/>
              </a:avLst>
            </a:prstGeom>
            <a:blipFill dpi="0" rotWithShape="1"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9C367D40-BB87-4803-BDBA-AC460F1244D6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8481972" y="577143"/>
            <a:ext cx="2242416" cy="2360438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vert="horz" lIns="180000" tIns="0" rIns="180000" bIns="0" rtlCol="0" anchor="ctr">
            <a:noAutofit/>
          </a:bodyPr>
          <a:lstStyle>
            <a:lvl1pPr marL="0" indent="0" algn="ctr">
              <a:buNone/>
              <a:defRPr lang="en-ZA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3525" lvl="0" indent="-263525" algn="ctr" rtl="0"/>
            <a:r>
              <a:rPr lang="es-ES" noProof="0"/>
              <a:t>Inserte o arrastre y coloque su foto</a:t>
            </a:r>
          </a:p>
        </p:txBody>
      </p:sp>
      <p:grpSp>
        <p:nvGrpSpPr>
          <p:cNvPr id="33" name="Grupo 32" title="Marco de imagen de papel">
            <a:extLst>
              <a:ext uri="{FF2B5EF4-FFF2-40B4-BE49-F238E27FC236}">
                <a16:creationId xmlns:a16="http://schemas.microsoft.com/office/drawing/2014/main" id="{8E420E19-DB68-48C3-A1A6-532E242347B9}"/>
              </a:ext>
            </a:extLst>
          </p:cNvPr>
          <p:cNvGrpSpPr/>
          <p:nvPr userDrawn="1"/>
        </p:nvGrpSpPr>
        <p:grpSpPr>
          <a:xfrm rot="182524">
            <a:off x="8625708" y="3010143"/>
            <a:ext cx="2699564" cy="3418505"/>
            <a:chOff x="8372395" y="-1103087"/>
            <a:chExt cx="2969520" cy="3760355"/>
          </a:xfrm>
        </p:grpSpPr>
        <p:sp>
          <p:nvSpPr>
            <p:cNvPr id="23" name="Paralelogramo 22">
              <a:extLst>
                <a:ext uri="{FF2B5EF4-FFF2-40B4-BE49-F238E27FC236}">
                  <a16:creationId xmlns:a16="http://schemas.microsoft.com/office/drawing/2014/main" id="{4995FC4C-C131-4103-8A8B-43882EF084F5}"/>
                </a:ext>
              </a:extLst>
            </p:cNvPr>
            <p:cNvSpPr/>
            <p:nvPr userDrawn="1"/>
          </p:nvSpPr>
          <p:spPr>
            <a:xfrm rot="16200000" flipH="1">
              <a:off x="8437722" y="-150836"/>
              <a:ext cx="2742777" cy="2873432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7196844A-D143-4ECC-8931-C09D2B29B259}"/>
                </a:ext>
              </a:extLst>
            </p:cNvPr>
            <p:cNvSpPr/>
            <p:nvPr userDrawn="1"/>
          </p:nvSpPr>
          <p:spPr>
            <a:xfrm>
              <a:off x="8599138" y="-1103087"/>
              <a:ext cx="2742777" cy="3330757"/>
            </a:xfrm>
            <a:prstGeom prst="roundRect">
              <a:avLst>
                <a:gd name="adj" fmla="val 454"/>
              </a:avLst>
            </a:prstGeom>
            <a:blipFill dpi="0" rotWithShape="1"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0" name="Marcador de posición de imagen 19">
            <a:extLst>
              <a:ext uri="{FF2B5EF4-FFF2-40B4-BE49-F238E27FC236}">
                <a16:creationId xmlns:a16="http://schemas.microsoft.com/office/drawing/2014/main" id="{8BC2FA13-02E5-4A0C-BA55-439D723E00C8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 rot="182524">
            <a:off x="9041958" y="3196542"/>
            <a:ext cx="2118605" cy="223011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vert="horz" lIns="180000" tIns="0" rIns="180000" bIns="0" rtlCol="0" anchor="ctr">
            <a:noAutofit/>
          </a:bodyPr>
          <a:lstStyle>
            <a:lvl1pPr marL="0" indent="0" algn="ctr">
              <a:buNone/>
              <a:defRPr lang="en-ZA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3525" lvl="0" indent="-263525" algn="ctr" rtl="0"/>
            <a:r>
              <a:rPr lang="es-ES" noProof="0"/>
              <a:t>Inserte o arrastre y coloque su foto</a:t>
            </a:r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drícula 12 con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F2D66-B264-4D7C-814F-A8F0575B7C2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37309B8E-E3FF-48B0-AE11-1D123D34371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33" name="Marcador de posición de imagen 17">
            <a:extLst>
              <a:ext uri="{FF2B5EF4-FFF2-40B4-BE49-F238E27FC236}">
                <a16:creationId xmlns:a16="http://schemas.microsoft.com/office/drawing/2014/main" id="{13FCE36B-BAA2-42E5-8BAF-73725A60855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 flipH="1">
            <a:off x="540000" y="489674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17" name="Marcador de posición de imagen 17">
            <a:extLst>
              <a:ext uri="{FF2B5EF4-FFF2-40B4-BE49-F238E27FC236}">
                <a16:creationId xmlns:a16="http://schemas.microsoft.com/office/drawing/2014/main" id="{60194B38-D5EB-4E6D-B645-ACAD7884DBE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 flipH="1">
            <a:off x="2778000" y="489674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1" name="Marcador de posición de imagen 17">
            <a:extLst>
              <a:ext uri="{FF2B5EF4-FFF2-40B4-BE49-F238E27FC236}">
                <a16:creationId xmlns:a16="http://schemas.microsoft.com/office/drawing/2014/main" id="{0CF1ECCC-1CDA-4704-931C-44856CD73A1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 flipH="1">
            <a:off x="5016000" y="489674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3" name="Marcador de posición de imagen 17">
            <a:extLst>
              <a:ext uri="{FF2B5EF4-FFF2-40B4-BE49-F238E27FC236}">
                <a16:creationId xmlns:a16="http://schemas.microsoft.com/office/drawing/2014/main" id="{77657464-B880-4475-B938-A52717FD55D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 flipH="1">
            <a:off x="7254000" y="489674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5" name="Marcador de posición de imagen 17">
            <a:extLst>
              <a:ext uri="{FF2B5EF4-FFF2-40B4-BE49-F238E27FC236}">
                <a16:creationId xmlns:a16="http://schemas.microsoft.com/office/drawing/2014/main" id="{BC1CEC01-89BF-4175-8272-31CE9D92047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 flipH="1">
            <a:off x="9492000" y="489674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E77FA6E5-55F2-4560-8FE1-BE530710E4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649674"/>
            <a:ext cx="2160000" cy="4953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3528C08E-7D0D-4AFB-B0E6-D4A343F541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8000" y="2649674"/>
            <a:ext cx="2160000" cy="4953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82623F1A-A25F-40E8-8677-0800DF89A58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016000" y="2649674"/>
            <a:ext cx="2160000" cy="4953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73B9C81D-090D-488C-8373-C7DAE4EB8E7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254000" y="2649674"/>
            <a:ext cx="2160000" cy="4953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5E58E802-03DE-459C-8F94-F5F0839F244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492000" y="2649674"/>
            <a:ext cx="2160000" cy="4953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29" name="Marcador de posición de imagen 17">
            <a:extLst>
              <a:ext uri="{FF2B5EF4-FFF2-40B4-BE49-F238E27FC236}">
                <a16:creationId xmlns:a16="http://schemas.microsoft.com/office/drawing/2014/main" id="{635D0261-C0A7-4103-BE60-C605E1F6C368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 flipH="1">
            <a:off x="540000" y="3232454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0" name="Marcador de posición de imagen 17">
            <a:extLst>
              <a:ext uri="{FF2B5EF4-FFF2-40B4-BE49-F238E27FC236}">
                <a16:creationId xmlns:a16="http://schemas.microsoft.com/office/drawing/2014/main" id="{302E4867-120B-4B0B-9D4E-BD8255BA993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 flipH="1">
            <a:off x="2778000" y="3232454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1" name="Marcador de posición de imagen 17">
            <a:extLst>
              <a:ext uri="{FF2B5EF4-FFF2-40B4-BE49-F238E27FC236}">
                <a16:creationId xmlns:a16="http://schemas.microsoft.com/office/drawing/2014/main" id="{1F469D12-16FD-41F1-AC20-79B7EF0777F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 flipH="1">
            <a:off x="5016000" y="3232454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2" name="Marcador de posición de imagen 17">
            <a:extLst>
              <a:ext uri="{FF2B5EF4-FFF2-40B4-BE49-F238E27FC236}">
                <a16:creationId xmlns:a16="http://schemas.microsoft.com/office/drawing/2014/main" id="{5744C71D-7AA2-4292-A5C0-4CDAA24619FF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 flipH="1">
            <a:off x="7254000" y="3232454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4" name="Marcador de posición de imagen 17">
            <a:extLst>
              <a:ext uri="{FF2B5EF4-FFF2-40B4-BE49-F238E27FC236}">
                <a16:creationId xmlns:a16="http://schemas.microsoft.com/office/drawing/2014/main" id="{68077812-195E-4C18-B06B-6A1125D9DE79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 flipH="1">
            <a:off x="9492000" y="3232454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5" name="Marcador de texto 10">
            <a:extLst>
              <a:ext uri="{FF2B5EF4-FFF2-40B4-BE49-F238E27FC236}">
                <a16:creationId xmlns:a16="http://schemas.microsoft.com/office/drawing/2014/main" id="{49712DCF-C937-42B8-AE87-D46105B119F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40000" y="5392454"/>
            <a:ext cx="2160000" cy="4953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36" name="Marcador de texto 10">
            <a:extLst>
              <a:ext uri="{FF2B5EF4-FFF2-40B4-BE49-F238E27FC236}">
                <a16:creationId xmlns:a16="http://schemas.microsoft.com/office/drawing/2014/main" id="{221C3BCE-24E5-4F81-9978-069AC99149B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778000" y="5392454"/>
            <a:ext cx="2160000" cy="4953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37" name="Marcador de texto 10">
            <a:extLst>
              <a:ext uri="{FF2B5EF4-FFF2-40B4-BE49-F238E27FC236}">
                <a16:creationId xmlns:a16="http://schemas.microsoft.com/office/drawing/2014/main" id="{77098CC4-798D-4781-A978-4293479EEB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016000" y="5392454"/>
            <a:ext cx="2160000" cy="4953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38" name="Marcador de texto 10">
            <a:extLst>
              <a:ext uri="{FF2B5EF4-FFF2-40B4-BE49-F238E27FC236}">
                <a16:creationId xmlns:a16="http://schemas.microsoft.com/office/drawing/2014/main" id="{108A2BC4-D5BD-4BA3-8576-84538244D30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254000" y="5392454"/>
            <a:ext cx="2160000" cy="4953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39" name="Marcador de texto 10">
            <a:extLst>
              <a:ext uri="{FF2B5EF4-FFF2-40B4-BE49-F238E27FC236}">
                <a16:creationId xmlns:a16="http://schemas.microsoft.com/office/drawing/2014/main" id="{4ED042C7-87E5-41F8-8599-6B733A287B1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492000" y="5392454"/>
            <a:ext cx="2160000" cy="4953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16259F-6698-4B2A-AB30-07C302A2C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8654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n 43">
            <a:extLst>
              <a:ext uri="{FF2B5EF4-FFF2-40B4-BE49-F238E27FC236}">
                <a16:creationId xmlns:a16="http://schemas.microsoft.com/office/drawing/2014/main" id="{130FAD59-3F97-4C89-954F-0FEC847807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2000" y="246389"/>
            <a:ext cx="11687999" cy="5861490"/>
          </a:xfrm>
          <a:prstGeom prst="rect">
            <a:avLst/>
          </a:prstGeom>
        </p:spPr>
      </p:pic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CB21A9E-F346-45CA-928A-9714907B686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406906" y="763130"/>
            <a:ext cx="3376800" cy="4788000"/>
          </a:xfrm>
          <a:solidFill>
            <a:schemeClr val="bg1">
              <a:lumMod val="85000"/>
            </a:schemeClr>
          </a:solidFill>
          <a:ln w="31750">
            <a:solidFill>
              <a:schemeClr val="bg1">
                <a:lumMod val="65000"/>
              </a:schemeClr>
            </a:solidFill>
          </a:ln>
          <a:effectLst>
            <a:glow rad="266700">
              <a:schemeClr val="bg1">
                <a:alpha val="18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360000" rIns="360000"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9E8C9F2-AD9E-47B3-841F-A63EA593CE4B}"/>
              </a:ext>
            </a:extLst>
          </p:cNvPr>
          <p:cNvGrpSpPr/>
          <p:nvPr userDrawn="1"/>
        </p:nvGrpSpPr>
        <p:grpSpPr>
          <a:xfrm>
            <a:off x="3794310" y="107507"/>
            <a:ext cx="4603381" cy="6100707"/>
            <a:chOff x="3794310" y="378647"/>
            <a:chExt cx="4603381" cy="6100707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50D94956-C0BC-4F67-9E1D-D85399D7E9FB}"/>
                </a:ext>
              </a:extLst>
            </p:cNvPr>
            <p:cNvSpPr/>
            <p:nvPr/>
          </p:nvSpPr>
          <p:spPr>
            <a:xfrm>
              <a:off x="4078709" y="686261"/>
              <a:ext cx="4034583" cy="5485478"/>
            </a:xfrm>
            <a:prstGeom prst="roundRect">
              <a:avLst>
                <a:gd name="adj" fmla="val 2715"/>
              </a:avLst>
            </a:prstGeom>
            <a:noFill/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9637">
                    <a:schemeClr val="tx1">
                      <a:lumMod val="75000"/>
                      <a:lumOff val="25000"/>
                      <a:alpha val="50000"/>
                    </a:schemeClr>
                  </a:gs>
                  <a:gs pos="25682">
                    <a:schemeClr val="tx1">
                      <a:lumMod val="75000"/>
                      <a:lumOff val="25000"/>
                      <a:alpha val="50000"/>
                    </a:schemeClr>
                  </a:gs>
                  <a:gs pos="52200">
                    <a:srgbClr val="FBFCFE">
                      <a:alpha val="50000"/>
                    </a:srgbClr>
                  </a:gs>
                  <a:gs pos="100000">
                    <a:schemeClr val="bg1">
                      <a:alpha val="50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8E561E08-3719-4AA1-BE98-77D9564076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9852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84DCF7A-7971-43EF-BBDA-F3F258CA1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1188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6A207F34-1FC3-4CF2-BBAD-A3E3772C6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3643" y="378647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rgbClr val="FFE181">
                    <a:alpha val="22745"/>
                  </a:srgb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17292A6-14A4-4559-B322-F985189361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3860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546426C1-45E4-4AFF-B2B2-95DA5CF541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5196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accent1">
                    <a:alpha val="27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AC0BC7E-EB74-4111-AB8F-92BFC0D336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6532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AB5CD8D-90A1-43A7-AFB8-EA69308A8E1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794310" y="985641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07B4DB7-BA63-4703-84DF-0E463D1A463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1731516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1A55B81F-EAFC-433F-B617-48C3D5B3352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2338510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accent1">
                    <a:alpha val="25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FBACA1FD-C5E9-4F3C-98A0-3658DF2CC2E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4766486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869E1077-677D-4F41-A1DC-44B5080F225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3552498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bg1">
                    <a:lumMod val="75000"/>
                    <a:alpha val="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634F85F-043D-43A9-8082-53D45FD733E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4159492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bg1">
                    <a:lumMod val="75000"/>
                    <a:alpha val="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E4ECFB6E-3213-4C32-82A7-3F639914A79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2945504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56566B10-589D-4268-AC4E-7C33B2A87CF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5373480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6ABF4B2B-EAE5-4D12-BB56-6A6CA834DD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9852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3F579DA-ECD6-4015-81BD-C47F5ACD2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1188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AB6F12E2-9154-46F3-AEB6-480AF2EE8E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3643" y="5841592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rgbClr val="FFE181">
                    <a:alpha val="22745"/>
                  </a:srgb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805D0976-3738-4503-93C8-D03766474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3860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bg1">
                    <a:lumMod val="75000"/>
                    <a:alpha val="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590EE311-F8E6-4CB0-AEE8-3273485E02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5196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accent1">
                    <a:alpha val="27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D5ABB659-4D9A-454B-B673-57B2D90B01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6532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1A18BB57-EE9A-438C-89BC-FDE45E8F0EE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1124522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accent1">
                    <a:alpha val="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6155E43-F44E-4A54-82F7-8A3031DEE88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1731516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89B27C31-08F1-4574-9C0E-A4303B6D9CC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759929" y="2199629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chemeClr val="accent1">
                    <a:alpha val="26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7B71E583-02BA-42A7-BFC8-4F1E014EDFA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4766486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AC88EF08-0008-48B8-A289-2C48C3B369A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759929" y="3413617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rgbClr val="FFE181">
                    <a:alpha val="22745"/>
                  </a:srgb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7886B212-2418-412F-B3F1-80DFD0A5DC5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4159492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F8DCFECB-BFC0-4AEA-BBCA-7E95B42F7AC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2945504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7701CD97-CE7C-4970-900C-EA7EF247257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5373480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E60BC9BE-C312-4619-AEBF-24C21F70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3028700" cy="132690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F2D66-B264-4D7C-814F-A8F0575B7C2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37309B8E-E3FF-48B0-AE11-1D123D34371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0DC2403-3404-43F3-9D49-DE9C87D6FA9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6401" y="2159000"/>
            <a:ext cx="3032299" cy="294334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0" name="Marcador de texto 7">
            <a:extLst>
              <a:ext uri="{FF2B5EF4-FFF2-40B4-BE49-F238E27FC236}">
                <a16:creationId xmlns:a16="http://schemas.microsoft.com/office/drawing/2014/main" id="{F860DA48-8EA3-4B66-9769-15D580B5BD2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83254" y="2159000"/>
            <a:ext cx="3032299" cy="294334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009109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principal en ne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44">
            <a:extLst>
              <a:ext uri="{FF2B5EF4-FFF2-40B4-BE49-F238E27FC236}">
                <a16:creationId xmlns:a16="http://schemas.microsoft.com/office/drawing/2014/main" id="{38607BE4-4B3B-474D-8601-FEFFD2DF25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9" y="6567"/>
            <a:ext cx="12179564" cy="6851433"/>
          </a:xfrm>
          <a:prstGeom prst="rect">
            <a:avLst/>
          </a:prstGeom>
        </p:spPr>
      </p:pic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CB21A9E-F346-45CA-928A-9714907B686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406906" y="1034623"/>
            <a:ext cx="3376800" cy="4788000"/>
          </a:xfrm>
          <a:solidFill>
            <a:schemeClr val="bg1">
              <a:lumMod val="85000"/>
            </a:schemeClr>
          </a:solidFill>
          <a:ln w="31750">
            <a:solidFill>
              <a:schemeClr val="bg1">
                <a:lumMod val="65000"/>
              </a:schemeClr>
            </a:solidFill>
          </a:ln>
          <a:effectLst>
            <a:glow rad="266700">
              <a:schemeClr val="bg1">
                <a:alpha val="18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360000" rIns="360000"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9E8C9F2-AD9E-47B3-841F-A63EA593CE4B}"/>
              </a:ext>
            </a:extLst>
          </p:cNvPr>
          <p:cNvGrpSpPr/>
          <p:nvPr userDrawn="1"/>
        </p:nvGrpSpPr>
        <p:grpSpPr>
          <a:xfrm>
            <a:off x="3794310" y="379000"/>
            <a:ext cx="4603381" cy="6100707"/>
            <a:chOff x="3794310" y="378647"/>
            <a:chExt cx="4603381" cy="6100707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50D94956-C0BC-4F67-9E1D-D85399D7E9FB}"/>
                </a:ext>
              </a:extLst>
            </p:cNvPr>
            <p:cNvSpPr/>
            <p:nvPr/>
          </p:nvSpPr>
          <p:spPr>
            <a:xfrm>
              <a:off x="4078709" y="686261"/>
              <a:ext cx="4034583" cy="5485478"/>
            </a:xfrm>
            <a:prstGeom prst="roundRect">
              <a:avLst>
                <a:gd name="adj" fmla="val 2715"/>
              </a:avLst>
            </a:prstGeom>
            <a:noFill/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9637">
                    <a:schemeClr val="tx1">
                      <a:lumMod val="75000"/>
                      <a:lumOff val="25000"/>
                      <a:alpha val="50000"/>
                    </a:schemeClr>
                  </a:gs>
                  <a:gs pos="25682">
                    <a:schemeClr val="tx1">
                      <a:lumMod val="75000"/>
                      <a:lumOff val="25000"/>
                      <a:alpha val="50000"/>
                    </a:schemeClr>
                  </a:gs>
                  <a:gs pos="52200">
                    <a:srgbClr val="FBFCFE">
                      <a:alpha val="50000"/>
                    </a:srgbClr>
                  </a:gs>
                  <a:gs pos="100000">
                    <a:schemeClr val="bg1">
                      <a:alpha val="50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8E561E08-3719-4AA1-BE98-77D9564076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9852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84DCF7A-7971-43EF-BBDA-F3F258CA1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1188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6A207F34-1FC3-4CF2-BBAD-A3E3772C6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3643" y="378647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rgbClr val="FFE181">
                    <a:alpha val="22745"/>
                  </a:srgb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17292A6-14A4-4559-B322-F985189361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3860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546426C1-45E4-4AFF-B2B2-95DA5CF541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5196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accent1">
                    <a:alpha val="27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AC0BC7E-EB74-4111-AB8F-92BFC0D336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6532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AB5CD8D-90A1-43A7-AFB8-EA69308A8E1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794310" y="985641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07B4DB7-BA63-4703-84DF-0E463D1A463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1731516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1A55B81F-EAFC-433F-B617-48C3D5B3352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2338510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accent1">
                    <a:alpha val="25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FBACA1FD-C5E9-4F3C-98A0-3658DF2CC2E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4766486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869E1077-677D-4F41-A1DC-44B5080F225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3552498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bg1">
                    <a:lumMod val="75000"/>
                    <a:alpha val="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634F85F-043D-43A9-8082-53D45FD733E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4159492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bg1">
                    <a:lumMod val="75000"/>
                    <a:alpha val="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E4ECFB6E-3213-4C32-82A7-3F639914A79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2945504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56566B10-589D-4268-AC4E-7C33B2A87CF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5373480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6ABF4B2B-EAE5-4D12-BB56-6A6CA834DD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9852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3F579DA-ECD6-4015-81BD-C47F5ACD2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1188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AB6F12E2-9154-46F3-AEB6-480AF2EE8E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3643" y="5841592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rgbClr val="FFE181">
                    <a:alpha val="22745"/>
                  </a:srgb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805D0976-3738-4503-93C8-D03766474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3860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bg1">
                    <a:lumMod val="75000"/>
                    <a:alpha val="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590EE311-F8E6-4CB0-AEE8-3273485E02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5196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accent1">
                    <a:alpha val="27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D5ABB659-4D9A-454B-B673-57B2D90B01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6532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1A18BB57-EE9A-438C-89BC-FDE45E8F0EE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1124522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accent1">
                    <a:alpha val="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6155E43-F44E-4A54-82F7-8A3031DEE88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1731516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89B27C31-08F1-4574-9C0E-A4303B6D9CC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759929" y="2199629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chemeClr val="accent1">
                    <a:alpha val="26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7B71E583-02BA-42A7-BFC8-4F1E014EDFA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4766486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AC88EF08-0008-48B8-A289-2C48C3B369A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759929" y="3413617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rgbClr val="FFE181">
                    <a:alpha val="22745"/>
                  </a:srgb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7886B212-2418-412F-B3F1-80DFD0A5DC5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4159492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F8DCFECB-BFC0-4AEA-BBCA-7E95B42F7AC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2945504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7701CD97-CE7C-4970-900C-EA7EF247257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5373480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E60BC9BE-C312-4619-AEBF-24C21F70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3028700" cy="132690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3" name="Marcador de texto 7">
            <a:extLst>
              <a:ext uri="{FF2B5EF4-FFF2-40B4-BE49-F238E27FC236}">
                <a16:creationId xmlns:a16="http://schemas.microsoft.com/office/drawing/2014/main" id="{8BB2DDCC-3BD6-4037-85CD-1E1C54E54C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6401" y="2159000"/>
            <a:ext cx="3032299" cy="294334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4" name="Marcador de texto 7">
            <a:extLst>
              <a:ext uri="{FF2B5EF4-FFF2-40B4-BE49-F238E27FC236}">
                <a16:creationId xmlns:a16="http://schemas.microsoft.com/office/drawing/2014/main" id="{94FD6DA6-351A-4974-8153-BE89B6CDEB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83254" y="2159000"/>
            <a:ext cx="3032299" cy="294334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448815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lución completa con bra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arcador de posición de imagen 9">
            <a:extLst>
              <a:ext uri="{FF2B5EF4-FFF2-40B4-BE49-F238E27FC236}">
                <a16:creationId xmlns:a16="http://schemas.microsoft.com/office/drawing/2014/main" id="{DB1B7584-C7DF-438B-9FE0-28AB91095F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2000" y="252000"/>
            <a:ext cx="11687999" cy="5855878"/>
          </a:xfrm>
          <a:solidFill>
            <a:schemeClr val="tx1">
              <a:lumMod val="95000"/>
              <a:lumOff val="5000"/>
            </a:schemeClr>
          </a:solidFill>
        </p:spPr>
        <p:txBody>
          <a:bodyPr lIns="0" tIns="0" rIns="360000" bIns="360000" rtlCol="0" anchor="b"/>
          <a:lstStyle>
            <a:lvl1pPr marL="0" indent="0" algn="r">
              <a:buNone/>
              <a:defRPr sz="1600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imagen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CB21A9E-F346-45CA-928A-9714907B686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022850" y="1606550"/>
            <a:ext cx="1987550" cy="2444750"/>
          </a:xfrm>
          <a:solidFill>
            <a:schemeClr val="bg1">
              <a:lumMod val="85000"/>
            </a:schemeClr>
          </a:solidFill>
          <a:ln w="31750">
            <a:noFill/>
          </a:ln>
          <a:effectLst/>
        </p:spPr>
        <p:txBody>
          <a:bodyPr lIns="360000" rIns="360000"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60BC9BE-C312-4619-AEBF-24C21F70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3028700" cy="132690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F2D66-B264-4D7C-814F-A8F0575B7C2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37309B8E-E3FF-48B0-AE11-1D123D34371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70107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5434800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es-ES" noProof="0"/>
              <a:t>Introduzca el título de su imagen aquí</a:t>
            </a:r>
          </a:p>
        </p:txBody>
      </p:sp>
      <p:sp>
        <p:nvSpPr>
          <p:cNvPr id="7" name="Marcador de posición de imagen 9">
            <a:extLst>
              <a:ext uri="{FF2B5EF4-FFF2-40B4-BE49-F238E27FC236}">
                <a16:creationId xmlns:a16="http://schemas.microsoft.com/office/drawing/2014/main" id="{8C6E4D6F-39B5-4F71-BD4D-B8B2199512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52000" y="252000"/>
            <a:ext cx="11687999" cy="5855878"/>
          </a:xfrm>
          <a:solidFill>
            <a:schemeClr val="bg1">
              <a:lumMod val="95000"/>
            </a:schemeClr>
          </a:solidFill>
        </p:spPr>
        <p:txBody>
          <a:bodyPr lIns="360000" tIns="360000" rtlCol="0" anchor="t"/>
          <a:lstStyle>
            <a:lvl1pPr marL="0" indent="0" algn="l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imagen</a:t>
            </a:r>
          </a:p>
        </p:txBody>
      </p:sp>
      <p:sp>
        <p:nvSpPr>
          <p:cNvPr id="10" name="Título">
            <a:extLst>
              <a:ext uri="{FF2B5EF4-FFF2-40B4-BE49-F238E27FC236}">
                <a16:creationId xmlns:a16="http://schemas.microsoft.com/office/drawing/2014/main" id="{ADF600C8-C7A9-4CB2-B6C2-7F9ADEB7A4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000" y="5437070"/>
            <a:ext cx="4221162" cy="396000"/>
          </a:xfrm>
          <a:solidFill>
            <a:schemeClr val="tx1"/>
          </a:solidFill>
        </p:spPr>
        <p:txBody>
          <a:bodyPr lIns="72000" tIns="72000"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es-ES" noProof="0"/>
              <a:t>Introduzca el título de su imagen aquí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34AAE0B4-3A9A-450D-9515-1AF1FE1A967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42F68A1-83F1-4D70-9CE8-21E86663F3B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11C6143-D2F5-479E-AF3E-2784F41E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archivo multimedia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251999" y="252000"/>
            <a:ext cx="11687999" cy="5855878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Insertar vídeo</a:t>
            </a:r>
          </a:p>
        </p:txBody>
      </p:sp>
      <p:sp>
        <p:nvSpPr>
          <p:cNvPr id="5" name="Título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5437070"/>
            <a:ext cx="4221162" cy="396000"/>
          </a:xfrm>
          <a:solidFill>
            <a:schemeClr val="tx1"/>
          </a:solidFill>
        </p:spPr>
        <p:txBody>
          <a:bodyPr lIns="72000" tIns="72000"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es-ES" noProof="0"/>
              <a:t>Introduzca el título de su imagen aquí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2285355-479C-4B85-ACF6-DC70AE919D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9C8AE7F3-DAD7-4B18-8E33-AACAF27A05D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D67953A-D47E-4083-8DBA-1E807BCC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6" name="Subtítulo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 rtlCol="0"/>
          <a:lstStyle>
            <a:lvl1pPr marL="0" indent="0">
              <a:buNone/>
              <a:defRPr sz="2100"/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Columna izquierda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620000"/>
            <a:ext cx="5580000" cy="4500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1250" y="1619250"/>
            <a:ext cx="5580000" cy="4500563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imagen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979948-0D6A-4830-85D5-C39B643EDFA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0853698-1496-415B-A791-C17C6B35712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60363" y="1619250"/>
            <a:ext cx="5580000" cy="4500563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6" name="Subtítulo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 rtlCol="0"/>
          <a:lstStyle>
            <a:lvl1pPr marL="0" indent="0">
              <a:buNone/>
              <a:defRPr sz="2100"/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Columna izquierda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51638" y="1620000"/>
            <a:ext cx="5580000" cy="4500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B16F57FD-ACD4-44CB-9888-789501B6AD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FCF9671-5246-4418-B8C6-1BFC8FD7E52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>
            <a:extLst>
              <a:ext uri="{FF2B5EF4-FFF2-40B4-BE49-F238E27FC236}">
                <a16:creationId xmlns:a16="http://schemas.microsoft.com/office/drawing/2014/main" id="{F63C6AD2-C991-4548-924C-6CC660667895}"/>
              </a:ext>
            </a:extLst>
          </p:cNvPr>
          <p:cNvSpPr/>
          <p:nvPr userDrawn="1"/>
        </p:nvSpPr>
        <p:spPr>
          <a:xfrm>
            <a:off x="0" y="4837454"/>
            <a:ext cx="12192000" cy="2024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0" y="1"/>
            <a:ext cx="12191999" cy="4837454"/>
          </a:xfrm>
          <a:solidFill>
            <a:schemeClr val="bg1">
              <a:lumMod val="95000"/>
            </a:schemeClr>
          </a:solidFill>
        </p:spPr>
        <p:txBody>
          <a:bodyPr lIns="360000" tIns="360000" rtlCol="0" anchor="t"/>
          <a:lstStyle>
            <a:lvl1pPr marL="0" indent="0" algn="l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17704" y="5211721"/>
            <a:ext cx="2845036" cy="1128778"/>
          </a:xfrm>
        </p:spPr>
        <p:txBody>
          <a:bodyPr rtlCol="0"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  <p:grpSp>
        <p:nvGrpSpPr>
          <p:cNvPr id="29" name="Grupo 28" title="Marco de imagen de papel">
            <a:extLst>
              <a:ext uri="{FF2B5EF4-FFF2-40B4-BE49-F238E27FC236}">
                <a16:creationId xmlns:a16="http://schemas.microsoft.com/office/drawing/2014/main" id="{677AFB22-6742-41C4-82FB-C4AE9A030367}"/>
              </a:ext>
            </a:extLst>
          </p:cNvPr>
          <p:cNvGrpSpPr/>
          <p:nvPr userDrawn="1"/>
        </p:nvGrpSpPr>
        <p:grpSpPr>
          <a:xfrm rot="21295767">
            <a:off x="5213054" y="1125704"/>
            <a:ext cx="3474160" cy="4337342"/>
            <a:chOff x="4636201" y="-1745975"/>
            <a:chExt cx="3474160" cy="4337342"/>
          </a:xfrm>
        </p:grpSpPr>
        <p:sp>
          <p:nvSpPr>
            <p:cNvPr id="15" name="Paralelogramo 14">
              <a:extLst>
                <a:ext uri="{FF2B5EF4-FFF2-40B4-BE49-F238E27FC236}">
                  <a16:creationId xmlns:a16="http://schemas.microsoft.com/office/drawing/2014/main" id="{AD8B2DCC-383E-4DE2-8D64-D0FDAAAFBD66}"/>
                </a:ext>
              </a:extLst>
            </p:cNvPr>
            <p:cNvSpPr/>
            <p:nvPr userDrawn="1"/>
          </p:nvSpPr>
          <p:spPr>
            <a:xfrm rot="5400000">
              <a:off x="4813604" y="-705389"/>
              <a:ext cx="3220061" cy="3373452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0BB3C4F0-6068-487E-B600-33DB85DB06FD}"/>
                </a:ext>
              </a:extLst>
            </p:cNvPr>
            <p:cNvSpPr/>
            <p:nvPr userDrawn="1"/>
          </p:nvSpPr>
          <p:spPr>
            <a:xfrm>
              <a:off x="4636201" y="-1745975"/>
              <a:ext cx="3220061" cy="3910358"/>
            </a:xfrm>
            <a:prstGeom prst="roundRect">
              <a:avLst>
                <a:gd name="adj" fmla="val 454"/>
              </a:avLst>
            </a:prstGeom>
            <a:blipFill dpi="0" rotWithShape="1"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F2D0CD35-6F93-431A-997D-F16BD6DEDEE6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 rot="21295767">
            <a:off x="5415274" y="1374875"/>
            <a:ext cx="2736000" cy="28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grpSp>
        <p:nvGrpSpPr>
          <p:cNvPr id="32" name="Grupo 31" title="Marco de imagen de papel">
            <a:extLst>
              <a:ext uri="{FF2B5EF4-FFF2-40B4-BE49-F238E27FC236}">
                <a16:creationId xmlns:a16="http://schemas.microsoft.com/office/drawing/2014/main" id="{66FB9647-A9A4-4596-ABCF-E53AFFCAFB9F}"/>
              </a:ext>
            </a:extLst>
          </p:cNvPr>
          <p:cNvGrpSpPr/>
          <p:nvPr userDrawn="1"/>
        </p:nvGrpSpPr>
        <p:grpSpPr>
          <a:xfrm>
            <a:off x="8294018" y="401177"/>
            <a:ext cx="2847409" cy="3554872"/>
            <a:chOff x="12781483" y="-1318991"/>
            <a:chExt cx="3132150" cy="3910359"/>
          </a:xfrm>
        </p:grpSpPr>
        <p:sp>
          <p:nvSpPr>
            <p:cNvPr id="26" name="Paralelogramo 25">
              <a:extLst>
                <a:ext uri="{FF2B5EF4-FFF2-40B4-BE49-F238E27FC236}">
                  <a16:creationId xmlns:a16="http://schemas.microsoft.com/office/drawing/2014/main" id="{D6736371-3F18-4CDB-9DA9-9261F0E208A2}"/>
                </a:ext>
              </a:extLst>
            </p:cNvPr>
            <p:cNvSpPr/>
            <p:nvPr userDrawn="1"/>
          </p:nvSpPr>
          <p:spPr>
            <a:xfrm rot="5400000">
              <a:off x="12941422" y="-380844"/>
              <a:ext cx="2903066" cy="3041357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F9506654-1D1A-4961-B4A5-37A49D6CA565}"/>
                </a:ext>
              </a:extLst>
            </p:cNvPr>
            <p:cNvSpPr/>
            <p:nvPr userDrawn="1"/>
          </p:nvSpPr>
          <p:spPr>
            <a:xfrm>
              <a:off x="12781483" y="-1318991"/>
              <a:ext cx="2903066" cy="3525408"/>
            </a:xfrm>
            <a:prstGeom prst="roundRect">
              <a:avLst>
                <a:gd name="adj" fmla="val 454"/>
              </a:avLst>
            </a:prstGeom>
            <a:blipFill dpi="0" rotWithShape="1"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9C367D40-BB87-4803-BDBA-AC460F1244D6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8481972" y="577143"/>
            <a:ext cx="2242416" cy="2360438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vert="horz" lIns="180000" tIns="0" rIns="180000" bIns="0" rtlCol="0" anchor="ctr">
            <a:noAutofit/>
          </a:bodyPr>
          <a:lstStyle>
            <a:lvl1pPr marL="0" indent="0" algn="ctr">
              <a:buNone/>
              <a:defRPr lang="en-ZA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3525" lvl="0" indent="-263525" algn="ctr" rtl="0"/>
            <a:r>
              <a:rPr lang="es-ES" noProof="0"/>
              <a:t>Inserte o arrastre y coloque su foto</a:t>
            </a:r>
          </a:p>
        </p:txBody>
      </p:sp>
      <p:grpSp>
        <p:nvGrpSpPr>
          <p:cNvPr id="33" name="Grupo 32" title="Marco de imagen de papel">
            <a:extLst>
              <a:ext uri="{FF2B5EF4-FFF2-40B4-BE49-F238E27FC236}">
                <a16:creationId xmlns:a16="http://schemas.microsoft.com/office/drawing/2014/main" id="{8E420E19-DB68-48C3-A1A6-532E242347B9}"/>
              </a:ext>
            </a:extLst>
          </p:cNvPr>
          <p:cNvGrpSpPr/>
          <p:nvPr userDrawn="1"/>
        </p:nvGrpSpPr>
        <p:grpSpPr>
          <a:xfrm rot="182524">
            <a:off x="8625708" y="3010143"/>
            <a:ext cx="2699564" cy="3418505"/>
            <a:chOff x="8372395" y="-1103087"/>
            <a:chExt cx="2969520" cy="3760355"/>
          </a:xfrm>
        </p:grpSpPr>
        <p:sp>
          <p:nvSpPr>
            <p:cNvPr id="23" name="Paralelogramo 22">
              <a:extLst>
                <a:ext uri="{FF2B5EF4-FFF2-40B4-BE49-F238E27FC236}">
                  <a16:creationId xmlns:a16="http://schemas.microsoft.com/office/drawing/2014/main" id="{4995FC4C-C131-4103-8A8B-43882EF084F5}"/>
                </a:ext>
              </a:extLst>
            </p:cNvPr>
            <p:cNvSpPr/>
            <p:nvPr userDrawn="1"/>
          </p:nvSpPr>
          <p:spPr>
            <a:xfrm rot="16200000" flipH="1">
              <a:off x="8437722" y="-150836"/>
              <a:ext cx="2742777" cy="2873432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7196844A-D143-4ECC-8931-C09D2B29B259}"/>
                </a:ext>
              </a:extLst>
            </p:cNvPr>
            <p:cNvSpPr/>
            <p:nvPr userDrawn="1"/>
          </p:nvSpPr>
          <p:spPr>
            <a:xfrm>
              <a:off x="8599138" y="-1103087"/>
              <a:ext cx="2742777" cy="3330757"/>
            </a:xfrm>
            <a:prstGeom prst="roundRect">
              <a:avLst>
                <a:gd name="adj" fmla="val 454"/>
              </a:avLst>
            </a:prstGeom>
            <a:blipFill dpi="0" rotWithShape="1"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0" name="Marcador de posición de imagen 19">
            <a:extLst>
              <a:ext uri="{FF2B5EF4-FFF2-40B4-BE49-F238E27FC236}">
                <a16:creationId xmlns:a16="http://schemas.microsoft.com/office/drawing/2014/main" id="{8BC2FA13-02E5-4A0C-BA55-439D723E00C8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 rot="182524">
            <a:off x="9041958" y="3196542"/>
            <a:ext cx="2118605" cy="223011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vert="horz" lIns="180000" tIns="0" rIns="180000" bIns="0" rtlCol="0" anchor="ctr">
            <a:noAutofit/>
          </a:bodyPr>
          <a:lstStyle>
            <a:lvl1pPr marL="0" indent="0" algn="ctr">
              <a:buNone/>
              <a:defRPr lang="en-ZA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3525" lvl="0" indent="-263525" algn="ctr" rtl="0"/>
            <a:r>
              <a:rPr lang="es-ES" noProof="0"/>
              <a:t>Inserte o arrastre y coloque su foto</a:t>
            </a:r>
          </a:p>
        </p:txBody>
      </p:sp>
      <p:sp>
        <p:nvSpPr>
          <p:cNvPr id="25" name="Nombre">
            <a:extLst>
              <a:ext uri="{FF2B5EF4-FFF2-40B4-BE49-F238E27FC236}">
                <a16:creationId xmlns:a16="http://schemas.microsoft.com/office/drawing/2014/main" id="{6B60D353-C91D-47C2-9C4D-140E5522EE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74927" y="5628065"/>
            <a:ext cx="2965461" cy="252000"/>
          </a:xfrm>
        </p:spPr>
        <p:txBody>
          <a:bodyPr rtlCol="0"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8" name="Correo electrónico">
            <a:extLst>
              <a:ext uri="{FF2B5EF4-FFF2-40B4-BE49-F238E27FC236}">
                <a16:creationId xmlns:a16="http://schemas.microsoft.com/office/drawing/2014/main" id="{A6FBF5C8-50EA-413A-BC0B-6411846BA1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4927" y="6033525"/>
            <a:ext cx="2965461" cy="252000"/>
          </a:xfrm>
        </p:spPr>
        <p:txBody>
          <a:bodyPr rtlCol="0"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Correo electrónico</a:t>
            </a:r>
          </a:p>
        </p:txBody>
      </p:sp>
    </p:spTree>
    <p:extLst>
      <p:ext uri="{BB962C8B-B14F-4D97-AF65-F5344CB8AC3E}">
        <p14:creationId xmlns:p14="http://schemas.microsoft.com/office/powerpoint/2010/main" val="2165139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BE38F808-C145-4F43-B9E0-4E9CAE8A6D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0446" b="10446"/>
          <a:stretch/>
        </p:blipFill>
        <p:spPr>
          <a:xfrm>
            <a:off x="0" y="0"/>
            <a:ext cx="12192000" cy="4837454"/>
          </a:xfrm>
          <a:prstGeom prst="rect">
            <a:avLst/>
          </a:prstGeom>
        </p:spPr>
      </p:pic>
      <p:sp>
        <p:nvSpPr>
          <p:cNvPr id="36" name="Rectángulo 35">
            <a:extLst>
              <a:ext uri="{FF2B5EF4-FFF2-40B4-BE49-F238E27FC236}">
                <a16:creationId xmlns:a16="http://schemas.microsoft.com/office/drawing/2014/main" id="{F63C6AD2-C991-4548-924C-6CC660667895}"/>
              </a:ext>
            </a:extLst>
          </p:cNvPr>
          <p:cNvSpPr/>
          <p:nvPr userDrawn="1"/>
        </p:nvSpPr>
        <p:spPr>
          <a:xfrm>
            <a:off x="0" y="4837454"/>
            <a:ext cx="12192000" cy="20247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17704" y="5211721"/>
            <a:ext cx="4371792" cy="1128778"/>
          </a:xfrm>
        </p:spPr>
        <p:txBody>
          <a:bodyPr rtlCol="0" anchor="b"/>
          <a:lstStyle>
            <a:lvl1pPr algn="l"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5461705" y="5211721"/>
            <a:ext cx="4021660" cy="1120015"/>
          </a:xfrm>
        </p:spPr>
        <p:txBody>
          <a:bodyPr rtlCol="0" anchor="b" anchorCtr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3514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n aleatorio con imagen de fon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252000" y="252000"/>
            <a:ext cx="11687999" cy="5855878"/>
          </a:xfrm>
          <a:solidFill>
            <a:schemeClr val="bg1">
              <a:lumMod val="95000"/>
            </a:schemeClr>
          </a:solidFill>
        </p:spPr>
        <p:txBody>
          <a:bodyPr lIns="360000" tIns="360000" rtlCol="0" anchor="t"/>
          <a:lstStyle>
            <a:lvl1pPr marL="0" indent="0" algn="l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imagen</a:t>
            </a:r>
          </a:p>
        </p:txBody>
      </p:sp>
      <p:grpSp>
        <p:nvGrpSpPr>
          <p:cNvPr id="29" name="Grupo 28" title="Marco de imagen de papel">
            <a:extLst>
              <a:ext uri="{FF2B5EF4-FFF2-40B4-BE49-F238E27FC236}">
                <a16:creationId xmlns:a16="http://schemas.microsoft.com/office/drawing/2014/main" id="{677AFB22-6742-41C4-82FB-C4AE9A030367}"/>
              </a:ext>
            </a:extLst>
          </p:cNvPr>
          <p:cNvGrpSpPr/>
          <p:nvPr userDrawn="1"/>
        </p:nvGrpSpPr>
        <p:grpSpPr>
          <a:xfrm rot="21295767">
            <a:off x="602957" y="1125704"/>
            <a:ext cx="3474160" cy="4337342"/>
            <a:chOff x="4636201" y="-1745975"/>
            <a:chExt cx="3474160" cy="4337342"/>
          </a:xfrm>
        </p:grpSpPr>
        <p:sp>
          <p:nvSpPr>
            <p:cNvPr id="15" name="Paralelogramo 14">
              <a:extLst>
                <a:ext uri="{FF2B5EF4-FFF2-40B4-BE49-F238E27FC236}">
                  <a16:creationId xmlns:a16="http://schemas.microsoft.com/office/drawing/2014/main" id="{AD8B2DCC-383E-4DE2-8D64-D0FDAAAFBD66}"/>
                </a:ext>
              </a:extLst>
            </p:cNvPr>
            <p:cNvSpPr/>
            <p:nvPr userDrawn="1"/>
          </p:nvSpPr>
          <p:spPr>
            <a:xfrm rot="5400000">
              <a:off x="4813604" y="-705389"/>
              <a:ext cx="3220061" cy="3373452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0BB3C4F0-6068-487E-B600-33DB85DB06FD}"/>
                </a:ext>
              </a:extLst>
            </p:cNvPr>
            <p:cNvSpPr/>
            <p:nvPr userDrawn="1"/>
          </p:nvSpPr>
          <p:spPr>
            <a:xfrm>
              <a:off x="4636201" y="-1745975"/>
              <a:ext cx="3220061" cy="3910358"/>
            </a:xfrm>
            <a:prstGeom prst="roundRect">
              <a:avLst>
                <a:gd name="adj" fmla="val 454"/>
              </a:avLst>
            </a:prstGeom>
            <a:blipFill dpi="0" rotWithShape="1"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F2D0CD35-6F93-431A-997D-F16BD6DEDEE6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 rot="21295767">
            <a:off x="805177" y="1374875"/>
            <a:ext cx="2736000" cy="28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grpSp>
        <p:nvGrpSpPr>
          <p:cNvPr id="32" name="Grupo 31" title="Marco de imagen de papel">
            <a:extLst>
              <a:ext uri="{FF2B5EF4-FFF2-40B4-BE49-F238E27FC236}">
                <a16:creationId xmlns:a16="http://schemas.microsoft.com/office/drawing/2014/main" id="{66FB9647-A9A4-4596-ABCF-E53AFFCAFB9F}"/>
              </a:ext>
            </a:extLst>
          </p:cNvPr>
          <p:cNvGrpSpPr/>
          <p:nvPr userDrawn="1"/>
        </p:nvGrpSpPr>
        <p:grpSpPr>
          <a:xfrm>
            <a:off x="3683921" y="401177"/>
            <a:ext cx="2847409" cy="3554872"/>
            <a:chOff x="12781483" y="-1318991"/>
            <a:chExt cx="3132150" cy="3910359"/>
          </a:xfrm>
        </p:grpSpPr>
        <p:sp>
          <p:nvSpPr>
            <p:cNvPr id="26" name="Paralelogramo 25">
              <a:extLst>
                <a:ext uri="{FF2B5EF4-FFF2-40B4-BE49-F238E27FC236}">
                  <a16:creationId xmlns:a16="http://schemas.microsoft.com/office/drawing/2014/main" id="{D6736371-3F18-4CDB-9DA9-9261F0E208A2}"/>
                </a:ext>
              </a:extLst>
            </p:cNvPr>
            <p:cNvSpPr/>
            <p:nvPr userDrawn="1"/>
          </p:nvSpPr>
          <p:spPr>
            <a:xfrm rot="5400000">
              <a:off x="12941422" y="-380844"/>
              <a:ext cx="2903066" cy="3041357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F9506654-1D1A-4961-B4A5-37A49D6CA565}"/>
                </a:ext>
              </a:extLst>
            </p:cNvPr>
            <p:cNvSpPr/>
            <p:nvPr userDrawn="1"/>
          </p:nvSpPr>
          <p:spPr>
            <a:xfrm>
              <a:off x="12781483" y="-1318991"/>
              <a:ext cx="2903066" cy="3525408"/>
            </a:xfrm>
            <a:prstGeom prst="roundRect">
              <a:avLst>
                <a:gd name="adj" fmla="val 454"/>
              </a:avLst>
            </a:prstGeom>
            <a:blipFill dpi="0" rotWithShape="1"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9C367D40-BB87-4803-BDBA-AC460F1244D6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3871875" y="577143"/>
            <a:ext cx="2242416" cy="2360438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vert="horz" lIns="180000" tIns="0" rIns="180000" bIns="0" rtlCol="0" anchor="ctr">
            <a:noAutofit/>
          </a:bodyPr>
          <a:lstStyle>
            <a:lvl1pPr marL="0" indent="0" algn="ctr">
              <a:buNone/>
              <a:defRPr lang="en-ZA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3525" lvl="0" indent="-263525" algn="ctr" rtl="0"/>
            <a:r>
              <a:rPr lang="es-ES" noProof="0"/>
              <a:t>Inserte o arrastre y coloque su foto</a:t>
            </a:r>
          </a:p>
        </p:txBody>
      </p:sp>
      <p:grpSp>
        <p:nvGrpSpPr>
          <p:cNvPr id="33" name="Grupo 32" title="Marco de imagen de papel">
            <a:extLst>
              <a:ext uri="{FF2B5EF4-FFF2-40B4-BE49-F238E27FC236}">
                <a16:creationId xmlns:a16="http://schemas.microsoft.com/office/drawing/2014/main" id="{8E420E19-DB68-48C3-A1A6-532E242347B9}"/>
              </a:ext>
            </a:extLst>
          </p:cNvPr>
          <p:cNvGrpSpPr/>
          <p:nvPr userDrawn="1"/>
        </p:nvGrpSpPr>
        <p:grpSpPr>
          <a:xfrm rot="182524">
            <a:off x="4015611" y="3010143"/>
            <a:ext cx="2699564" cy="3418505"/>
            <a:chOff x="8372395" y="-1103087"/>
            <a:chExt cx="2969520" cy="3760355"/>
          </a:xfrm>
        </p:grpSpPr>
        <p:sp>
          <p:nvSpPr>
            <p:cNvPr id="23" name="Paralelogramo 22">
              <a:extLst>
                <a:ext uri="{FF2B5EF4-FFF2-40B4-BE49-F238E27FC236}">
                  <a16:creationId xmlns:a16="http://schemas.microsoft.com/office/drawing/2014/main" id="{4995FC4C-C131-4103-8A8B-43882EF084F5}"/>
                </a:ext>
              </a:extLst>
            </p:cNvPr>
            <p:cNvSpPr/>
            <p:nvPr userDrawn="1"/>
          </p:nvSpPr>
          <p:spPr>
            <a:xfrm rot="16200000" flipH="1">
              <a:off x="8437722" y="-150836"/>
              <a:ext cx="2742777" cy="2873432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7196844A-D143-4ECC-8931-C09D2B29B259}"/>
                </a:ext>
              </a:extLst>
            </p:cNvPr>
            <p:cNvSpPr/>
            <p:nvPr userDrawn="1"/>
          </p:nvSpPr>
          <p:spPr>
            <a:xfrm>
              <a:off x="8599138" y="-1103087"/>
              <a:ext cx="2742777" cy="3330757"/>
            </a:xfrm>
            <a:prstGeom prst="roundRect">
              <a:avLst>
                <a:gd name="adj" fmla="val 454"/>
              </a:avLst>
            </a:prstGeom>
            <a:blipFill dpi="0" rotWithShape="1"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0" name="Marcador de posición de imagen 19">
            <a:extLst>
              <a:ext uri="{FF2B5EF4-FFF2-40B4-BE49-F238E27FC236}">
                <a16:creationId xmlns:a16="http://schemas.microsoft.com/office/drawing/2014/main" id="{8BC2FA13-02E5-4A0C-BA55-439D723E00C8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 rot="182524">
            <a:off x="4431861" y="3196542"/>
            <a:ext cx="2118605" cy="223011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vert="horz" lIns="180000" tIns="0" rIns="180000" bIns="0" rtlCol="0" anchor="ctr">
            <a:noAutofit/>
          </a:bodyPr>
          <a:lstStyle>
            <a:lvl1pPr marL="0" indent="0" algn="ctr">
              <a:buNone/>
              <a:defRPr lang="en-ZA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3525" lvl="0" indent="-263525" algn="ctr" rtl="0"/>
            <a:r>
              <a:rPr lang="es-ES" noProof="0"/>
              <a:t>Inserte o arrastre y coloque su foto</a:t>
            </a:r>
          </a:p>
        </p:txBody>
      </p:sp>
      <p:grpSp>
        <p:nvGrpSpPr>
          <p:cNvPr id="30" name="Grupo 29" title="Marco de imagen de papel">
            <a:extLst>
              <a:ext uri="{FF2B5EF4-FFF2-40B4-BE49-F238E27FC236}">
                <a16:creationId xmlns:a16="http://schemas.microsoft.com/office/drawing/2014/main" id="{E9ADE087-1486-4770-813C-22EC3610B7BE}"/>
              </a:ext>
            </a:extLst>
          </p:cNvPr>
          <p:cNvGrpSpPr/>
          <p:nvPr userDrawn="1"/>
        </p:nvGrpSpPr>
        <p:grpSpPr>
          <a:xfrm>
            <a:off x="6620442" y="973226"/>
            <a:ext cx="3474160" cy="4337342"/>
            <a:chOff x="4636201" y="-1745975"/>
            <a:chExt cx="3474160" cy="4337342"/>
          </a:xfrm>
        </p:grpSpPr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B00AEFCF-4740-4F96-9450-1BE17A80E83E}"/>
                </a:ext>
              </a:extLst>
            </p:cNvPr>
            <p:cNvSpPr/>
            <p:nvPr userDrawn="1"/>
          </p:nvSpPr>
          <p:spPr>
            <a:xfrm rot="5400000">
              <a:off x="4813604" y="-705389"/>
              <a:ext cx="3220061" cy="3373452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D267AE62-00A1-412E-84B7-92F55C4F65F0}"/>
                </a:ext>
              </a:extLst>
            </p:cNvPr>
            <p:cNvSpPr/>
            <p:nvPr userDrawn="1"/>
          </p:nvSpPr>
          <p:spPr>
            <a:xfrm>
              <a:off x="4636201" y="-1745975"/>
              <a:ext cx="3220061" cy="3910358"/>
            </a:xfrm>
            <a:prstGeom prst="roundRect">
              <a:avLst>
                <a:gd name="adj" fmla="val 454"/>
              </a:avLst>
            </a:prstGeom>
            <a:blipFill dpi="0" rotWithShape="1"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7" name="Marcador de posición de imagen 17">
            <a:extLst>
              <a:ext uri="{FF2B5EF4-FFF2-40B4-BE49-F238E27FC236}">
                <a16:creationId xmlns:a16="http://schemas.microsoft.com/office/drawing/2014/main" id="{4A10A739-AEE8-47CE-9B61-6428138D8C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22662" y="1222397"/>
            <a:ext cx="2736000" cy="28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grpSp>
        <p:nvGrpSpPr>
          <p:cNvPr id="38" name="Grupo 37" title="Marco de imagen de papel">
            <a:extLst>
              <a:ext uri="{FF2B5EF4-FFF2-40B4-BE49-F238E27FC236}">
                <a16:creationId xmlns:a16="http://schemas.microsoft.com/office/drawing/2014/main" id="{DABF8768-C8D1-4A82-A805-C5F5506C58BC}"/>
              </a:ext>
            </a:extLst>
          </p:cNvPr>
          <p:cNvGrpSpPr/>
          <p:nvPr userDrawn="1"/>
        </p:nvGrpSpPr>
        <p:grpSpPr>
          <a:xfrm rot="21371983">
            <a:off x="9482263" y="3024706"/>
            <a:ext cx="2454149" cy="3107732"/>
            <a:chOff x="8372395" y="-1103087"/>
            <a:chExt cx="2969520" cy="3760355"/>
          </a:xfrm>
        </p:grpSpPr>
        <p:sp>
          <p:nvSpPr>
            <p:cNvPr id="39" name="Paralelogramo 38">
              <a:extLst>
                <a:ext uri="{FF2B5EF4-FFF2-40B4-BE49-F238E27FC236}">
                  <a16:creationId xmlns:a16="http://schemas.microsoft.com/office/drawing/2014/main" id="{FE4F63D7-193C-4BF1-AA6A-0CC6255B54E1}"/>
                </a:ext>
              </a:extLst>
            </p:cNvPr>
            <p:cNvSpPr/>
            <p:nvPr userDrawn="1"/>
          </p:nvSpPr>
          <p:spPr>
            <a:xfrm rot="16200000" flipH="1">
              <a:off x="8437722" y="-150836"/>
              <a:ext cx="2742777" cy="2873432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0" name="Rectángulo: Esquinas redondeadas 39">
              <a:extLst>
                <a:ext uri="{FF2B5EF4-FFF2-40B4-BE49-F238E27FC236}">
                  <a16:creationId xmlns:a16="http://schemas.microsoft.com/office/drawing/2014/main" id="{012AACF3-CD28-4F7B-9D0A-793661FA87CD}"/>
                </a:ext>
              </a:extLst>
            </p:cNvPr>
            <p:cNvSpPr/>
            <p:nvPr userDrawn="1"/>
          </p:nvSpPr>
          <p:spPr>
            <a:xfrm>
              <a:off x="8599138" y="-1103087"/>
              <a:ext cx="2742777" cy="3330757"/>
            </a:xfrm>
            <a:prstGeom prst="roundRect">
              <a:avLst>
                <a:gd name="adj" fmla="val 454"/>
              </a:avLst>
            </a:prstGeom>
            <a:blipFill dpi="0" rotWithShape="1"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41" name="Marcador de posición de imagen 19">
            <a:extLst>
              <a:ext uri="{FF2B5EF4-FFF2-40B4-BE49-F238E27FC236}">
                <a16:creationId xmlns:a16="http://schemas.microsoft.com/office/drawing/2014/main" id="{6EC1D360-C4E2-4C91-AF9E-7AF1E6EC12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21371983">
            <a:off x="9822213" y="3201538"/>
            <a:ext cx="1926005" cy="2027373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vert="horz" lIns="180000" tIns="0" rIns="180000" bIns="0" rtlCol="0" anchor="ctr">
            <a:noAutofit/>
          </a:bodyPr>
          <a:lstStyle>
            <a:lvl1pPr marL="0" indent="0" algn="ctr">
              <a:buNone/>
              <a:defRPr lang="en-ZA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3525" lvl="0" indent="-263525" algn="ctr" rtl="0"/>
            <a:r>
              <a:rPr lang="es-ES" noProof="0"/>
              <a:t>Inserte o arrastre y coloque su foto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3938908-8151-4852-9D34-4A0EABB5D1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-300000">
            <a:off x="963681" y="4376844"/>
            <a:ext cx="2736000" cy="495300"/>
          </a:xfrm>
        </p:spPr>
        <p:txBody>
          <a:bodyPr rtlCol="0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42" name="Marcador de texto 10">
            <a:extLst>
              <a:ext uri="{FF2B5EF4-FFF2-40B4-BE49-F238E27FC236}">
                <a16:creationId xmlns:a16="http://schemas.microsoft.com/office/drawing/2014/main" id="{04BE0EB4-E211-48E7-8CE9-238F14C8B1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">
            <a:off x="4369313" y="5528337"/>
            <a:ext cx="2079980" cy="247763"/>
          </a:xfrm>
        </p:spPr>
        <p:txBody>
          <a:bodyPr rtlCol="0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id="{41AFF39C-F3E3-438F-A3D2-1A0DB25498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662" y="4210036"/>
            <a:ext cx="2736000" cy="495300"/>
          </a:xfrm>
        </p:spPr>
        <p:txBody>
          <a:bodyPr rtlCol="0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44" name="Marcador de texto 10">
            <a:extLst>
              <a:ext uri="{FF2B5EF4-FFF2-40B4-BE49-F238E27FC236}">
                <a16:creationId xmlns:a16="http://schemas.microsoft.com/office/drawing/2014/main" id="{2890AC8F-E5E5-4784-8192-85E10FEC1D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-240000">
            <a:off x="9902901" y="5285017"/>
            <a:ext cx="1912579" cy="247763"/>
          </a:xfrm>
        </p:spPr>
        <p:txBody>
          <a:bodyPr rtlCol="0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39116EB9-0069-42F5-8A98-F976EF653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288775">
            <a:off x="9437688" y="577850"/>
            <a:ext cx="2071687" cy="1335088"/>
          </a:xfrm>
          <a:prstGeom prst="wedgeRoundRectCallout">
            <a:avLst>
              <a:gd name="adj1" fmla="val -30641"/>
              <a:gd name="adj2" fmla="val 65354"/>
              <a:gd name="adj3" fmla="val 16667"/>
            </a:avLst>
          </a:prstGeom>
          <a:solidFill>
            <a:schemeClr val="tx1"/>
          </a:solidFill>
        </p:spPr>
        <p:txBody>
          <a:bodyPr lIns="72000" rtlCol="0" anchor="ctr"/>
          <a:lstStyle>
            <a:lvl1pPr marL="0" indent="0" algn="ctr">
              <a:buNone/>
              <a:defRPr sz="1600" b="1" i="1">
                <a:solidFill>
                  <a:schemeClr val="bg1"/>
                </a:solidFill>
                <a:latin typeface="+mj-lt"/>
              </a:defRPr>
            </a:lvl1pPr>
            <a:lvl2pPr marL="263525" indent="0">
              <a:buNone/>
              <a:defRPr>
                <a:solidFill>
                  <a:schemeClr val="bg1"/>
                </a:solidFill>
              </a:defRPr>
            </a:lvl2pPr>
            <a:lvl3pPr marL="536575" indent="0">
              <a:buNone/>
              <a:defRPr>
                <a:solidFill>
                  <a:schemeClr val="bg1"/>
                </a:solidFill>
              </a:defRPr>
            </a:lvl3pPr>
            <a:lvl4pPr marL="811213" indent="0">
              <a:buNone/>
              <a:defRPr>
                <a:solidFill>
                  <a:schemeClr val="bg1"/>
                </a:solidFill>
              </a:defRPr>
            </a:lvl4pPr>
            <a:lvl5pPr marL="10747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¡Diga algo!</a:t>
            </a:r>
          </a:p>
        </p:txBody>
      </p: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4FEE5F91-F850-4990-8BAE-FC47F35EF61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09436D6D-4FD1-4228-BC50-045577FE7D6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C25069-8666-439B-A4BB-A10D9B15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42008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BE38F808-C145-4F43-B9E0-4E9CAE8A6D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416" r="541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Rectángulo 35">
            <a:extLst>
              <a:ext uri="{FF2B5EF4-FFF2-40B4-BE49-F238E27FC236}">
                <a16:creationId xmlns:a16="http://schemas.microsoft.com/office/drawing/2014/main" id="{F63C6AD2-C991-4548-924C-6CC660667895}"/>
              </a:ext>
            </a:extLst>
          </p:cNvPr>
          <p:cNvSpPr/>
          <p:nvPr userDrawn="1"/>
        </p:nvSpPr>
        <p:spPr>
          <a:xfrm>
            <a:off x="0" y="254943"/>
            <a:ext cx="5580993" cy="2877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49539" y="503087"/>
            <a:ext cx="4371792" cy="1128778"/>
          </a:xfrm>
        </p:spPr>
        <p:txBody>
          <a:bodyPr rtlCol="0" anchor="b"/>
          <a:lstStyle>
            <a:lvl1pPr algn="l"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449539" y="1719707"/>
            <a:ext cx="4021660" cy="1120015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28265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979948-0D6A-4830-85D5-C39B643EDFA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0853698-1496-415B-A791-C17C6B35712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00CCC50-D5AE-473E-8DA4-2E638E56EE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149" r="15149"/>
          <a:stretch/>
        </p:blipFill>
        <p:spPr>
          <a:xfrm>
            <a:off x="3794310" y="246389"/>
            <a:ext cx="8145689" cy="5861490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60BF6A3E-62E6-48CD-A29B-88CE73E6821C}"/>
              </a:ext>
            </a:extLst>
          </p:cNvPr>
          <p:cNvGrpSpPr/>
          <p:nvPr userDrawn="1"/>
        </p:nvGrpSpPr>
        <p:grpSpPr>
          <a:xfrm>
            <a:off x="3794310" y="107507"/>
            <a:ext cx="8262572" cy="6100707"/>
            <a:chOff x="3794310" y="378647"/>
            <a:chExt cx="4603381" cy="6100707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A1DC6FC8-8952-4670-8231-0DEB3888720B}"/>
                </a:ext>
              </a:extLst>
            </p:cNvPr>
            <p:cNvSpPr/>
            <p:nvPr/>
          </p:nvSpPr>
          <p:spPr>
            <a:xfrm>
              <a:off x="4078709" y="686261"/>
              <a:ext cx="4034583" cy="5485478"/>
            </a:xfrm>
            <a:prstGeom prst="roundRect">
              <a:avLst>
                <a:gd name="adj" fmla="val 2715"/>
              </a:avLst>
            </a:prstGeom>
            <a:noFill/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9637">
                    <a:schemeClr val="tx1">
                      <a:lumMod val="75000"/>
                      <a:lumOff val="25000"/>
                      <a:alpha val="50000"/>
                    </a:schemeClr>
                  </a:gs>
                  <a:gs pos="25682">
                    <a:schemeClr val="tx1">
                      <a:lumMod val="75000"/>
                      <a:lumOff val="25000"/>
                      <a:alpha val="50000"/>
                    </a:schemeClr>
                  </a:gs>
                  <a:gs pos="52200">
                    <a:srgbClr val="FBFCFE">
                      <a:alpha val="50000"/>
                    </a:srgbClr>
                  </a:gs>
                  <a:gs pos="100000">
                    <a:schemeClr val="bg1">
                      <a:alpha val="50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84192ED6-1886-4B29-9A6C-ADAE288D37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9852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E42FD3D-CCFD-4F58-AD2F-5A4E47F4A3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1188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A84683CE-A8CF-49AF-A201-4D23ED3A68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3643" y="378647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rgbClr val="FFE181">
                    <a:alpha val="22745"/>
                  </a:srgb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F4BFA5-1514-4544-81D7-D521E014D6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3860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AF4E5B31-2016-4534-B74E-BF74999803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5196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accent1">
                    <a:alpha val="27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30628104-EF5F-4CA8-917F-4B8EDE4138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6532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56B754A-8F9A-4225-827F-D9ED4744CB0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794310" y="985641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A563274F-DD8F-44AA-BB79-93A19A6D590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1731516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F60AB2D4-F44C-4BEF-9335-E1FA1B64B1E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2338510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accent1">
                    <a:alpha val="25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2164B0E6-261D-4D09-B280-E724ACF9572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4766486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0838B82D-143F-482A-84F0-67DE64BA6E7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3552498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bg1">
                    <a:lumMod val="75000"/>
                    <a:alpha val="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D868BF9-8C80-43A6-97B7-BAEA0D2D858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4159492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bg1">
                    <a:lumMod val="75000"/>
                    <a:alpha val="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4CDF3342-974B-426A-B17F-44BD1CD43D1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2945504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2644570-2F82-43DE-A26E-D64C230F839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5373480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975284E4-9852-4575-88C1-8CD3C68EF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9852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4D1FCA85-F2DF-47F9-BE08-8092F0E589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1188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A486AFD0-657C-41A9-8E9E-C5050C4C2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3643" y="5841592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rgbClr val="FFE181">
                    <a:alpha val="22745"/>
                  </a:srgb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713BFC3-1FF9-43A6-A21F-F0D27E292F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3860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bg1">
                    <a:lumMod val="75000"/>
                    <a:alpha val="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FB481540-EB6D-489D-BFDD-4A96757609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5196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accent1">
                    <a:alpha val="27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333A3933-AE95-46BC-AD08-3B7B57DA03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6532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9B302502-326E-49FB-89A4-3876C6F104F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1124522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accent1">
                    <a:alpha val="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DD688F4A-554E-4D8C-A919-F3D59D33B8C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1731516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3A9115CD-AA92-4A0C-9392-D9D47CC0EB4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759929" y="2199629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chemeClr val="accent1">
                    <a:alpha val="26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14C8F770-6364-4BA9-B7F0-F8030003CC1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4766486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0648BA51-CF8E-4ECB-8FB9-5A015393809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759929" y="3413617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rgbClr val="FFE181">
                    <a:alpha val="22745"/>
                  </a:srgb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F61C95AC-6A13-4821-9316-BAB0B673BCD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4159492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8346EA7-EFB2-4DBE-A8C7-D5E14B8DF48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2945504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F010EDCC-8A2A-434C-A40E-FF0151A0BDE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5373480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40" name="Marcador de posición de contenido 2">
            <a:extLst>
              <a:ext uri="{FF2B5EF4-FFF2-40B4-BE49-F238E27FC236}">
                <a16:creationId xmlns:a16="http://schemas.microsoft.com/office/drawing/2014/main" id="{39EFC999-8E2C-4CB1-95DB-870AF97AFB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5314" y="740322"/>
            <a:ext cx="6583680" cy="4873625"/>
          </a:xfrm>
          <a:solidFill>
            <a:schemeClr val="bg1">
              <a:lumMod val="8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 lIns="274320" tIns="274320" rIns="274320" bIns="274320"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766140F5-5E69-471E-9C80-AE189AEE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90" y="457200"/>
            <a:ext cx="3092731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2" name="Marcador de posición de texto 3">
            <a:extLst>
              <a:ext uri="{FF2B5EF4-FFF2-40B4-BE49-F238E27FC236}">
                <a16:creationId xmlns:a16="http://schemas.microsoft.com/office/drawing/2014/main" id="{78070415-763A-48E7-97EE-DC4D26102EC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0390" y="2057400"/>
            <a:ext cx="3092731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534643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n 43">
            <a:extLst>
              <a:ext uri="{FF2B5EF4-FFF2-40B4-BE49-F238E27FC236}">
                <a16:creationId xmlns:a16="http://schemas.microsoft.com/office/drawing/2014/main" id="{130FAD59-3F97-4C89-954F-0FEC847807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2000" y="246389"/>
            <a:ext cx="11687999" cy="5861490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B9E8C9F2-AD9E-47B3-841F-A63EA593CE4B}"/>
              </a:ext>
            </a:extLst>
          </p:cNvPr>
          <p:cNvGrpSpPr/>
          <p:nvPr userDrawn="1"/>
        </p:nvGrpSpPr>
        <p:grpSpPr>
          <a:xfrm>
            <a:off x="3794310" y="107507"/>
            <a:ext cx="8262572" cy="6100707"/>
            <a:chOff x="3794310" y="378647"/>
            <a:chExt cx="4603381" cy="6100707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50D94956-C0BC-4F67-9E1D-D85399D7E9FB}"/>
                </a:ext>
              </a:extLst>
            </p:cNvPr>
            <p:cNvSpPr/>
            <p:nvPr/>
          </p:nvSpPr>
          <p:spPr>
            <a:xfrm>
              <a:off x="4078709" y="686261"/>
              <a:ext cx="4034583" cy="5485478"/>
            </a:xfrm>
            <a:prstGeom prst="roundRect">
              <a:avLst>
                <a:gd name="adj" fmla="val 2715"/>
              </a:avLst>
            </a:prstGeom>
            <a:noFill/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9637">
                    <a:schemeClr val="tx1">
                      <a:lumMod val="75000"/>
                      <a:lumOff val="25000"/>
                      <a:alpha val="50000"/>
                    </a:schemeClr>
                  </a:gs>
                  <a:gs pos="25682">
                    <a:schemeClr val="tx1">
                      <a:lumMod val="75000"/>
                      <a:lumOff val="25000"/>
                      <a:alpha val="50000"/>
                    </a:schemeClr>
                  </a:gs>
                  <a:gs pos="52200">
                    <a:srgbClr val="FBFCFE">
                      <a:alpha val="50000"/>
                    </a:srgbClr>
                  </a:gs>
                  <a:gs pos="100000">
                    <a:schemeClr val="bg1">
                      <a:alpha val="50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8E561E08-3719-4AA1-BE98-77D9564076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9852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84DCF7A-7971-43EF-BBDA-F3F258CA1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1188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6A207F34-1FC3-4CF2-BBAD-A3E3772C6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3643" y="378647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rgbClr val="FFE181">
                    <a:alpha val="22745"/>
                  </a:srgb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17292A6-14A4-4559-B322-F985189361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3860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546426C1-45E4-4AFF-B2B2-95DA5CF541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5196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accent1">
                    <a:alpha val="27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AC0BC7E-EB74-4111-AB8F-92BFC0D336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6532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AB5CD8D-90A1-43A7-AFB8-EA69308A8E1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794310" y="985641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07B4DB7-BA63-4703-84DF-0E463D1A463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1731516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1A55B81F-EAFC-433F-B617-48C3D5B3352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2338510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accent1">
                    <a:alpha val="25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FBACA1FD-C5E9-4F3C-98A0-3658DF2CC2E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4766486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869E1077-677D-4F41-A1DC-44B5080F225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3552498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bg1">
                    <a:lumMod val="75000"/>
                    <a:alpha val="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634F85F-043D-43A9-8082-53D45FD733E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4159492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bg1">
                    <a:lumMod val="75000"/>
                    <a:alpha val="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E4ECFB6E-3213-4C32-82A7-3F639914A79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2945504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56566B10-589D-4268-AC4E-7C33B2A87CF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5373480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6ABF4B2B-EAE5-4D12-BB56-6A6CA834DD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9852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3F579DA-ECD6-4015-81BD-C47F5ACD2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1188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AB6F12E2-9154-46F3-AEB6-480AF2EE8E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3643" y="5841592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rgbClr val="FFE181">
                    <a:alpha val="22745"/>
                  </a:srgb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805D0976-3738-4503-93C8-D03766474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3860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bg1">
                    <a:lumMod val="75000"/>
                    <a:alpha val="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590EE311-F8E6-4CB0-AEE8-3273485E02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5196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accent1">
                    <a:alpha val="27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D5ABB659-4D9A-454B-B673-57B2D90B01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6532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1A18BB57-EE9A-438C-89BC-FDE45E8F0EE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1124522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accent1">
                    <a:alpha val="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6155E43-F44E-4A54-82F7-8A3031DEE88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1731516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89B27C31-08F1-4574-9C0E-A4303B6D9CC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759929" y="2199629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chemeClr val="accent1">
                    <a:alpha val="26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7B71E583-02BA-42A7-BFC8-4F1E014EDFA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4766486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AC88EF08-0008-48B8-A289-2C48C3B369A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759929" y="3413617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rgbClr val="FFE181">
                    <a:alpha val="22745"/>
                  </a:srgb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7886B212-2418-412F-B3F1-80DFD0A5DC5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4159492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F8DCFECB-BFC0-4AEA-BBCA-7E95B42F7AC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2945504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7701CD97-CE7C-4970-900C-EA7EF247257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5373480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F2D66-B264-4D7C-814F-A8F0575B7C2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37309B8E-E3FF-48B0-AE11-1D123D34371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1" name="Marcador de posición de texto 3">
            <a:extLst>
              <a:ext uri="{FF2B5EF4-FFF2-40B4-BE49-F238E27FC236}">
                <a16:creationId xmlns:a16="http://schemas.microsoft.com/office/drawing/2014/main" id="{E9B3C0E0-8194-414C-A2B5-93B5CB24178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40001" y="2057400"/>
            <a:ext cx="3028700" cy="3811588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BDA337FD-9270-4DCE-AEE6-849076FB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2" y="457200"/>
            <a:ext cx="3028699" cy="1600200"/>
          </a:xfrm>
        </p:spPr>
        <p:txBody>
          <a:bodyPr rtlCol="0" anchor="b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3" name="Marcador de posición de imagen 2">
            <a:extLst>
              <a:ext uri="{FF2B5EF4-FFF2-40B4-BE49-F238E27FC236}">
                <a16:creationId xmlns:a16="http://schemas.microsoft.com/office/drawing/2014/main" id="{D94E0253-D2E4-4108-BD59-E21A44E6B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34949" y="696827"/>
            <a:ext cx="6581294" cy="4873625"/>
          </a:xfrm>
          <a:solidFill>
            <a:schemeClr val="bg1">
              <a:lumMod val="85000"/>
            </a:schemeClr>
          </a:solidFill>
          <a:ln w="31750">
            <a:solidFill>
              <a:schemeClr val="bg1">
                <a:lumMod val="65000"/>
              </a:schemeClr>
            </a:solidFill>
          </a:ln>
          <a:effectLst>
            <a:glow rad="266700">
              <a:schemeClr val="bg1">
                <a:alpha val="18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360000" tIns="0" rIns="36000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50710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128D9A5E-FDAD-488D-BCB7-AB114F56D1C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37941430-0BB6-4960-B4AD-8500541F6D1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Marcador de posición de contenido 2">
            <a:extLst>
              <a:ext uri="{FF2B5EF4-FFF2-40B4-BE49-F238E27FC236}">
                <a16:creationId xmlns:a16="http://schemas.microsoft.com/office/drawing/2014/main" id="{CA0C3ECA-9F05-4D02-A8A4-D360010668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1051035"/>
            <a:ext cx="11473200" cy="4929352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5451949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Columna izquierda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580000" cy="4887167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Columna derecha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53200" y="1080000"/>
            <a:ext cx="5580000" cy="4887167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128D9A5E-FDAD-488D-BCB7-AB114F56D1C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37941430-0BB6-4960-B4AD-8500541F6D1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50929BA-192C-4325-A24F-DDBC2F7BF3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EAFE3B83-7F6C-4A84-BB86-751BE46D17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2" name="Marcador de posición de texto 4">
            <a:extLst>
              <a:ext uri="{FF2B5EF4-FFF2-40B4-BE49-F238E27FC236}">
                <a16:creationId xmlns:a16="http://schemas.microsoft.com/office/drawing/2014/main" id="{CD6BBE0A-CBD2-406E-8D07-60ECFB37B6C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52001" y="1080001"/>
            <a:ext cx="5581199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 rtl="0"/>
            <a:r>
              <a:rPr lang="es-ES" noProof="0"/>
              <a:t>Editar estilos de texto del patrón</a:t>
            </a:r>
          </a:p>
        </p:txBody>
      </p:sp>
      <p:sp>
        <p:nvSpPr>
          <p:cNvPr id="14" name="Marcador de posición de contenido 3">
            <a:extLst>
              <a:ext uri="{FF2B5EF4-FFF2-40B4-BE49-F238E27FC236}">
                <a16:creationId xmlns:a16="http://schemas.microsoft.com/office/drawing/2014/main" id="{8FC08DE6-ACF8-4B81-9BD9-566B7DB14E2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0001" y="1620001"/>
            <a:ext cx="5580000" cy="435284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6" name="Marcador de posición de contenido 5">
            <a:extLst>
              <a:ext uri="{FF2B5EF4-FFF2-40B4-BE49-F238E27FC236}">
                <a16:creationId xmlns:a16="http://schemas.microsoft.com/office/drawing/2014/main" id="{18E88A90-6862-4BD7-B366-699F3C6B519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52001" y="1620001"/>
            <a:ext cx="5581199" cy="435284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posición de texto 2">
            <a:extLst>
              <a:ext uri="{FF2B5EF4-FFF2-40B4-BE49-F238E27FC236}">
                <a16:creationId xmlns:a16="http://schemas.microsoft.com/office/drawing/2014/main" id="{02A9A613-14E2-4283-9EA7-AFD4CF921FE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8800" y="1080001"/>
            <a:ext cx="5581201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a sola foto con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ralelogramo 16">
            <a:extLst>
              <a:ext uri="{FF2B5EF4-FFF2-40B4-BE49-F238E27FC236}">
                <a16:creationId xmlns:a16="http://schemas.microsoft.com/office/drawing/2014/main" id="{F0886619-BEB9-42DC-803D-74D33640AF82}"/>
              </a:ext>
            </a:extLst>
          </p:cNvPr>
          <p:cNvSpPr/>
          <p:nvPr userDrawn="1"/>
        </p:nvSpPr>
        <p:spPr>
          <a:xfrm rot="5400000">
            <a:off x="3951843" y="1843045"/>
            <a:ext cx="4714491" cy="493907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231C3E67-BB2B-4CEA-AB69-532143A95E92}"/>
              </a:ext>
            </a:extLst>
          </p:cNvPr>
          <p:cNvSpPr/>
          <p:nvPr userDrawn="1"/>
        </p:nvSpPr>
        <p:spPr>
          <a:xfrm>
            <a:off x="3738755" y="319523"/>
            <a:ext cx="4714491" cy="572515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7" name="Marcador de posición de imagen 17">
            <a:extLst>
              <a:ext uri="{FF2B5EF4-FFF2-40B4-BE49-F238E27FC236}">
                <a16:creationId xmlns:a16="http://schemas.microsoft.com/office/drawing/2014/main" id="{4A10A739-AEE8-47CE-9B61-6428138D8C22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 flipH="1">
            <a:off x="4080000" y="658589"/>
            <a:ext cx="4032000" cy="4212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id="{41AFF39C-F3E3-438F-A3D2-1A0DB25498BE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080001" y="5073932"/>
            <a:ext cx="4031999" cy="737233"/>
          </a:xfrm>
        </p:spPr>
        <p:txBody>
          <a:bodyPr rtlCol="0" anchor="ctr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60BC9BE-C312-4619-AEBF-24C21F70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3028700" cy="1415335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F2D66-B264-4D7C-814F-A8F0575B7C2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37309B8E-E3FF-48B0-AE11-1D123D34371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1" name="Marcador de texto 7">
            <a:extLst>
              <a:ext uri="{FF2B5EF4-FFF2-40B4-BE49-F238E27FC236}">
                <a16:creationId xmlns:a16="http://schemas.microsoft.com/office/drawing/2014/main" id="{8ACF814D-5E9D-4331-8EF5-399B1D3A9A0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6401" y="2159000"/>
            <a:ext cx="3032299" cy="294334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2" name="Marcador de texto 7">
            <a:extLst>
              <a:ext uri="{FF2B5EF4-FFF2-40B4-BE49-F238E27FC236}">
                <a16:creationId xmlns:a16="http://schemas.microsoft.com/office/drawing/2014/main" id="{DFD76CC2-E913-40E2-A504-17F9C46765E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83254" y="2159000"/>
            <a:ext cx="3032299" cy="294334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93541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r fil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elogramo 14">
            <a:extLst>
              <a:ext uri="{FF2B5EF4-FFF2-40B4-BE49-F238E27FC236}">
                <a16:creationId xmlns:a16="http://schemas.microsoft.com/office/drawing/2014/main" id="{AD8B2DCC-383E-4DE2-8D64-D0FDAAAFBD66}"/>
              </a:ext>
            </a:extLst>
          </p:cNvPr>
          <p:cNvSpPr/>
          <p:nvPr userDrawn="1"/>
        </p:nvSpPr>
        <p:spPr>
          <a:xfrm rot="16200000" flipH="1">
            <a:off x="2079980" y="2514407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BB3C4F0-6068-487E-B600-33DB85DB06FD}"/>
              </a:ext>
            </a:extLst>
          </p:cNvPr>
          <p:cNvSpPr/>
          <p:nvPr userDrawn="1"/>
        </p:nvSpPr>
        <p:spPr>
          <a:xfrm>
            <a:off x="2156676" y="1473821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F2D0CD35-6F93-431A-997D-F16BD6DEDEE6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 flipH="1">
            <a:off x="2398706" y="1722992"/>
            <a:ext cx="2736000" cy="28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B00AEFCF-4740-4F96-9450-1BE17A80E83E}"/>
              </a:ext>
            </a:extLst>
          </p:cNvPr>
          <p:cNvSpPr/>
          <p:nvPr userDrawn="1"/>
        </p:nvSpPr>
        <p:spPr>
          <a:xfrm rot="5400000">
            <a:off x="6993402" y="2514408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D267AE62-00A1-412E-84B7-92F55C4F65F0}"/>
              </a:ext>
            </a:extLst>
          </p:cNvPr>
          <p:cNvSpPr/>
          <p:nvPr userDrawn="1"/>
        </p:nvSpPr>
        <p:spPr>
          <a:xfrm>
            <a:off x="6815999" y="1473822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7" name="Marcador de posición de imagen 17">
            <a:extLst>
              <a:ext uri="{FF2B5EF4-FFF2-40B4-BE49-F238E27FC236}">
                <a16:creationId xmlns:a16="http://schemas.microsoft.com/office/drawing/2014/main" id="{4A10A739-AEE8-47CE-9B61-6428138D8C22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 flipH="1">
            <a:off x="7018219" y="1722993"/>
            <a:ext cx="2736000" cy="28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3938908-8151-4852-9D34-4A0EABB5D11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398706" y="4710631"/>
            <a:ext cx="2736000" cy="495300"/>
          </a:xfrm>
        </p:spPr>
        <p:txBody>
          <a:bodyPr rtlCol="0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id="{41AFF39C-F3E3-438F-A3D2-1A0DB25498BE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018219" y="4710632"/>
            <a:ext cx="2736000" cy="495300"/>
          </a:xfrm>
        </p:spPr>
        <p:txBody>
          <a:bodyPr rtlCol="0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39116EB9-0069-42F5-8A98-F976EF65381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9520313" y="1254680"/>
            <a:ext cx="2071687" cy="828985"/>
          </a:xfrm>
          <a:prstGeom prst="wedgeRoundRectCallout">
            <a:avLst>
              <a:gd name="adj1" fmla="val -68649"/>
              <a:gd name="adj2" fmla="val 50034"/>
              <a:gd name="adj3" fmla="val 16667"/>
            </a:avLst>
          </a:prstGeom>
          <a:solidFill>
            <a:schemeClr val="tx1"/>
          </a:solidFill>
        </p:spPr>
        <p:txBody>
          <a:bodyPr lIns="72000" rtlCol="0" anchor="ctr"/>
          <a:lstStyle>
            <a:lvl1pPr marL="0" indent="0" algn="ctr">
              <a:buNone/>
              <a:defRPr sz="1600" b="1" i="1">
                <a:solidFill>
                  <a:schemeClr val="bg1"/>
                </a:solidFill>
                <a:latin typeface="+mj-lt"/>
              </a:defRPr>
            </a:lvl1pPr>
            <a:lvl2pPr marL="263525" indent="0">
              <a:buNone/>
              <a:defRPr>
                <a:solidFill>
                  <a:schemeClr val="bg1"/>
                </a:solidFill>
              </a:defRPr>
            </a:lvl2pPr>
            <a:lvl3pPr marL="536575" indent="0">
              <a:buNone/>
              <a:defRPr>
                <a:solidFill>
                  <a:schemeClr val="bg1"/>
                </a:solidFill>
              </a:defRPr>
            </a:lvl3pPr>
            <a:lvl4pPr marL="811213" indent="0">
              <a:buNone/>
              <a:defRPr>
                <a:solidFill>
                  <a:schemeClr val="bg1"/>
                </a:solidFill>
              </a:defRPr>
            </a:lvl4pPr>
            <a:lvl5pPr marL="10747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Foto n.º 2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60BC9BE-C312-4619-AEBF-24C21F70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C09F2D66-B264-4D7C-814F-A8F0575B7C2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37309B8E-E3FF-48B0-AE11-1D123D34371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6" name="Marcador de texto 12">
            <a:extLst>
              <a:ext uri="{FF2B5EF4-FFF2-40B4-BE49-F238E27FC236}">
                <a16:creationId xmlns:a16="http://schemas.microsoft.com/office/drawing/2014/main" id="{77034241-072A-4514-B8D2-CB772358F0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429" y="4129296"/>
            <a:ext cx="2071687" cy="828985"/>
          </a:xfrm>
          <a:prstGeom prst="wedgeRoundRectCallout">
            <a:avLst>
              <a:gd name="adj1" fmla="val 66830"/>
              <a:gd name="adj2" fmla="val -55674"/>
              <a:gd name="adj3" fmla="val 16667"/>
            </a:avLst>
          </a:prstGeom>
          <a:solidFill>
            <a:schemeClr val="tx1"/>
          </a:solidFill>
        </p:spPr>
        <p:txBody>
          <a:bodyPr lIns="72000" rtlCol="0" anchor="ctr"/>
          <a:lstStyle>
            <a:lvl1pPr marL="0" indent="0" algn="ctr">
              <a:buNone/>
              <a:defRPr sz="1600" b="1" i="1">
                <a:solidFill>
                  <a:schemeClr val="bg1"/>
                </a:solidFill>
                <a:latin typeface="+mj-lt"/>
              </a:defRPr>
            </a:lvl1pPr>
            <a:lvl2pPr marL="263525" indent="0">
              <a:buNone/>
              <a:defRPr>
                <a:solidFill>
                  <a:schemeClr val="bg1"/>
                </a:solidFill>
              </a:defRPr>
            </a:lvl2pPr>
            <a:lvl3pPr marL="536575" indent="0">
              <a:buNone/>
              <a:defRPr>
                <a:solidFill>
                  <a:schemeClr val="bg1"/>
                </a:solidFill>
              </a:defRPr>
            </a:lvl3pPr>
            <a:lvl4pPr marL="811213" indent="0">
              <a:buNone/>
              <a:defRPr>
                <a:solidFill>
                  <a:schemeClr val="bg1"/>
                </a:solidFill>
              </a:defRPr>
            </a:lvl4pPr>
            <a:lvl5pPr marL="10747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Foto n.º 1</a:t>
            </a:r>
          </a:p>
        </p:txBody>
      </p:sp>
    </p:spTree>
    <p:extLst>
      <p:ext uri="{BB962C8B-B14F-4D97-AF65-F5344CB8AC3E}">
        <p14:creationId xmlns:p14="http://schemas.microsoft.com/office/powerpoint/2010/main" val="409932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r fila si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elogramo 14">
            <a:extLst>
              <a:ext uri="{FF2B5EF4-FFF2-40B4-BE49-F238E27FC236}">
                <a16:creationId xmlns:a16="http://schemas.microsoft.com/office/drawing/2014/main" id="{AD8B2DCC-383E-4DE2-8D64-D0FDAAAFBD66}"/>
              </a:ext>
            </a:extLst>
          </p:cNvPr>
          <p:cNvSpPr/>
          <p:nvPr userDrawn="1"/>
        </p:nvSpPr>
        <p:spPr>
          <a:xfrm rot="16200000" flipH="1">
            <a:off x="2079980" y="2514407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BB3C4F0-6068-487E-B600-33DB85DB06FD}"/>
              </a:ext>
            </a:extLst>
          </p:cNvPr>
          <p:cNvSpPr/>
          <p:nvPr userDrawn="1"/>
        </p:nvSpPr>
        <p:spPr>
          <a:xfrm>
            <a:off x="2156676" y="1473821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F2D0CD35-6F93-431A-997D-F16BD6DEDEE6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 flipH="1">
            <a:off x="2398706" y="1722992"/>
            <a:ext cx="2736000" cy="28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B00AEFCF-4740-4F96-9450-1BE17A80E83E}"/>
              </a:ext>
            </a:extLst>
          </p:cNvPr>
          <p:cNvSpPr/>
          <p:nvPr userDrawn="1"/>
        </p:nvSpPr>
        <p:spPr>
          <a:xfrm rot="5400000">
            <a:off x="6993402" y="2514408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D267AE62-00A1-412E-84B7-92F55C4F65F0}"/>
              </a:ext>
            </a:extLst>
          </p:cNvPr>
          <p:cNvSpPr/>
          <p:nvPr userDrawn="1"/>
        </p:nvSpPr>
        <p:spPr>
          <a:xfrm>
            <a:off x="6815999" y="1473822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7" name="Marcador de posición de imagen 17">
            <a:extLst>
              <a:ext uri="{FF2B5EF4-FFF2-40B4-BE49-F238E27FC236}">
                <a16:creationId xmlns:a16="http://schemas.microsoft.com/office/drawing/2014/main" id="{4A10A739-AEE8-47CE-9B61-6428138D8C22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 flipH="1">
            <a:off x="7018219" y="1722993"/>
            <a:ext cx="2736000" cy="28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3938908-8151-4852-9D34-4A0EABB5D11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398706" y="4710631"/>
            <a:ext cx="2736000" cy="495300"/>
          </a:xfrm>
        </p:spPr>
        <p:txBody>
          <a:bodyPr rtlCol="0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id="{41AFF39C-F3E3-438F-A3D2-1A0DB25498BE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018219" y="4710632"/>
            <a:ext cx="2736000" cy="495300"/>
          </a:xfrm>
        </p:spPr>
        <p:txBody>
          <a:bodyPr rtlCol="0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39116EB9-0069-42F5-8A98-F976EF65381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9000219" y="645314"/>
            <a:ext cx="2071687" cy="828985"/>
          </a:xfrm>
          <a:prstGeom prst="wedgeRoundRectCallout">
            <a:avLst>
              <a:gd name="adj1" fmla="val -41676"/>
              <a:gd name="adj2" fmla="val 88334"/>
              <a:gd name="adj3" fmla="val 16667"/>
            </a:avLst>
          </a:prstGeom>
          <a:solidFill>
            <a:schemeClr val="tx1"/>
          </a:solidFill>
        </p:spPr>
        <p:txBody>
          <a:bodyPr lIns="72000" rtlCol="0" anchor="ctr"/>
          <a:lstStyle>
            <a:lvl1pPr marL="0" indent="0" algn="ctr">
              <a:buNone/>
              <a:defRPr sz="1600" b="1" i="1">
                <a:solidFill>
                  <a:schemeClr val="bg1"/>
                </a:solidFill>
                <a:latin typeface="+mj-lt"/>
              </a:defRPr>
            </a:lvl1pPr>
            <a:lvl2pPr marL="263525" indent="0">
              <a:buNone/>
              <a:defRPr>
                <a:solidFill>
                  <a:schemeClr val="bg1"/>
                </a:solidFill>
              </a:defRPr>
            </a:lvl2pPr>
            <a:lvl3pPr marL="536575" indent="0">
              <a:buNone/>
              <a:defRPr>
                <a:solidFill>
                  <a:schemeClr val="bg1"/>
                </a:solidFill>
              </a:defRPr>
            </a:lvl3pPr>
            <a:lvl4pPr marL="811213" indent="0">
              <a:buNone/>
              <a:defRPr>
                <a:solidFill>
                  <a:schemeClr val="bg1"/>
                </a:solidFill>
              </a:defRPr>
            </a:lvl4pPr>
            <a:lvl5pPr marL="10747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Foto n.º 2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F2D66-B264-4D7C-814F-A8F0575B7C2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37309B8E-E3FF-48B0-AE11-1D123D34371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6" name="Marcador de texto 12">
            <a:extLst>
              <a:ext uri="{FF2B5EF4-FFF2-40B4-BE49-F238E27FC236}">
                <a16:creationId xmlns:a16="http://schemas.microsoft.com/office/drawing/2014/main" id="{77034241-072A-4514-B8D2-CB772358F0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20096" y="645314"/>
            <a:ext cx="2071687" cy="828985"/>
          </a:xfrm>
          <a:prstGeom prst="wedgeRoundRectCallout">
            <a:avLst>
              <a:gd name="adj1" fmla="val 38631"/>
              <a:gd name="adj2" fmla="val 95993"/>
              <a:gd name="adj3" fmla="val 16667"/>
            </a:avLst>
          </a:prstGeom>
          <a:solidFill>
            <a:schemeClr val="tx1"/>
          </a:solidFill>
        </p:spPr>
        <p:txBody>
          <a:bodyPr lIns="72000" rtlCol="0" anchor="ctr"/>
          <a:lstStyle>
            <a:lvl1pPr marL="0" indent="0" algn="ctr">
              <a:buNone/>
              <a:defRPr sz="1600" b="1" i="1">
                <a:solidFill>
                  <a:schemeClr val="bg1"/>
                </a:solidFill>
                <a:latin typeface="+mj-lt"/>
              </a:defRPr>
            </a:lvl1pPr>
            <a:lvl2pPr marL="263525" indent="0">
              <a:buNone/>
              <a:defRPr>
                <a:solidFill>
                  <a:schemeClr val="bg1"/>
                </a:solidFill>
              </a:defRPr>
            </a:lvl2pPr>
            <a:lvl3pPr marL="536575" indent="0">
              <a:buNone/>
              <a:defRPr>
                <a:solidFill>
                  <a:schemeClr val="bg1"/>
                </a:solidFill>
              </a:defRPr>
            </a:lvl3pPr>
            <a:lvl4pPr marL="811213" indent="0">
              <a:buNone/>
              <a:defRPr>
                <a:solidFill>
                  <a:schemeClr val="bg1"/>
                </a:solidFill>
              </a:defRPr>
            </a:lvl4pPr>
            <a:lvl5pPr marL="10747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Foto n.º 1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010F92-FE15-43F8-AA38-02CE149B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96497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oto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ralelogramo 16">
            <a:extLst>
              <a:ext uri="{FF2B5EF4-FFF2-40B4-BE49-F238E27FC236}">
                <a16:creationId xmlns:a16="http://schemas.microsoft.com/office/drawing/2014/main" id="{CB1F026C-F353-497E-BC55-46019B42191A}"/>
              </a:ext>
            </a:extLst>
          </p:cNvPr>
          <p:cNvSpPr/>
          <p:nvPr userDrawn="1"/>
        </p:nvSpPr>
        <p:spPr>
          <a:xfrm rot="5400000">
            <a:off x="5280372" y="3153768"/>
            <a:ext cx="3220061" cy="1840706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2" name="Paralelogramo 21">
            <a:extLst>
              <a:ext uri="{FF2B5EF4-FFF2-40B4-BE49-F238E27FC236}">
                <a16:creationId xmlns:a16="http://schemas.microsoft.com/office/drawing/2014/main" id="{D933D8A1-9AB2-4A32-A6F0-035D235A8E93}"/>
              </a:ext>
            </a:extLst>
          </p:cNvPr>
          <p:cNvSpPr/>
          <p:nvPr userDrawn="1"/>
        </p:nvSpPr>
        <p:spPr>
          <a:xfrm rot="16200000" flipH="1">
            <a:off x="3630532" y="3153768"/>
            <a:ext cx="3220061" cy="1840706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Paralelogramo 14">
            <a:extLst>
              <a:ext uri="{FF2B5EF4-FFF2-40B4-BE49-F238E27FC236}">
                <a16:creationId xmlns:a16="http://schemas.microsoft.com/office/drawing/2014/main" id="{AD8B2DCC-383E-4DE2-8D64-D0FDAAAFBD66}"/>
              </a:ext>
            </a:extLst>
          </p:cNvPr>
          <p:cNvSpPr/>
          <p:nvPr userDrawn="1"/>
        </p:nvSpPr>
        <p:spPr>
          <a:xfrm rot="16200000" flipH="1">
            <a:off x="615659" y="2514407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BB3C4F0-6068-487E-B600-33DB85DB06FD}"/>
              </a:ext>
            </a:extLst>
          </p:cNvPr>
          <p:cNvSpPr/>
          <p:nvPr userDrawn="1"/>
        </p:nvSpPr>
        <p:spPr>
          <a:xfrm>
            <a:off x="692355" y="1473821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F2D0CD35-6F93-431A-997D-F16BD6DEDEE6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 flipH="1">
            <a:off x="934385" y="1722992"/>
            <a:ext cx="2736000" cy="28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B00AEFCF-4740-4F96-9450-1BE17A80E83E}"/>
              </a:ext>
            </a:extLst>
          </p:cNvPr>
          <p:cNvSpPr/>
          <p:nvPr userDrawn="1"/>
        </p:nvSpPr>
        <p:spPr>
          <a:xfrm rot="5400000">
            <a:off x="8295243" y="2514408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D267AE62-00A1-412E-84B7-92F55C4F65F0}"/>
              </a:ext>
            </a:extLst>
          </p:cNvPr>
          <p:cNvSpPr/>
          <p:nvPr userDrawn="1"/>
        </p:nvSpPr>
        <p:spPr>
          <a:xfrm>
            <a:off x="8117840" y="1473822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7" name="Marcador de posición de imagen 17">
            <a:extLst>
              <a:ext uri="{FF2B5EF4-FFF2-40B4-BE49-F238E27FC236}">
                <a16:creationId xmlns:a16="http://schemas.microsoft.com/office/drawing/2014/main" id="{4A10A739-AEE8-47CE-9B61-6428138D8C22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 flipH="1">
            <a:off x="8320060" y="1722993"/>
            <a:ext cx="2736000" cy="28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3938908-8151-4852-9D34-4A0EABB5D11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934385" y="4710631"/>
            <a:ext cx="2736000" cy="495300"/>
          </a:xfrm>
        </p:spPr>
        <p:txBody>
          <a:bodyPr rtlCol="0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id="{41AFF39C-F3E3-438F-A3D2-1A0DB25498BE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320060" y="4710632"/>
            <a:ext cx="2736000" cy="495300"/>
          </a:xfrm>
        </p:spPr>
        <p:txBody>
          <a:bodyPr rtlCol="0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60BC9BE-C312-4619-AEBF-24C21F70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C09F2D66-B264-4D7C-814F-A8F0575B7C2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37309B8E-E3FF-48B0-AE11-1D123D34371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BDFF418-1C38-4D1C-88D1-5F4AAD1CDFC5}"/>
              </a:ext>
            </a:extLst>
          </p:cNvPr>
          <p:cNvSpPr/>
          <p:nvPr userDrawn="1"/>
        </p:nvSpPr>
        <p:spPr>
          <a:xfrm>
            <a:off x="4405097" y="1473822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Marcador de posición de imagen 17">
            <a:extLst>
              <a:ext uri="{FF2B5EF4-FFF2-40B4-BE49-F238E27FC236}">
                <a16:creationId xmlns:a16="http://schemas.microsoft.com/office/drawing/2014/main" id="{2AE70F6C-C123-4AD4-828A-49FBA72A0FD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 flipH="1">
            <a:off x="4627222" y="1722993"/>
            <a:ext cx="2736000" cy="28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E3CD4E7B-A065-45F0-B6B0-62967526E4A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7222" y="4710632"/>
            <a:ext cx="2736000" cy="495300"/>
          </a:xfrm>
        </p:spPr>
        <p:txBody>
          <a:bodyPr rtlCol="0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</p:spTree>
    <p:extLst>
      <p:ext uri="{BB962C8B-B14F-4D97-AF65-F5344CB8AC3E}">
        <p14:creationId xmlns:p14="http://schemas.microsoft.com/office/powerpoint/2010/main" val="303646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 fotos en cuadrícula en orden aleato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F2D0CD35-6F93-431A-997D-F16BD6DEDE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2988000" y="3716886"/>
            <a:ext cx="288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60BC9BE-C312-4619-AEBF-24C21F70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C09F2D66-B264-4D7C-814F-A8F0575B7C2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37309B8E-E3FF-48B0-AE11-1D123D34371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Marcador de posición de imagen 17">
            <a:extLst>
              <a:ext uri="{FF2B5EF4-FFF2-40B4-BE49-F238E27FC236}">
                <a16:creationId xmlns:a16="http://schemas.microsoft.com/office/drawing/2014/main" id="{2AE70F6C-C123-4AD4-828A-49FBA72A0FD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 flipH="1">
            <a:off x="6156000" y="1269000"/>
            <a:ext cx="2160000" cy="28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3" name="Marcador de posición de imagen 17">
            <a:extLst>
              <a:ext uri="{FF2B5EF4-FFF2-40B4-BE49-F238E27FC236}">
                <a16:creationId xmlns:a16="http://schemas.microsoft.com/office/drawing/2014/main" id="{13FCE36B-BAA2-42E5-8BAF-73725A60855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 flipH="1">
            <a:off x="4013200" y="1574200"/>
            <a:ext cx="1854800" cy="18548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6" name="Marcador de posición de imagen 17">
            <a:extLst>
              <a:ext uri="{FF2B5EF4-FFF2-40B4-BE49-F238E27FC236}">
                <a16:creationId xmlns:a16="http://schemas.microsoft.com/office/drawing/2014/main" id="{9F03173D-6456-49F0-AEBE-29F680CC01F1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 flipH="1">
            <a:off x="1764000" y="3716886"/>
            <a:ext cx="936000" cy="1248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8" name="Marcador de posición de imagen 17">
            <a:extLst>
              <a:ext uri="{FF2B5EF4-FFF2-40B4-BE49-F238E27FC236}">
                <a16:creationId xmlns:a16="http://schemas.microsoft.com/office/drawing/2014/main" id="{AB5FAB3E-720D-4639-B757-17D40918629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 flipH="1">
            <a:off x="6156000" y="4424886"/>
            <a:ext cx="2160000" cy="1452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9" name="Marcador de posición de imagen 17">
            <a:extLst>
              <a:ext uri="{FF2B5EF4-FFF2-40B4-BE49-F238E27FC236}">
                <a16:creationId xmlns:a16="http://schemas.microsoft.com/office/drawing/2014/main" id="{8065AFC5-5095-498F-96E5-C33DB7DE3E3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 flipH="1">
            <a:off x="2285200" y="2338522"/>
            <a:ext cx="1440000" cy="10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40" name="Marcador de posición de imagen 17">
            <a:extLst>
              <a:ext uri="{FF2B5EF4-FFF2-40B4-BE49-F238E27FC236}">
                <a16:creationId xmlns:a16="http://schemas.microsoft.com/office/drawing/2014/main" id="{81AEA7A2-5016-48D0-9A9F-38F676D380F1}"/>
              </a:ext>
            </a:extLst>
          </p:cNvPr>
          <p:cNvSpPr>
            <a:spLocks noGrp="1" noChangeAspect="1"/>
          </p:cNvSpPr>
          <p:nvPr>
            <p:ph type="pic" sz="quarter" idx="29" hasCustomPrompt="1"/>
          </p:nvPr>
        </p:nvSpPr>
        <p:spPr>
          <a:xfrm flipH="1">
            <a:off x="8604000" y="2878522"/>
            <a:ext cx="936000" cy="1248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42" name="Marcador de posición de imagen 17">
            <a:extLst>
              <a:ext uri="{FF2B5EF4-FFF2-40B4-BE49-F238E27FC236}">
                <a16:creationId xmlns:a16="http://schemas.microsoft.com/office/drawing/2014/main" id="{7106428B-90DC-44C2-B74F-394F47A5D02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 flipH="1">
            <a:off x="8604000" y="4418786"/>
            <a:ext cx="1080000" cy="10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44" name="Marcador de posición de imagen 17">
            <a:extLst>
              <a:ext uri="{FF2B5EF4-FFF2-40B4-BE49-F238E27FC236}">
                <a16:creationId xmlns:a16="http://schemas.microsoft.com/office/drawing/2014/main" id="{1FE93498-9D95-47A7-B1C1-5F8AA73FB61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 flipH="1">
            <a:off x="8604000" y="1512000"/>
            <a:ext cx="1440000" cy="10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45" name="Marcador de posición de imagen 17">
            <a:extLst>
              <a:ext uri="{FF2B5EF4-FFF2-40B4-BE49-F238E27FC236}">
                <a16:creationId xmlns:a16="http://schemas.microsoft.com/office/drawing/2014/main" id="{12969B3E-3263-45D2-A063-7A137696399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 flipH="1">
            <a:off x="9828000" y="2878522"/>
            <a:ext cx="540000" cy="54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0" rIns="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Foto</a:t>
            </a:r>
          </a:p>
        </p:txBody>
      </p:sp>
      <p:sp>
        <p:nvSpPr>
          <p:cNvPr id="46" name="Marcador de posición de imagen 17">
            <a:extLst>
              <a:ext uri="{FF2B5EF4-FFF2-40B4-BE49-F238E27FC236}">
                <a16:creationId xmlns:a16="http://schemas.microsoft.com/office/drawing/2014/main" id="{0693B163-3210-4BA5-8F2F-C3C8C816C1C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 flipH="1">
            <a:off x="938800" y="4418786"/>
            <a:ext cx="540000" cy="54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0" rIns="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Foto</a:t>
            </a:r>
          </a:p>
        </p:txBody>
      </p:sp>
    </p:spTree>
    <p:extLst>
      <p:ext uri="{BB962C8B-B14F-4D97-AF65-F5344CB8AC3E}">
        <p14:creationId xmlns:p14="http://schemas.microsoft.com/office/powerpoint/2010/main" val="174919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 fotos en cuadrícula en orden aleatorio (sin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F2D0CD35-6F93-431A-997D-F16BD6DEDE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2988000" y="3361286"/>
            <a:ext cx="288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F2D66-B264-4D7C-814F-A8F0575B7C2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37309B8E-E3FF-48B0-AE11-1D123D34371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Marcador de posición de imagen 17">
            <a:extLst>
              <a:ext uri="{FF2B5EF4-FFF2-40B4-BE49-F238E27FC236}">
                <a16:creationId xmlns:a16="http://schemas.microsoft.com/office/drawing/2014/main" id="{2AE70F6C-C123-4AD4-828A-49FBA72A0FD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 flipH="1">
            <a:off x="6156000" y="913400"/>
            <a:ext cx="2160000" cy="28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3" name="Marcador de posición de imagen 17">
            <a:extLst>
              <a:ext uri="{FF2B5EF4-FFF2-40B4-BE49-F238E27FC236}">
                <a16:creationId xmlns:a16="http://schemas.microsoft.com/office/drawing/2014/main" id="{13FCE36B-BAA2-42E5-8BAF-73725A60855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 flipH="1">
            <a:off x="4013200" y="1218600"/>
            <a:ext cx="1854800" cy="18548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6" name="Marcador de posición de imagen 17">
            <a:extLst>
              <a:ext uri="{FF2B5EF4-FFF2-40B4-BE49-F238E27FC236}">
                <a16:creationId xmlns:a16="http://schemas.microsoft.com/office/drawing/2014/main" id="{9F03173D-6456-49F0-AEBE-29F680CC01F1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 flipH="1">
            <a:off x="1764000" y="3361286"/>
            <a:ext cx="936000" cy="1248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8" name="Marcador de posición de imagen 17">
            <a:extLst>
              <a:ext uri="{FF2B5EF4-FFF2-40B4-BE49-F238E27FC236}">
                <a16:creationId xmlns:a16="http://schemas.microsoft.com/office/drawing/2014/main" id="{AB5FAB3E-720D-4639-B757-17D40918629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 flipH="1">
            <a:off x="6156000" y="4069286"/>
            <a:ext cx="2160000" cy="1452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9" name="Marcador de posición de imagen 17">
            <a:extLst>
              <a:ext uri="{FF2B5EF4-FFF2-40B4-BE49-F238E27FC236}">
                <a16:creationId xmlns:a16="http://schemas.microsoft.com/office/drawing/2014/main" id="{8065AFC5-5095-498F-96E5-C33DB7DE3E3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 flipH="1">
            <a:off x="2285200" y="1982922"/>
            <a:ext cx="1440000" cy="10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40" name="Marcador de posición de imagen 17">
            <a:extLst>
              <a:ext uri="{FF2B5EF4-FFF2-40B4-BE49-F238E27FC236}">
                <a16:creationId xmlns:a16="http://schemas.microsoft.com/office/drawing/2014/main" id="{81AEA7A2-5016-48D0-9A9F-38F676D380F1}"/>
              </a:ext>
            </a:extLst>
          </p:cNvPr>
          <p:cNvSpPr>
            <a:spLocks noGrp="1" noChangeAspect="1"/>
          </p:cNvSpPr>
          <p:nvPr>
            <p:ph type="pic" sz="quarter" idx="29" hasCustomPrompt="1"/>
          </p:nvPr>
        </p:nvSpPr>
        <p:spPr>
          <a:xfrm flipH="1">
            <a:off x="8604000" y="2522922"/>
            <a:ext cx="936000" cy="1248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42" name="Marcador de posición de imagen 17">
            <a:extLst>
              <a:ext uri="{FF2B5EF4-FFF2-40B4-BE49-F238E27FC236}">
                <a16:creationId xmlns:a16="http://schemas.microsoft.com/office/drawing/2014/main" id="{7106428B-90DC-44C2-B74F-394F47A5D02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 flipH="1">
            <a:off x="8604000" y="4063186"/>
            <a:ext cx="1080000" cy="10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44" name="Marcador de posición de imagen 17">
            <a:extLst>
              <a:ext uri="{FF2B5EF4-FFF2-40B4-BE49-F238E27FC236}">
                <a16:creationId xmlns:a16="http://schemas.microsoft.com/office/drawing/2014/main" id="{1FE93498-9D95-47A7-B1C1-5F8AA73FB61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 flipH="1">
            <a:off x="8604000" y="1156400"/>
            <a:ext cx="1440000" cy="10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45" name="Marcador de posición de imagen 17">
            <a:extLst>
              <a:ext uri="{FF2B5EF4-FFF2-40B4-BE49-F238E27FC236}">
                <a16:creationId xmlns:a16="http://schemas.microsoft.com/office/drawing/2014/main" id="{12969B3E-3263-45D2-A063-7A137696399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 flipH="1">
            <a:off x="9828000" y="2522922"/>
            <a:ext cx="540000" cy="54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0" rIns="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Foto</a:t>
            </a:r>
          </a:p>
        </p:txBody>
      </p:sp>
      <p:sp>
        <p:nvSpPr>
          <p:cNvPr id="46" name="Marcador de posición de imagen 17">
            <a:extLst>
              <a:ext uri="{FF2B5EF4-FFF2-40B4-BE49-F238E27FC236}">
                <a16:creationId xmlns:a16="http://schemas.microsoft.com/office/drawing/2014/main" id="{0693B163-3210-4BA5-8F2F-C3C8C816C1C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 flipH="1">
            <a:off x="938800" y="4063186"/>
            <a:ext cx="540000" cy="54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0" rIns="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64DBF4-1457-49E9-8D57-2206C14F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4113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drícula estándar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F2D0CD35-6F93-431A-997D-F16BD6DEDE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40000" y="3538675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60BC9BE-C312-4619-AEBF-24C21F70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C09F2D66-B264-4D7C-814F-A8F0575B7C2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37309B8E-E3FF-48B0-AE11-1D123D34371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33" name="Marcador de posición de imagen 17">
            <a:extLst>
              <a:ext uri="{FF2B5EF4-FFF2-40B4-BE49-F238E27FC236}">
                <a16:creationId xmlns:a16="http://schemas.microsoft.com/office/drawing/2014/main" id="{13FCE36B-BAA2-42E5-8BAF-73725A60855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 flipH="1">
            <a:off x="540000" y="1302475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16" name="Marcador de posición de imagen 17">
            <a:extLst>
              <a:ext uri="{FF2B5EF4-FFF2-40B4-BE49-F238E27FC236}">
                <a16:creationId xmlns:a16="http://schemas.microsoft.com/office/drawing/2014/main" id="{55D9E1A3-E25D-44DF-9C7F-88BB88C2F5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 flipH="1">
            <a:off x="2778000" y="3538675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17" name="Marcador de posición de imagen 17">
            <a:extLst>
              <a:ext uri="{FF2B5EF4-FFF2-40B4-BE49-F238E27FC236}">
                <a16:creationId xmlns:a16="http://schemas.microsoft.com/office/drawing/2014/main" id="{60194B38-D5EB-4E6D-B645-ACAD7884DBE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 flipH="1">
            <a:off x="2778000" y="1302475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19" name="Marcador de posición de imagen 17">
            <a:extLst>
              <a:ext uri="{FF2B5EF4-FFF2-40B4-BE49-F238E27FC236}">
                <a16:creationId xmlns:a16="http://schemas.microsoft.com/office/drawing/2014/main" id="{1C42802B-CA5A-46C0-B2EC-C2F3EDE5622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 flipH="1">
            <a:off x="5016000" y="3538675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1" name="Marcador de posición de imagen 17">
            <a:extLst>
              <a:ext uri="{FF2B5EF4-FFF2-40B4-BE49-F238E27FC236}">
                <a16:creationId xmlns:a16="http://schemas.microsoft.com/office/drawing/2014/main" id="{0CF1ECCC-1CDA-4704-931C-44856CD73A1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 flipH="1">
            <a:off x="5016000" y="1302475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2" name="Marcador de posición de imagen 17">
            <a:extLst>
              <a:ext uri="{FF2B5EF4-FFF2-40B4-BE49-F238E27FC236}">
                <a16:creationId xmlns:a16="http://schemas.microsoft.com/office/drawing/2014/main" id="{83AFD9EA-EEBF-4DAA-A8FF-5AFDF34049F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 flipH="1">
            <a:off x="7254000" y="3538675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3" name="Marcador de posición de imagen 17">
            <a:extLst>
              <a:ext uri="{FF2B5EF4-FFF2-40B4-BE49-F238E27FC236}">
                <a16:creationId xmlns:a16="http://schemas.microsoft.com/office/drawing/2014/main" id="{77657464-B880-4475-B938-A52717FD55D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 flipH="1">
            <a:off x="7254000" y="1302475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4" name="Marcador de posición de imagen 17">
            <a:extLst>
              <a:ext uri="{FF2B5EF4-FFF2-40B4-BE49-F238E27FC236}">
                <a16:creationId xmlns:a16="http://schemas.microsoft.com/office/drawing/2014/main" id="{70399DD2-B5F4-4309-91F3-10BCEAC660A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 flipH="1">
            <a:off x="9492000" y="3538675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5" name="Marcador de posición de imagen 17">
            <a:extLst>
              <a:ext uri="{FF2B5EF4-FFF2-40B4-BE49-F238E27FC236}">
                <a16:creationId xmlns:a16="http://schemas.microsoft.com/office/drawing/2014/main" id="{BC1CEC01-89BF-4175-8272-31CE9D92047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 flipH="1">
            <a:off x="9492000" y="1302475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6" name="Marcador de texto 12">
            <a:extLst>
              <a:ext uri="{FF2B5EF4-FFF2-40B4-BE49-F238E27FC236}">
                <a16:creationId xmlns:a16="http://schemas.microsoft.com/office/drawing/2014/main" id="{12704629-F565-4077-A10D-E37F083644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88313" y="2869885"/>
            <a:ext cx="2071687" cy="622829"/>
          </a:xfrm>
          <a:prstGeom prst="wedgeRoundRectCallout">
            <a:avLst>
              <a:gd name="adj1" fmla="val -41676"/>
              <a:gd name="adj2" fmla="val 88334"/>
              <a:gd name="adj3" fmla="val 16667"/>
            </a:avLst>
          </a:prstGeom>
          <a:solidFill>
            <a:schemeClr val="tx1"/>
          </a:solidFill>
        </p:spPr>
        <p:txBody>
          <a:bodyPr lIns="72000" rtlCol="0" anchor="ctr"/>
          <a:lstStyle>
            <a:lvl1pPr marL="0" indent="0" algn="ctr">
              <a:buNone/>
              <a:defRPr sz="1600" b="1" i="1">
                <a:solidFill>
                  <a:schemeClr val="bg1"/>
                </a:solidFill>
                <a:latin typeface="+mj-lt"/>
              </a:defRPr>
            </a:lvl1pPr>
            <a:lvl2pPr marL="263525" indent="0">
              <a:buNone/>
              <a:defRPr>
                <a:solidFill>
                  <a:schemeClr val="bg1"/>
                </a:solidFill>
              </a:defRPr>
            </a:lvl2pPr>
            <a:lvl3pPr marL="536575" indent="0">
              <a:buNone/>
              <a:defRPr>
                <a:solidFill>
                  <a:schemeClr val="bg1"/>
                </a:solidFill>
              </a:defRPr>
            </a:lvl3pPr>
            <a:lvl4pPr marL="811213" indent="0">
              <a:buNone/>
              <a:defRPr>
                <a:solidFill>
                  <a:schemeClr val="bg1"/>
                </a:solidFill>
              </a:defRPr>
            </a:lvl4pPr>
            <a:lvl5pPr marL="10747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27" name="Marcador de texto 12">
            <a:extLst>
              <a:ext uri="{FF2B5EF4-FFF2-40B4-BE49-F238E27FC236}">
                <a16:creationId xmlns:a16="http://schemas.microsoft.com/office/drawing/2014/main" id="{190A6C20-E6B7-4E39-BD17-6905BF38B55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2000" y="2869884"/>
            <a:ext cx="2071687" cy="622829"/>
          </a:xfrm>
          <a:prstGeom prst="wedgeRoundRectCallout">
            <a:avLst>
              <a:gd name="adj1" fmla="val 38631"/>
              <a:gd name="adj2" fmla="val 95993"/>
              <a:gd name="adj3" fmla="val 16667"/>
            </a:avLst>
          </a:prstGeom>
          <a:solidFill>
            <a:schemeClr val="tx1"/>
          </a:solidFill>
        </p:spPr>
        <p:txBody>
          <a:bodyPr lIns="72000" rtlCol="0" anchor="ctr"/>
          <a:lstStyle>
            <a:lvl1pPr marL="0" indent="0" algn="ctr">
              <a:buNone/>
              <a:defRPr sz="1600" b="1" i="1">
                <a:solidFill>
                  <a:schemeClr val="bg1"/>
                </a:solidFill>
                <a:latin typeface="+mj-lt"/>
              </a:defRPr>
            </a:lvl1pPr>
            <a:lvl2pPr marL="263525" indent="0">
              <a:buNone/>
              <a:defRPr>
                <a:solidFill>
                  <a:schemeClr val="bg1"/>
                </a:solidFill>
              </a:defRPr>
            </a:lvl2pPr>
            <a:lvl3pPr marL="536575" indent="0">
              <a:buNone/>
              <a:defRPr>
                <a:solidFill>
                  <a:schemeClr val="bg1"/>
                </a:solidFill>
              </a:defRPr>
            </a:lvl3pPr>
            <a:lvl4pPr marL="811213" indent="0">
              <a:buNone/>
              <a:defRPr>
                <a:solidFill>
                  <a:schemeClr val="bg1"/>
                </a:solidFill>
              </a:defRPr>
            </a:lvl4pPr>
            <a:lvl5pPr marL="10747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</p:spTree>
    <p:extLst>
      <p:ext uri="{BB962C8B-B14F-4D97-AF65-F5344CB8AC3E}">
        <p14:creationId xmlns:p14="http://schemas.microsoft.com/office/powerpoint/2010/main" val="113579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1A3259E-240C-42CB-8801-DEBFBAE609C3}"/>
              </a:ext>
            </a:extLst>
          </p:cNvPr>
          <p:cNvSpPr/>
          <p:nvPr userDrawn="1"/>
        </p:nvSpPr>
        <p:spPr>
          <a:xfrm>
            <a:off x="0" y="0"/>
            <a:ext cx="12192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C67978F-1E62-4A21-B029-1D9A17727B01}"/>
              </a:ext>
            </a:extLst>
          </p:cNvPr>
          <p:cNvSpPr/>
          <p:nvPr userDrawn="1"/>
        </p:nvSpPr>
        <p:spPr>
          <a:xfrm>
            <a:off x="0" y="6120000"/>
            <a:ext cx="12192000" cy="742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B073353-28E5-4520-BBEC-48EAAA91EE05}"/>
              </a:ext>
            </a:extLst>
          </p:cNvPr>
          <p:cNvSpPr/>
          <p:nvPr userDrawn="1"/>
        </p:nvSpPr>
        <p:spPr>
          <a:xfrm rot="5400000">
            <a:off x="-3303000" y="3303000"/>
            <a:ext cx="6858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3F3659F-B067-4A9D-A42D-6C8056738FFF}"/>
              </a:ext>
            </a:extLst>
          </p:cNvPr>
          <p:cNvSpPr/>
          <p:nvPr userDrawn="1"/>
        </p:nvSpPr>
        <p:spPr>
          <a:xfrm rot="5400000">
            <a:off x="8637000" y="3303000"/>
            <a:ext cx="6858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52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260000"/>
            <a:ext cx="11052000" cy="45947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/>
              <a:t>Editar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2000" y="63085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/>
              <a:t>Agregue un pie de página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0000" y="6311112"/>
            <a:ext cx="360000" cy="360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58DB212-BFA2-403F-85EF-DFD3FF6D973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7" name="Cuadro de texto 6">
            <a:extLst>
              <a:ext uri="{FF2B5EF4-FFF2-40B4-BE49-F238E27FC236}">
                <a16:creationId xmlns:a16="http://schemas.microsoft.com/office/drawing/2014/main" id="{8A7E4179-FBCC-4D67-B988-A0C4952BC12D}"/>
              </a:ext>
            </a:extLst>
          </p:cNvPr>
          <p:cNvSpPr txBox="1"/>
          <p:nvPr userDrawn="1"/>
        </p:nvSpPr>
        <p:spPr>
          <a:xfrm>
            <a:off x="9154231" y="6308550"/>
            <a:ext cx="2314222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/>
            <a:r>
              <a:rPr lang="es-ES" sz="1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Instituto Bellows</a:t>
            </a:r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1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  <p:sldLayoutId id="2147483673" r:id="rId12"/>
    <p:sldLayoutId id="2147483674" r:id="rId13"/>
    <p:sldLayoutId id="2147483660" r:id="rId14"/>
    <p:sldLayoutId id="2147483661" r:id="rId15"/>
    <p:sldLayoutId id="2147483658" r:id="rId16"/>
    <p:sldLayoutId id="2147483659" r:id="rId17"/>
    <p:sldLayoutId id="2147483675" r:id="rId18"/>
    <p:sldLayoutId id="2147483678" r:id="rId19"/>
    <p:sldLayoutId id="2147483680" r:id="rId20"/>
    <p:sldLayoutId id="2147483679" r:id="rId21"/>
    <p:sldLayoutId id="2147483677" r:id="rId22"/>
    <p:sldLayoutId id="2147483676" r:id="rId23"/>
    <p:sldLayoutId id="2147483652" r:id="rId24"/>
    <p:sldLayoutId id="2147483656" r:id="rId25"/>
    <p:sldLayoutId id="2147483654" r:id="rId26"/>
    <p:sldLayoutId id="2147483655" r:id="rId2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8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microsoft.com/office/2007/relationships/hdphoto" Target="../media/hdphoto1.wdp"/><Relationship Id="rId10" Type="http://schemas.openxmlformats.org/officeDocument/2006/relationships/image" Target="../media/image13.jpeg"/><Relationship Id="rId4" Type="http://schemas.openxmlformats.org/officeDocument/2006/relationships/image" Target="../media/image1.png"/><Relationship Id="rId9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eg"/><Relationship Id="rId7" Type="http://schemas.openxmlformats.org/officeDocument/2006/relationships/image" Target="../media/image19.jpg"/><Relationship Id="rId12" Type="http://schemas.openxmlformats.org/officeDocument/2006/relationships/image" Target="../media/image2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jpg"/><Relationship Id="rId11" Type="http://schemas.openxmlformats.org/officeDocument/2006/relationships/image" Target="../media/image23.jpg"/><Relationship Id="rId5" Type="http://schemas.openxmlformats.org/officeDocument/2006/relationships/image" Target="../media/image17.jpeg"/><Relationship Id="rId10" Type="http://schemas.openxmlformats.org/officeDocument/2006/relationships/image" Target="../media/image22.jp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s-es/article/editar-una-presentaci%c3%b3n-ff353d37-742a-4aa8-8bdd-6b1f488127a2?omkt=es-ES&amp;ui=es-ES&amp;rs=es-ES&amp;ad=ES" TargetMode="External"/><Relationship Id="rId7" Type="http://schemas.openxmlformats.org/officeDocument/2006/relationships/hyperlink" Target="https://matplotlib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www.google.com/search?q=2020+covid&amp;safe=active&amp;bih=600&amp;biw=1366&amp;rlz=1C1CHBF_esMX817MX817&amp;hl=en&amp;sxsrf=ALeKk02zBztm0RydryhYoiq_JsNXEQG1LA:1604243696792&amp;source=lnms&amp;tbm=isch&amp;sa=X&amp;ved=2ahUKEwiToLi90eHsAhVVbc0KHRWiAnMQ_AUoAXoECCAQAw" TargetMode="External"/><Relationship Id="rId5" Type="http://schemas.openxmlformats.org/officeDocument/2006/relationships/hyperlink" Target="https://cloud.google.com/" TargetMode="External"/><Relationship Id="rId4" Type="http://schemas.openxmlformats.org/officeDocument/2006/relationships/hyperlink" Target="https://www.kaggle.com/mathurinache/world-happiness-repo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 descr="imagen de fondo con una ciudad difuminada" title="imagen de fondo con una ciudad difuminada">
            <a:extLst>
              <a:ext uri="{FF2B5EF4-FFF2-40B4-BE49-F238E27FC236}">
                <a16:creationId xmlns:a16="http://schemas.microsoft.com/office/drawing/2014/main" id="{745D072B-5C98-4218-B559-D6AD196827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5" name="Grupo 14" title="Marco de imagen de papel">
            <a:extLst>
              <a:ext uri="{FF2B5EF4-FFF2-40B4-BE49-F238E27FC236}">
                <a16:creationId xmlns:a16="http://schemas.microsoft.com/office/drawing/2014/main" id="{2BB77C0C-1042-44F9-A00C-9DEE176AE494}"/>
              </a:ext>
            </a:extLst>
          </p:cNvPr>
          <p:cNvGrpSpPr/>
          <p:nvPr/>
        </p:nvGrpSpPr>
        <p:grpSpPr>
          <a:xfrm rot="21295767">
            <a:off x="5213054" y="1125704"/>
            <a:ext cx="3474160" cy="4337342"/>
            <a:chOff x="4636201" y="-1745975"/>
            <a:chExt cx="3474160" cy="4337342"/>
          </a:xfrm>
        </p:grpSpPr>
        <p:sp>
          <p:nvSpPr>
            <p:cNvPr id="16" name="Paralelogramo 15">
              <a:extLst>
                <a:ext uri="{FF2B5EF4-FFF2-40B4-BE49-F238E27FC236}">
                  <a16:creationId xmlns:a16="http://schemas.microsoft.com/office/drawing/2014/main" id="{269610D6-7006-4BA5-A69B-3C7A4ED489FF}"/>
                </a:ext>
              </a:extLst>
            </p:cNvPr>
            <p:cNvSpPr/>
            <p:nvPr userDrawn="1"/>
          </p:nvSpPr>
          <p:spPr>
            <a:xfrm rot="5400000">
              <a:off x="4813604" y="-705389"/>
              <a:ext cx="3220061" cy="3373452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7" name="Rectángulo: Esquinas redondeadas 16" descr="Marco de foto">
              <a:extLst>
                <a:ext uri="{FF2B5EF4-FFF2-40B4-BE49-F238E27FC236}">
                  <a16:creationId xmlns:a16="http://schemas.microsoft.com/office/drawing/2014/main" id="{796A7B23-46FE-43D7-A493-FB56337C450D}"/>
                </a:ext>
              </a:extLst>
            </p:cNvPr>
            <p:cNvSpPr/>
            <p:nvPr userDrawn="1"/>
          </p:nvSpPr>
          <p:spPr>
            <a:xfrm>
              <a:off x="4636201" y="-1745975"/>
              <a:ext cx="3220061" cy="3910358"/>
            </a:xfrm>
            <a:prstGeom prst="roundRect">
              <a:avLst>
                <a:gd name="adj" fmla="val 454"/>
              </a:avLst>
            </a:prstGeom>
            <a:blipFill dpi="0" rotWithShape="1"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grpSp>
        <p:nvGrpSpPr>
          <p:cNvPr id="18" name="Grupo 17" title="Marco de imagen de papel">
            <a:extLst>
              <a:ext uri="{FF2B5EF4-FFF2-40B4-BE49-F238E27FC236}">
                <a16:creationId xmlns:a16="http://schemas.microsoft.com/office/drawing/2014/main" id="{B6B1D40C-7E92-4FF3-A3DE-A858E37F3928}"/>
              </a:ext>
            </a:extLst>
          </p:cNvPr>
          <p:cNvGrpSpPr/>
          <p:nvPr/>
        </p:nvGrpSpPr>
        <p:grpSpPr>
          <a:xfrm>
            <a:off x="8294018" y="401177"/>
            <a:ext cx="2847409" cy="3554872"/>
            <a:chOff x="12781483" y="-1318991"/>
            <a:chExt cx="3132150" cy="3910359"/>
          </a:xfrm>
        </p:grpSpPr>
        <p:sp>
          <p:nvSpPr>
            <p:cNvPr id="19" name="Paralelogramo 18">
              <a:extLst>
                <a:ext uri="{FF2B5EF4-FFF2-40B4-BE49-F238E27FC236}">
                  <a16:creationId xmlns:a16="http://schemas.microsoft.com/office/drawing/2014/main" id="{E3463503-E42B-437B-A892-C13AB4A175E5}"/>
                </a:ext>
              </a:extLst>
            </p:cNvPr>
            <p:cNvSpPr/>
            <p:nvPr userDrawn="1"/>
          </p:nvSpPr>
          <p:spPr>
            <a:xfrm rot="5400000">
              <a:off x="12941422" y="-380844"/>
              <a:ext cx="2903066" cy="3041357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20" name="Rectángulo: Esquinas redondeadas 19" descr="Marco de foto">
              <a:extLst>
                <a:ext uri="{FF2B5EF4-FFF2-40B4-BE49-F238E27FC236}">
                  <a16:creationId xmlns:a16="http://schemas.microsoft.com/office/drawing/2014/main" id="{0EF8A4BF-A43E-4569-9286-DE035DF7EE4B}"/>
                </a:ext>
              </a:extLst>
            </p:cNvPr>
            <p:cNvSpPr/>
            <p:nvPr userDrawn="1"/>
          </p:nvSpPr>
          <p:spPr>
            <a:xfrm>
              <a:off x="12781483" y="-1318991"/>
              <a:ext cx="2903066" cy="3525408"/>
            </a:xfrm>
            <a:prstGeom prst="roundRect">
              <a:avLst>
                <a:gd name="adj" fmla="val 454"/>
              </a:avLst>
            </a:prstGeom>
            <a:blipFill dpi="0" rotWithShape="1"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grpSp>
        <p:nvGrpSpPr>
          <p:cNvPr id="21" name="Grupo 20" title="Marco de imagen de papel">
            <a:extLst>
              <a:ext uri="{FF2B5EF4-FFF2-40B4-BE49-F238E27FC236}">
                <a16:creationId xmlns:a16="http://schemas.microsoft.com/office/drawing/2014/main" id="{80AD151C-9F8B-457A-B87A-CA2E5927E2C9}"/>
              </a:ext>
            </a:extLst>
          </p:cNvPr>
          <p:cNvGrpSpPr/>
          <p:nvPr/>
        </p:nvGrpSpPr>
        <p:grpSpPr>
          <a:xfrm rot="182524">
            <a:off x="8625708" y="3010143"/>
            <a:ext cx="2699564" cy="3418505"/>
            <a:chOff x="8372395" y="-1103087"/>
            <a:chExt cx="2969520" cy="3760355"/>
          </a:xfrm>
        </p:grpSpPr>
        <p:sp>
          <p:nvSpPr>
            <p:cNvPr id="22" name="Paralelogramo 21">
              <a:extLst>
                <a:ext uri="{FF2B5EF4-FFF2-40B4-BE49-F238E27FC236}">
                  <a16:creationId xmlns:a16="http://schemas.microsoft.com/office/drawing/2014/main" id="{E507910B-BCDF-4B2E-B3A2-47A0AAB13151}"/>
                </a:ext>
              </a:extLst>
            </p:cNvPr>
            <p:cNvSpPr/>
            <p:nvPr userDrawn="1"/>
          </p:nvSpPr>
          <p:spPr>
            <a:xfrm rot="16200000" flipH="1">
              <a:off x="8437722" y="-150836"/>
              <a:ext cx="2742777" cy="2873432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23" name="Rectángulo: Esquinas redondeadas 22" descr="Marco de foto">
              <a:extLst>
                <a:ext uri="{FF2B5EF4-FFF2-40B4-BE49-F238E27FC236}">
                  <a16:creationId xmlns:a16="http://schemas.microsoft.com/office/drawing/2014/main" id="{E991952B-2BE5-44A2-84BD-A9364DF019BB}"/>
                </a:ext>
              </a:extLst>
            </p:cNvPr>
            <p:cNvSpPr/>
            <p:nvPr userDrawn="1"/>
          </p:nvSpPr>
          <p:spPr>
            <a:xfrm>
              <a:off x="8599138" y="-1103087"/>
              <a:ext cx="2742777" cy="3330757"/>
            </a:xfrm>
            <a:prstGeom prst="roundRect">
              <a:avLst>
                <a:gd name="adj" fmla="val 454"/>
              </a:avLst>
            </a:prstGeom>
            <a:blipFill dpi="0" rotWithShape="1"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2364D1BF-A06E-4FF1-A6F2-DDA5CFC83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670" y="5060719"/>
            <a:ext cx="4075990" cy="1128778"/>
          </a:xfrm>
        </p:spPr>
        <p:txBody>
          <a:bodyPr rtlCol="0"/>
          <a:lstStyle/>
          <a:p>
            <a:pPr rtl="0"/>
            <a:r>
              <a:rPr lang="es-ES" sz="3000" dirty="0" err="1"/>
              <a:t>Worldwide</a:t>
            </a:r>
            <a:r>
              <a:rPr lang="es-ES" sz="3000" dirty="0"/>
              <a:t> </a:t>
            </a:r>
            <a:r>
              <a:rPr lang="es-ES" sz="3000" dirty="0" err="1"/>
              <a:t>Hapiness</a:t>
            </a:r>
            <a:r>
              <a:rPr lang="es-ES" sz="3000" dirty="0"/>
              <a:t> Score </a:t>
            </a:r>
            <a:r>
              <a:rPr lang="es-ES" sz="3000" dirty="0" err="1"/>
              <a:t>between</a:t>
            </a:r>
            <a:r>
              <a:rPr lang="es-ES" sz="3000" dirty="0"/>
              <a:t> 2019 &amp; 2020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236A4D9-DCA0-4D15-8774-34A949977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2820" y="4877112"/>
            <a:ext cx="2815319" cy="1120015"/>
          </a:xfrm>
        </p:spPr>
        <p:txBody>
          <a:bodyPr rtlCol="0"/>
          <a:lstStyle/>
          <a:p>
            <a:pPr rtl="0"/>
            <a:r>
              <a:rPr lang="es-ES" noProof="1"/>
              <a:t>By: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1800" noProof="1"/>
              <a:t>Georgina Guzman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1800" noProof="1"/>
              <a:t>Harpreet kaur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1800" noProof="1"/>
              <a:t>Paola Vázquez</a:t>
            </a:r>
          </a:p>
        </p:txBody>
      </p:sp>
      <p:pic>
        <p:nvPicPr>
          <p:cNvPr id="25" name="Marcador de posición de imagen 24" descr="mujer posando con las manos en la cabeza">
            <a:extLst>
              <a:ext uri="{FF2B5EF4-FFF2-40B4-BE49-F238E27FC236}">
                <a16:creationId xmlns:a16="http://schemas.microsoft.com/office/drawing/2014/main" id="{2F9D0333-4628-40A7-9000-00224ED81D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cxnSp>
        <p:nvCxnSpPr>
          <p:cNvPr id="8" name="Conector recto 7" descr="línea vertical">
            <a:extLst>
              <a:ext uri="{FF2B5EF4-FFF2-40B4-BE49-F238E27FC236}">
                <a16:creationId xmlns:a16="http://schemas.microsoft.com/office/drawing/2014/main" id="{C0B893E7-2D9C-445D-8C3C-B056DC61C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73757" y="5313321"/>
            <a:ext cx="0" cy="896157"/>
          </a:xfrm>
          <a:prstGeom prst="line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Marcador de posición de imagen 36" descr="hombre posando con montañas de fondo&#10;">
            <a:extLst>
              <a:ext uri="{FF2B5EF4-FFF2-40B4-BE49-F238E27FC236}">
                <a16:creationId xmlns:a16="http://schemas.microsoft.com/office/drawing/2014/main" id="{57C22A51-0881-468C-A7D5-C4CC0640B26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82524">
            <a:off x="9041958" y="3196542"/>
            <a:ext cx="2118605" cy="2230110"/>
          </a:xfrm>
        </p:spPr>
      </p:pic>
      <p:pic>
        <p:nvPicPr>
          <p:cNvPr id="49" name="Marcador de posición de imagen 48" descr="Dos personas sentadas en una mesa, una jugando en un ordenador">
            <a:extLst>
              <a:ext uri="{FF2B5EF4-FFF2-40B4-BE49-F238E27FC236}">
                <a16:creationId xmlns:a16="http://schemas.microsoft.com/office/drawing/2014/main" id="{9C5BB672-00D3-4055-9610-28E17F7DE64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04"/>
          <a:stretch/>
        </p:blipFill>
        <p:spPr>
          <a:xfrm rot="21295767">
            <a:off x="5436101" y="1432169"/>
            <a:ext cx="2736000" cy="2880000"/>
          </a:xfrm>
        </p:spPr>
      </p:pic>
    </p:spTree>
    <p:extLst>
      <p:ext uri="{BB962C8B-B14F-4D97-AF65-F5344CB8AC3E}">
        <p14:creationId xmlns:p14="http://schemas.microsoft.com/office/powerpoint/2010/main" val="15822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Marcador de posición de imagen 29" descr="primer plano de un taburete">
            <a:extLst>
              <a:ext uri="{FF2B5EF4-FFF2-40B4-BE49-F238E27FC236}">
                <a16:creationId xmlns:a16="http://schemas.microsoft.com/office/drawing/2014/main" id="{3E1EAD92-1A5E-46E0-81ED-A23E2CA5C4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4" name="Grupo 13" title="Marco de imagen de papel">
            <a:extLst>
              <a:ext uri="{FF2B5EF4-FFF2-40B4-BE49-F238E27FC236}">
                <a16:creationId xmlns:a16="http://schemas.microsoft.com/office/drawing/2014/main" id="{44DC4A05-6B88-40B9-962D-5A44987E7A80}"/>
              </a:ext>
            </a:extLst>
          </p:cNvPr>
          <p:cNvGrpSpPr/>
          <p:nvPr/>
        </p:nvGrpSpPr>
        <p:grpSpPr>
          <a:xfrm rot="21295767">
            <a:off x="602957" y="1125704"/>
            <a:ext cx="3474160" cy="4337342"/>
            <a:chOff x="4636201" y="-1745975"/>
            <a:chExt cx="3474160" cy="4337342"/>
          </a:xfrm>
        </p:grpSpPr>
        <p:sp>
          <p:nvSpPr>
            <p:cNvPr id="15" name="Paralelogramo 14">
              <a:extLst>
                <a:ext uri="{FF2B5EF4-FFF2-40B4-BE49-F238E27FC236}">
                  <a16:creationId xmlns:a16="http://schemas.microsoft.com/office/drawing/2014/main" id="{9F3C8751-4F98-45AF-A255-C8DBCE4F4940}"/>
                </a:ext>
              </a:extLst>
            </p:cNvPr>
            <p:cNvSpPr/>
            <p:nvPr userDrawn="1"/>
          </p:nvSpPr>
          <p:spPr>
            <a:xfrm rot="5400000">
              <a:off x="4813604" y="-705389"/>
              <a:ext cx="3220061" cy="3373452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6" name="Rectángulo: Esquinas redondeadas 15" descr="Marco de foto">
              <a:extLst>
                <a:ext uri="{FF2B5EF4-FFF2-40B4-BE49-F238E27FC236}">
                  <a16:creationId xmlns:a16="http://schemas.microsoft.com/office/drawing/2014/main" id="{2991FA87-0936-41CA-B318-5E60CC848798}"/>
                </a:ext>
              </a:extLst>
            </p:cNvPr>
            <p:cNvSpPr/>
            <p:nvPr userDrawn="1"/>
          </p:nvSpPr>
          <p:spPr>
            <a:xfrm>
              <a:off x="4636201" y="-1745975"/>
              <a:ext cx="3220061" cy="3910358"/>
            </a:xfrm>
            <a:prstGeom prst="roundRect">
              <a:avLst>
                <a:gd name="adj" fmla="val 454"/>
              </a:avLst>
            </a:prstGeom>
            <a:blipFill dpi="0" rotWithShape="1"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grpSp>
        <p:nvGrpSpPr>
          <p:cNvPr id="17" name="Grupo 16" title="Marco de imagen de papel">
            <a:extLst>
              <a:ext uri="{FF2B5EF4-FFF2-40B4-BE49-F238E27FC236}">
                <a16:creationId xmlns:a16="http://schemas.microsoft.com/office/drawing/2014/main" id="{DE9A315D-8DD8-4559-B03B-3D302D9CD95F}"/>
              </a:ext>
            </a:extLst>
          </p:cNvPr>
          <p:cNvGrpSpPr/>
          <p:nvPr/>
        </p:nvGrpSpPr>
        <p:grpSpPr>
          <a:xfrm>
            <a:off x="3683921" y="401177"/>
            <a:ext cx="2847409" cy="3554872"/>
            <a:chOff x="12781483" y="-1318991"/>
            <a:chExt cx="3132150" cy="3910359"/>
          </a:xfrm>
        </p:grpSpPr>
        <p:sp>
          <p:nvSpPr>
            <p:cNvPr id="18" name="Paralelogramo 17">
              <a:extLst>
                <a:ext uri="{FF2B5EF4-FFF2-40B4-BE49-F238E27FC236}">
                  <a16:creationId xmlns:a16="http://schemas.microsoft.com/office/drawing/2014/main" id="{526FFA1F-C02F-4183-9CAF-3EC45C05770E}"/>
                </a:ext>
              </a:extLst>
            </p:cNvPr>
            <p:cNvSpPr/>
            <p:nvPr userDrawn="1"/>
          </p:nvSpPr>
          <p:spPr>
            <a:xfrm rot="5400000">
              <a:off x="12941422" y="-380844"/>
              <a:ext cx="2903066" cy="3041357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9" name="Rectángulo: Esquinas redondeadas 18" descr="Marco de foto">
              <a:extLst>
                <a:ext uri="{FF2B5EF4-FFF2-40B4-BE49-F238E27FC236}">
                  <a16:creationId xmlns:a16="http://schemas.microsoft.com/office/drawing/2014/main" id="{C50A27E7-6B18-4B33-A9D5-C2BB56EF7A4A}"/>
                </a:ext>
              </a:extLst>
            </p:cNvPr>
            <p:cNvSpPr/>
            <p:nvPr userDrawn="1"/>
          </p:nvSpPr>
          <p:spPr>
            <a:xfrm>
              <a:off x="12781483" y="-1318991"/>
              <a:ext cx="2903066" cy="3525408"/>
            </a:xfrm>
            <a:prstGeom prst="roundRect">
              <a:avLst>
                <a:gd name="adj" fmla="val 454"/>
              </a:avLst>
            </a:prstGeom>
            <a:blipFill dpi="0" rotWithShape="1"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grpSp>
        <p:nvGrpSpPr>
          <p:cNvPr id="20" name="Grupo 19" title="Marco de imagen de papel">
            <a:extLst>
              <a:ext uri="{FF2B5EF4-FFF2-40B4-BE49-F238E27FC236}">
                <a16:creationId xmlns:a16="http://schemas.microsoft.com/office/drawing/2014/main" id="{35D79137-7B8B-41D9-9D1A-2B4C07121CA2}"/>
              </a:ext>
            </a:extLst>
          </p:cNvPr>
          <p:cNvGrpSpPr/>
          <p:nvPr/>
        </p:nvGrpSpPr>
        <p:grpSpPr>
          <a:xfrm rot="182524">
            <a:off x="4015611" y="3010143"/>
            <a:ext cx="2699564" cy="3418505"/>
            <a:chOff x="8372395" y="-1103087"/>
            <a:chExt cx="2969520" cy="3760355"/>
          </a:xfrm>
        </p:grpSpPr>
        <p:sp>
          <p:nvSpPr>
            <p:cNvPr id="21" name="Paralelogramo 20">
              <a:extLst>
                <a:ext uri="{FF2B5EF4-FFF2-40B4-BE49-F238E27FC236}">
                  <a16:creationId xmlns:a16="http://schemas.microsoft.com/office/drawing/2014/main" id="{A3FC0CC1-8F2B-4285-89B0-48038CE9FCCF}"/>
                </a:ext>
              </a:extLst>
            </p:cNvPr>
            <p:cNvSpPr/>
            <p:nvPr userDrawn="1"/>
          </p:nvSpPr>
          <p:spPr>
            <a:xfrm rot="16200000" flipH="1">
              <a:off x="8437722" y="-150836"/>
              <a:ext cx="2742777" cy="2873432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22" name="Rectángulo: Esquinas redondeadas 21" descr="Marco de foto">
              <a:extLst>
                <a:ext uri="{FF2B5EF4-FFF2-40B4-BE49-F238E27FC236}">
                  <a16:creationId xmlns:a16="http://schemas.microsoft.com/office/drawing/2014/main" id="{489F9FB9-FE28-4463-8DEC-8807A206B04A}"/>
                </a:ext>
              </a:extLst>
            </p:cNvPr>
            <p:cNvSpPr/>
            <p:nvPr userDrawn="1"/>
          </p:nvSpPr>
          <p:spPr>
            <a:xfrm>
              <a:off x="8599138" y="-1103087"/>
              <a:ext cx="2742777" cy="3330757"/>
            </a:xfrm>
            <a:prstGeom prst="roundRect">
              <a:avLst>
                <a:gd name="adj" fmla="val 454"/>
              </a:avLst>
            </a:prstGeom>
            <a:blipFill dpi="0" rotWithShape="1"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grpSp>
        <p:nvGrpSpPr>
          <p:cNvPr id="23" name="Grupo 22" title="Marco de imagen de papel">
            <a:extLst>
              <a:ext uri="{FF2B5EF4-FFF2-40B4-BE49-F238E27FC236}">
                <a16:creationId xmlns:a16="http://schemas.microsoft.com/office/drawing/2014/main" id="{246C71B6-1F3E-4ECE-A5B9-7327585B7053}"/>
              </a:ext>
            </a:extLst>
          </p:cNvPr>
          <p:cNvGrpSpPr/>
          <p:nvPr/>
        </p:nvGrpSpPr>
        <p:grpSpPr>
          <a:xfrm>
            <a:off x="6620442" y="973226"/>
            <a:ext cx="3474160" cy="4337342"/>
            <a:chOff x="4636201" y="-1745975"/>
            <a:chExt cx="3474160" cy="4337342"/>
          </a:xfrm>
        </p:grpSpPr>
        <p:sp>
          <p:nvSpPr>
            <p:cNvPr id="24" name="Paralelogramo 23">
              <a:extLst>
                <a:ext uri="{FF2B5EF4-FFF2-40B4-BE49-F238E27FC236}">
                  <a16:creationId xmlns:a16="http://schemas.microsoft.com/office/drawing/2014/main" id="{241BC439-F1E5-43D5-8B94-93321A73B30B}"/>
                </a:ext>
              </a:extLst>
            </p:cNvPr>
            <p:cNvSpPr/>
            <p:nvPr userDrawn="1"/>
          </p:nvSpPr>
          <p:spPr>
            <a:xfrm rot="5400000">
              <a:off x="4813604" y="-705389"/>
              <a:ext cx="3220061" cy="3373452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25" name="Rectángulo: Esquinas redondeadas 24" descr="Marco de foto">
              <a:extLst>
                <a:ext uri="{FF2B5EF4-FFF2-40B4-BE49-F238E27FC236}">
                  <a16:creationId xmlns:a16="http://schemas.microsoft.com/office/drawing/2014/main" id="{A6F097F2-D267-46BA-AFC6-76D7D422108C}"/>
                </a:ext>
              </a:extLst>
            </p:cNvPr>
            <p:cNvSpPr/>
            <p:nvPr userDrawn="1"/>
          </p:nvSpPr>
          <p:spPr>
            <a:xfrm>
              <a:off x="4636201" y="-1745975"/>
              <a:ext cx="3220061" cy="3910358"/>
            </a:xfrm>
            <a:prstGeom prst="roundRect">
              <a:avLst>
                <a:gd name="adj" fmla="val 454"/>
              </a:avLst>
            </a:prstGeom>
            <a:blipFill dpi="0" rotWithShape="1"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grpSp>
        <p:nvGrpSpPr>
          <p:cNvPr id="26" name="Grupo 25" title="Marco de imagen de papel">
            <a:extLst>
              <a:ext uri="{FF2B5EF4-FFF2-40B4-BE49-F238E27FC236}">
                <a16:creationId xmlns:a16="http://schemas.microsoft.com/office/drawing/2014/main" id="{09ACB5D1-3120-4A92-B995-F44AF936EB5D}"/>
              </a:ext>
            </a:extLst>
          </p:cNvPr>
          <p:cNvGrpSpPr/>
          <p:nvPr/>
        </p:nvGrpSpPr>
        <p:grpSpPr>
          <a:xfrm rot="21371983">
            <a:off x="9482263" y="3024706"/>
            <a:ext cx="2454149" cy="3107732"/>
            <a:chOff x="8372395" y="-1103087"/>
            <a:chExt cx="2969520" cy="3760355"/>
          </a:xfrm>
        </p:grpSpPr>
        <p:sp>
          <p:nvSpPr>
            <p:cNvPr id="27" name="Paralelogramo 26">
              <a:extLst>
                <a:ext uri="{FF2B5EF4-FFF2-40B4-BE49-F238E27FC236}">
                  <a16:creationId xmlns:a16="http://schemas.microsoft.com/office/drawing/2014/main" id="{AA1F842C-6D95-415B-AE49-DE17209DACEE}"/>
                </a:ext>
              </a:extLst>
            </p:cNvPr>
            <p:cNvSpPr/>
            <p:nvPr userDrawn="1"/>
          </p:nvSpPr>
          <p:spPr>
            <a:xfrm rot="16200000" flipH="1">
              <a:off x="8437722" y="-150836"/>
              <a:ext cx="2742777" cy="2873432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28" name="Rectángulo: Esquinas redondeadas 27" descr="Marco de foto">
              <a:extLst>
                <a:ext uri="{FF2B5EF4-FFF2-40B4-BE49-F238E27FC236}">
                  <a16:creationId xmlns:a16="http://schemas.microsoft.com/office/drawing/2014/main" id="{6C650338-3E18-432E-8D96-8C8E759D614E}"/>
                </a:ext>
              </a:extLst>
            </p:cNvPr>
            <p:cNvSpPr/>
            <p:nvPr userDrawn="1"/>
          </p:nvSpPr>
          <p:spPr>
            <a:xfrm>
              <a:off x="8599138" y="-1103087"/>
              <a:ext cx="2742777" cy="3330757"/>
            </a:xfrm>
            <a:prstGeom prst="roundRect">
              <a:avLst>
                <a:gd name="adj" fmla="val 454"/>
              </a:avLst>
            </a:prstGeom>
            <a:blipFill dpi="0" rotWithShape="1"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pic>
        <p:nvPicPr>
          <p:cNvPr id="48" name="Marcador de posición de imagen 47" descr="Tres personas posando con la misma camiseta&#10;">
            <a:extLst>
              <a:ext uri="{FF2B5EF4-FFF2-40B4-BE49-F238E27FC236}">
                <a16:creationId xmlns:a16="http://schemas.microsoft.com/office/drawing/2014/main" id="{E8DDB638-A39B-4D12-B263-2F2563724D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0" name="Marcador de posición de imagen 39" descr="imagen de mujer sacando una foto con la cámara delante de la cara&#10;">
            <a:extLst>
              <a:ext uri="{FF2B5EF4-FFF2-40B4-BE49-F238E27FC236}">
                <a16:creationId xmlns:a16="http://schemas.microsoft.com/office/drawing/2014/main" id="{22384C8E-6E47-429B-B24F-C643D3AA2CD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2" name="Marcador de posición de imagen 41" descr="mujer comiendo pizza&#10;">
            <a:extLst>
              <a:ext uri="{FF2B5EF4-FFF2-40B4-BE49-F238E27FC236}">
                <a16:creationId xmlns:a16="http://schemas.microsoft.com/office/drawing/2014/main" id="{42714DD5-CF6C-42F3-ADF5-9F63C8ECF4B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B2309E8-00AD-4C8A-B916-190363E157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 err="1"/>
              <a:t>Going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 </a:t>
            </a:r>
            <a:r>
              <a:rPr lang="es-ES" dirty="0" err="1"/>
              <a:t>workplace</a:t>
            </a:r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986B5791-521E-4BD4-B2D8-3A327259F9B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 dirty="0" err="1"/>
              <a:t>Going</a:t>
            </a:r>
            <a:r>
              <a:rPr lang="es-ES" dirty="0"/>
              <a:t> </a:t>
            </a:r>
            <a:r>
              <a:rPr lang="es-ES" dirty="0" err="1"/>
              <a:t>out</a:t>
            </a:r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E330705B-1003-44ED-A412-E0292EA069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 dirty="0" err="1"/>
              <a:t>Going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eat</a:t>
            </a:r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D133A39-10C1-4781-9569-1102B2CD66C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es-ES" dirty="0" err="1"/>
              <a:t>Selfies</a:t>
            </a:r>
            <a:r>
              <a:rPr lang="es-ES" dirty="0"/>
              <a:t> </a:t>
            </a:r>
            <a:r>
              <a:rPr lang="es-ES" dirty="0" err="1"/>
              <a:t>everywhere</a:t>
            </a:r>
            <a:endParaRPr lang="es-ES" dirty="0"/>
          </a:p>
        </p:txBody>
      </p:sp>
      <p:sp>
        <p:nvSpPr>
          <p:cNvPr id="12" name="Marcador de texto 11" descr="Gráfico de llamada">
            <a:extLst>
              <a:ext uri="{FF2B5EF4-FFF2-40B4-BE49-F238E27FC236}">
                <a16:creationId xmlns:a16="http://schemas.microsoft.com/office/drawing/2014/main" id="{1D806FAE-80FD-4B16-BC8C-CC6A0513CFB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 rot="288775">
            <a:off x="9437688" y="577850"/>
            <a:ext cx="2071687" cy="1335088"/>
          </a:xfrm>
        </p:spPr>
        <p:txBody>
          <a:bodyPr rtlCol="0"/>
          <a:lstStyle/>
          <a:p>
            <a:pPr rtl="0"/>
            <a:r>
              <a:rPr lang="es-ES" dirty="0"/>
              <a:t>2019,what a </a:t>
            </a:r>
            <a:r>
              <a:rPr lang="es-ES" dirty="0" err="1"/>
              <a:t>great</a:t>
            </a:r>
            <a:r>
              <a:rPr lang="es-ES" dirty="0"/>
              <a:t> </a:t>
            </a:r>
            <a:r>
              <a:rPr lang="es-ES" dirty="0" err="1"/>
              <a:t>year</a:t>
            </a:r>
            <a:r>
              <a:rPr lang="es-ES" dirty="0"/>
              <a:t>!</a:t>
            </a:r>
            <a:endParaRPr lang="es-ES" noProof="1"/>
          </a:p>
        </p:txBody>
      </p:sp>
      <p:sp>
        <p:nvSpPr>
          <p:cNvPr id="37" name="Título 36" hidden="1">
            <a:extLst>
              <a:ext uri="{FF2B5EF4-FFF2-40B4-BE49-F238E27FC236}">
                <a16:creationId xmlns:a16="http://schemas.microsoft.com/office/drawing/2014/main" id="{F440202E-B31B-4890-B8BD-C417227D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Diapositiva 2</a:t>
            </a:r>
          </a:p>
        </p:txBody>
      </p:sp>
      <p:pic>
        <p:nvPicPr>
          <p:cNvPr id="5" name="Marcador de posición de imagen 4" descr="hombre de negocios joven apoyado en una pared" title="hombre de negocios joven apoyado en una pared">
            <a:extLst>
              <a:ext uri="{FF2B5EF4-FFF2-40B4-BE49-F238E27FC236}">
                <a16:creationId xmlns:a16="http://schemas.microsoft.com/office/drawing/2014/main" id="{03EB43DE-49B3-43BB-B563-387808B3FF2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1" name="Marcador de posición de imagen 30" descr="chica con la mano en el pelo" title="chica con la mano en el pelo">
            <a:extLst>
              <a:ext uri="{FF2B5EF4-FFF2-40B4-BE49-F238E27FC236}">
                <a16:creationId xmlns:a16="http://schemas.microsoft.com/office/drawing/2014/main" id="{7BAD94D6-44F5-450E-80D3-5158C489C1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4"/>
          <a:stretch/>
        </p:blipFill>
        <p:spPr>
          <a:xfrm rot="21371983">
            <a:off x="9822213" y="3201538"/>
            <a:ext cx="1926005" cy="2027373"/>
          </a:xfr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6A60A32-8827-471C-B43C-503B439B19A2}"/>
              </a:ext>
            </a:extLst>
          </p:cNvPr>
          <p:cNvSpPr/>
          <p:nvPr/>
        </p:nvSpPr>
        <p:spPr>
          <a:xfrm>
            <a:off x="9568951" y="6361043"/>
            <a:ext cx="1992781" cy="327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778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32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32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2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  <p:bldP spid="12" grpId="1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 descr="fuegos artificiales con paisaje urbano de fondo" title="fuegos artificiales con paisaje urbano de fondo">
            <a:extLst>
              <a:ext uri="{FF2B5EF4-FFF2-40B4-BE49-F238E27FC236}">
                <a16:creationId xmlns:a16="http://schemas.microsoft.com/office/drawing/2014/main" id="{7AA56293-C06A-4110-BC45-A405169ACC3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6F0363B-FB5E-4712-AF18-3519FD180D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8000" y="3033000"/>
            <a:ext cx="4221162" cy="396000"/>
          </a:xfrm>
        </p:spPr>
        <p:txBody>
          <a:bodyPr rtlCol="0"/>
          <a:lstStyle/>
          <a:p>
            <a:pPr rtl="0"/>
            <a:r>
              <a:rPr lang="es-ES" noProof="1"/>
              <a:t>“2020 surprise me!”</a:t>
            </a:r>
          </a:p>
        </p:txBody>
      </p:sp>
      <p:sp>
        <p:nvSpPr>
          <p:cNvPr id="19" name="Título 18" hidden="1">
            <a:extLst>
              <a:ext uri="{FF2B5EF4-FFF2-40B4-BE49-F238E27FC236}">
                <a16:creationId xmlns:a16="http://schemas.microsoft.com/office/drawing/2014/main" id="{215B47F4-21D5-40B5-8422-2AAB1CFA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Imagen de gran tamaño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F7F5A7D-430C-4613-910A-E41AAFA2FAC9}"/>
              </a:ext>
            </a:extLst>
          </p:cNvPr>
          <p:cNvSpPr/>
          <p:nvPr/>
        </p:nvSpPr>
        <p:spPr>
          <a:xfrm>
            <a:off x="9568951" y="6361043"/>
            <a:ext cx="1992781" cy="327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246C9-4351-413A-9026-900D2FE5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2020 resume</a:t>
            </a:r>
          </a:p>
        </p:txBody>
      </p:sp>
      <p:pic>
        <p:nvPicPr>
          <p:cNvPr id="30" name="Marcador de posición de imagen 29" descr="mujer posando">
            <a:extLst>
              <a:ext uri="{FF2B5EF4-FFF2-40B4-BE49-F238E27FC236}">
                <a16:creationId xmlns:a16="http://schemas.microsoft.com/office/drawing/2014/main" id="{4170865A-3432-4995-A007-A9BD4A32C8B8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5016000" y="1302475"/>
            <a:ext cx="2160000" cy="2160000"/>
          </a:xfrm>
        </p:spPr>
      </p:pic>
      <p:pic>
        <p:nvPicPr>
          <p:cNvPr id="40" name="Marcador de posición de imagen 39" descr="robot hecho con cajas de cartón">
            <a:extLst>
              <a:ext uri="{FF2B5EF4-FFF2-40B4-BE49-F238E27FC236}">
                <a16:creationId xmlns:a16="http://schemas.microsoft.com/office/drawing/2014/main" id="{C76C982F-A3B4-4EDC-97CD-C8A615979892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9492000" y="3538675"/>
            <a:ext cx="2160000" cy="2160000"/>
          </a:xfrm>
        </p:spPr>
      </p:pic>
      <p:pic>
        <p:nvPicPr>
          <p:cNvPr id="29" name="Marcador de posición de imagen 28">
            <a:extLst>
              <a:ext uri="{FF2B5EF4-FFF2-40B4-BE49-F238E27FC236}">
                <a16:creationId xmlns:a16="http://schemas.microsoft.com/office/drawing/2014/main" id="{22B06AEA-070F-4ED2-895F-4F4B9F3494A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/>
          <a:srcRect l="21879" r="21879"/>
          <a:stretch>
            <a:fillRect/>
          </a:stretch>
        </p:blipFill>
        <p:spPr/>
      </p:pic>
      <p:pic>
        <p:nvPicPr>
          <p:cNvPr id="27" name="Marcador de posición de imagen 26">
            <a:extLst>
              <a:ext uri="{FF2B5EF4-FFF2-40B4-BE49-F238E27FC236}">
                <a16:creationId xmlns:a16="http://schemas.microsoft.com/office/drawing/2014/main" id="{6095979E-C103-4FDA-AD63-76F1EE6A97B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35" name="Marcador de posición de imagen 34">
            <a:extLst>
              <a:ext uri="{FF2B5EF4-FFF2-40B4-BE49-F238E27FC236}">
                <a16:creationId xmlns:a16="http://schemas.microsoft.com/office/drawing/2014/main" id="{62013763-31A8-4B97-839D-B1202213E93F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7"/>
          <a:srcRect l="16667" r="16667"/>
          <a:stretch>
            <a:fillRect/>
          </a:stretch>
        </p:blipFill>
        <p:spPr/>
      </p:pic>
      <p:pic>
        <p:nvPicPr>
          <p:cNvPr id="33" name="Marcador de posición de imagen 32">
            <a:extLst>
              <a:ext uri="{FF2B5EF4-FFF2-40B4-BE49-F238E27FC236}">
                <a16:creationId xmlns:a16="http://schemas.microsoft.com/office/drawing/2014/main" id="{2151071A-7FC0-4CFE-ADFE-E6B665483126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8"/>
          <a:srcRect l="21688" r="21688"/>
          <a:stretch>
            <a:fillRect/>
          </a:stretch>
        </p:blipFill>
        <p:spPr/>
      </p:pic>
      <p:pic>
        <p:nvPicPr>
          <p:cNvPr id="39" name="Marcador de posición de imagen 38">
            <a:extLst>
              <a:ext uri="{FF2B5EF4-FFF2-40B4-BE49-F238E27FC236}">
                <a16:creationId xmlns:a16="http://schemas.microsoft.com/office/drawing/2014/main" id="{84814928-FE14-4ACF-8F06-7E83353BFBE6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9"/>
          <a:srcRect l="17149" r="17149"/>
          <a:stretch>
            <a:fillRect/>
          </a:stretch>
        </p:blipFill>
        <p:spPr/>
      </p:pic>
      <p:pic>
        <p:nvPicPr>
          <p:cNvPr id="43" name="Marcador de posición de imagen 42">
            <a:extLst>
              <a:ext uri="{FF2B5EF4-FFF2-40B4-BE49-F238E27FC236}">
                <a16:creationId xmlns:a16="http://schemas.microsoft.com/office/drawing/2014/main" id="{BC334BE6-5C97-495C-9AB7-5E1ACEC391C2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10"/>
          <a:srcRect l="24170" r="24170"/>
          <a:stretch>
            <a:fillRect/>
          </a:stretch>
        </p:blipFill>
        <p:spPr/>
      </p:pic>
      <p:pic>
        <p:nvPicPr>
          <p:cNvPr id="45" name="Marcador de posición de imagen 44">
            <a:extLst>
              <a:ext uri="{FF2B5EF4-FFF2-40B4-BE49-F238E27FC236}">
                <a16:creationId xmlns:a16="http://schemas.microsoft.com/office/drawing/2014/main" id="{83800C59-005B-4DF2-BF40-43CA875BA774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11"/>
          <a:srcRect l="25000" r="25000"/>
          <a:stretch>
            <a:fillRect/>
          </a:stretch>
        </p:blipFill>
        <p:spPr/>
      </p:pic>
      <p:pic>
        <p:nvPicPr>
          <p:cNvPr id="47" name="Marcador de posición de imagen 46">
            <a:extLst>
              <a:ext uri="{FF2B5EF4-FFF2-40B4-BE49-F238E27FC236}">
                <a16:creationId xmlns:a16="http://schemas.microsoft.com/office/drawing/2014/main" id="{DF57C461-A368-456D-AB42-2FDC4F3C12E5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12"/>
          <a:srcRect l="16700" r="16700"/>
          <a:stretch>
            <a:fillRect/>
          </a:stretch>
        </p:blipFill>
        <p:spPr/>
      </p:pic>
      <p:sp>
        <p:nvSpPr>
          <p:cNvPr id="3" name="Marcador de texto 2" descr="Gráfico de llamada">
            <a:extLst>
              <a:ext uri="{FF2B5EF4-FFF2-40B4-BE49-F238E27FC236}">
                <a16:creationId xmlns:a16="http://schemas.microsoft.com/office/drawing/2014/main" id="{37F92181-D569-4AC0-A52A-AADD9F43A6D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17039" y="813031"/>
            <a:ext cx="2071687" cy="622829"/>
          </a:xfrm>
          <a:prstGeom prst="wedgeRoundRectCallout">
            <a:avLst>
              <a:gd name="adj1" fmla="val 28049"/>
              <a:gd name="adj2" fmla="val 84079"/>
              <a:gd name="adj3" fmla="val 16667"/>
            </a:avLst>
          </a:prstGeom>
        </p:spPr>
        <p:txBody>
          <a:bodyPr rtlCol="0"/>
          <a:lstStyle/>
          <a:p>
            <a:pPr rtl="0"/>
            <a:r>
              <a:rPr lang="es-ES" dirty="0" err="1"/>
              <a:t>When</a:t>
            </a:r>
            <a:r>
              <a:rPr lang="es-ES" dirty="0"/>
              <a:t> can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go</a:t>
            </a:r>
            <a:r>
              <a:rPr lang="es-ES" dirty="0"/>
              <a:t> back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school</a:t>
            </a:r>
            <a:r>
              <a:rPr lang="es-ES" dirty="0"/>
              <a:t>?</a:t>
            </a:r>
          </a:p>
        </p:txBody>
      </p:sp>
      <p:sp>
        <p:nvSpPr>
          <p:cNvPr id="5" name="Marcador de texto 4" descr="Gráfico de llamada">
            <a:extLst>
              <a:ext uri="{FF2B5EF4-FFF2-40B4-BE49-F238E27FC236}">
                <a16:creationId xmlns:a16="http://schemas.microsoft.com/office/drawing/2014/main" id="{0C752963-8C00-4CD3-891B-8B895EA4EA7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480000" y="3117585"/>
            <a:ext cx="2071687" cy="622829"/>
          </a:xfrm>
        </p:spPr>
        <p:txBody>
          <a:bodyPr rtlCol="0"/>
          <a:lstStyle/>
          <a:p>
            <a:pPr rtl="0"/>
            <a:r>
              <a:rPr lang="es-ES" dirty="0"/>
              <a:t>Stop </a:t>
            </a:r>
            <a:r>
              <a:rPr lang="es-ES" dirty="0" err="1"/>
              <a:t>surprising</a:t>
            </a:r>
            <a:r>
              <a:rPr lang="es-ES" dirty="0"/>
              <a:t> me 2020!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21B31428-4DFF-49E3-81C0-F8E216ADFB55}"/>
              </a:ext>
            </a:extLst>
          </p:cNvPr>
          <p:cNvSpPr/>
          <p:nvPr/>
        </p:nvSpPr>
        <p:spPr>
          <a:xfrm>
            <a:off x="9568951" y="6361043"/>
            <a:ext cx="1992781" cy="327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934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2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2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3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32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5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32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5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" grpId="1" uiExpand="1" build="p" animBg="1"/>
      <p:bldP spid="5" grpId="0" uiExpand="1" build="p" animBg="1"/>
      <p:bldP spid="5" grpId="1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 descr="imagen de fondo con una ciudad difuminada" title="imagen de fondo con una ciudad difuminada">
            <a:extLst>
              <a:ext uri="{FF2B5EF4-FFF2-40B4-BE49-F238E27FC236}">
                <a16:creationId xmlns:a16="http://schemas.microsoft.com/office/drawing/2014/main" id="{3B897A90-2F7D-477C-8B8B-4243359555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5" name="Grupo 14" title="Marco de imagen de papel">
            <a:extLst>
              <a:ext uri="{FF2B5EF4-FFF2-40B4-BE49-F238E27FC236}">
                <a16:creationId xmlns:a16="http://schemas.microsoft.com/office/drawing/2014/main" id="{2BB77C0C-1042-44F9-A00C-9DEE176AE494}"/>
              </a:ext>
            </a:extLst>
          </p:cNvPr>
          <p:cNvGrpSpPr/>
          <p:nvPr/>
        </p:nvGrpSpPr>
        <p:grpSpPr>
          <a:xfrm rot="21295767">
            <a:off x="216289" y="519528"/>
            <a:ext cx="6506278" cy="4864658"/>
            <a:chOff x="4636201" y="-1745975"/>
            <a:chExt cx="3474160" cy="4337342"/>
          </a:xfrm>
        </p:grpSpPr>
        <p:sp>
          <p:nvSpPr>
            <p:cNvPr id="16" name="Paralelogramo 15">
              <a:extLst>
                <a:ext uri="{FF2B5EF4-FFF2-40B4-BE49-F238E27FC236}">
                  <a16:creationId xmlns:a16="http://schemas.microsoft.com/office/drawing/2014/main" id="{269610D6-7006-4BA5-A69B-3C7A4ED489FF}"/>
                </a:ext>
              </a:extLst>
            </p:cNvPr>
            <p:cNvSpPr/>
            <p:nvPr userDrawn="1"/>
          </p:nvSpPr>
          <p:spPr>
            <a:xfrm rot="5400000">
              <a:off x="4813604" y="-705389"/>
              <a:ext cx="3220061" cy="3373452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7" name="Rectángulo: Esquinas redondeadas 16" descr="Marco de imagen de papel">
              <a:extLst>
                <a:ext uri="{FF2B5EF4-FFF2-40B4-BE49-F238E27FC236}">
                  <a16:creationId xmlns:a16="http://schemas.microsoft.com/office/drawing/2014/main" id="{796A7B23-46FE-43D7-A493-FB56337C450D}"/>
                </a:ext>
              </a:extLst>
            </p:cNvPr>
            <p:cNvSpPr/>
            <p:nvPr userDrawn="1"/>
          </p:nvSpPr>
          <p:spPr>
            <a:xfrm>
              <a:off x="4636201" y="-1745975"/>
              <a:ext cx="3220061" cy="3910358"/>
            </a:xfrm>
            <a:prstGeom prst="roundRect">
              <a:avLst>
                <a:gd name="adj" fmla="val 454"/>
              </a:avLst>
            </a:prstGeom>
            <a:blipFill dpi="0" rotWithShape="1"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grpSp>
        <p:nvGrpSpPr>
          <p:cNvPr id="18" name="Grupo 17" title="Marco de imagen de papel">
            <a:extLst>
              <a:ext uri="{FF2B5EF4-FFF2-40B4-BE49-F238E27FC236}">
                <a16:creationId xmlns:a16="http://schemas.microsoft.com/office/drawing/2014/main" id="{B6B1D40C-7E92-4FF3-A3DE-A858E37F3928}"/>
              </a:ext>
            </a:extLst>
          </p:cNvPr>
          <p:cNvGrpSpPr/>
          <p:nvPr/>
        </p:nvGrpSpPr>
        <p:grpSpPr>
          <a:xfrm>
            <a:off x="6331326" y="185530"/>
            <a:ext cx="4810102" cy="3770519"/>
            <a:chOff x="12781483" y="-1318991"/>
            <a:chExt cx="3132150" cy="3910359"/>
          </a:xfrm>
        </p:grpSpPr>
        <p:sp>
          <p:nvSpPr>
            <p:cNvPr id="19" name="Paralelogramo 18">
              <a:extLst>
                <a:ext uri="{FF2B5EF4-FFF2-40B4-BE49-F238E27FC236}">
                  <a16:creationId xmlns:a16="http://schemas.microsoft.com/office/drawing/2014/main" id="{E3463503-E42B-437B-A892-C13AB4A175E5}"/>
                </a:ext>
              </a:extLst>
            </p:cNvPr>
            <p:cNvSpPr/>
            <p:nvPr userDrawn="1"/>
          </p:nvSpPr>
          <p:spPr>
            <a:xfrm rot="5400000">
              <a:off x="12941422" y="-380844"/>
              <a:ext cx="2903066" cy="3041357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20" name="Rectángulo: Esquinas redondeadas 19" descr="Marco de imagen de papel">
              <a:extLst>
                <a:ext uri="{FF2B5EF4-FFF2-40B4-BE49-F238E27FC236}">
                  <a16:creationId xmlns:a16="http://schemas.microsoft.com/office/drawing/2014/main" id="{0EF8A4BF-A43E-4569-9286-DE035DF7EE4B}"/>
                </a:ext>
              </a:extLst>
            </p:cNvPr>
            <p:cNvSpPr/>
            <p:nvPr userDrawn="1"/>
          </p:nvSpPr>
          <p:spPr>
            <a:xfrm>
              <a:off x="12781483" y="-1318991"/>
              <a:ext cx="2903066" cy="3525408"/>
            </a:xfrm>
            <a:prstGeom prst="roundRect">
              <a:avLst>
                <a:gd name="adj" fmla="val 454"/>
              </a:avLst>
            </a:prstGeom>
            <a:blipFill dpi="0" rotWithShape="1"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grpSp>
        <p:nvGrpSpPr>
          <p:cNvPr id="21" name="Grupo 20" title="Marco de imagen de papel">
            <a:extLst>
              <a:ext uri="{FF2B5EF4-FFF2-40B4-BE49-F238E27FC236}">
                <a16:creationId xmlns:a16="http://schemas.microsoft.com/office/drawing/2014/main" id="{80AD151C-9F8B-457A-B87A-CA2E5927E2C9}"/>
              </a:ext>
            </a:extLst>
          </p:cNvPr>
          <p:cNvGrpSpPr/>
          <p:nvPr/>
        </p:nvGrpSpPr>
        <p:grpSpPr>
          <a:xfrm rot="182524">
            <a:off x="6253585" y="2968533"/>
            <a:ext cx="5094220" cy="3893377"/>
            <a:chOff x="8372395" y="-1103087"/>
            <a:chExt cx="2969520" cy="3760355"/>
          </a:xfrm>
        </p:grpSpPr>
        <p:sp>
          <p:nvSpPr>
            <p:cNvPr id="22" name="Paralelogramo 21">
              <a:extLst>
                <a:ext uri="{FF2B5EF4-FFF2-40B4-BE49-F238E27FC236}">
                  <a16:creationId xmlns:a16="http://schemas.microsoft.com/office/drawing/2014/main" id="{E507910B-BCDF-4B2E-B3A2-47A0AAB13151}"/>
                </a:ext>
              </a:extLst>
            </p:cNvPr>
            <p:cNvSpPr/>
            <p:nvPr userDrawn="1"/>
          </p:nvSpPr>
          <p:spPr>
            <a:xfrm rot="16200000" flipH="1">
              <a:off x="8437722" y="-150836"/>
              <a:ext cx="2742777" cy="2873432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23" name="Rectángulo: Esquinas redondeadas 22" descr="Marco de imagen de papel">
              <a:extLst>
                <a:ext uri="{FF2B5EF4-FFF2-40B4-BE49-F238E27FC236}">
                  <a16:creationId xmlns:a16="http://schemas.microsoft.com/office/drawing/2014/main" id="{E991952B-2BE5-44A2-84BD-A9364DF019BB}"/>
                </a:ext>
              </a:extLst>
            </p:cNvPr>
            <p:cNvSpPr/>
            <p:nvPr userDrawn="1"/>
          </p:nvSpPr>
          <p:spPr>
            <a:xfrm>
              <a:off x="8599138" y="-1103087"/>
              <a:ext cx="2742777" cy="3330757"/>
            </a:xfrm>
            <a:prstGeom prst="roundRect">
              <a:avLst>
                <a:gd name="adj" fmla="val 454"/>
              </a:avLst>
            </a:prstGeom>
            <a:blipFill dpi="0" rotWithShape="1"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2364D1BF-A06E-4FF1-A6F2-DDA5CFC83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797" y="5211721"/>
            <a:ext cx="2740856" cy="1128778"/>
          </a:xfrm>
        </p:spPr>
        <p:txBody>
          <a:bodyPr rtlCol="0"/>
          <a:lstStyle/>
          <a:p>
            <a:pPr rtl="0"/>
            <a:r>
              <a:rPr lang="es-ES" sz="3200" dirty="0" err="1"/>
              <a:t>Our</a:t>
            </a:r>
            <a:r>
              <a:rPr lang="es-ES" sz="3200" dirty="0"/>
              <a:t> </a:t>
            </a:r>
            <a:r>
              <a:rPr lang="es-ES" sz="3200" dirty="0" err="1"/>
              <a:t>conclusions</a:t>
            </a:r>
            <a:endParaRPr lang="es-ES" sz="32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236A4D9-DCA0-4D15-8774-34A9499775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75744" y="5792001"/>
            <a:ext cx="2965461" cy="252000"/>
          </a:xfrm>
        </p:spPr>
        <p:txBody>
          <a:bodyPr rtlCol="0"/>
          <a:lstStyle/>
          <a:p>
            <a:pPr rtl="0"/>
            <a:r>
              <a:rPr lang="es-ES" noProof="1"/>
              <a:t>Gama team</a:t>
            </a:r>
          </a:p>
        </p:txBody>
      </p:sp>
      <p:cxnSp>
        <p:nvCxnSpPr>
          <p:cNvPr id="8" name="Conector recto 7" descr="línea vertical">
            <a:extLst>
              <a:ext uri="{FF2B5EF4-FFF2-40B4-BE49-F238E27FC236}">
                <a16:creationId xmlns:a16="http://schemas.microsoft.com/office/drawing/2014/main" id="{C0B893E7-2D9C-445D-8C3C-B056DC61C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35607" y="5628065"/>
            <a:ext cx="0" cy="637049"/>
          </a:xfrm>
          <a:prstGeom prst="line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Marcador de posición de imagen 35">
            <a:extLst>
              <a:ext uri="{FF2B5EF4-FFF2-40B4-BE49-F238E27FC236}">
                <a16:creationId xmlns:a16="http://schemas.microsoft.com/office/drawing/2014/main" id="{B58C1D05-C964-45E3-8E57-EC541B5849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 l="22237" r="22237"/>
          <a:stretch>
            <a:fillRect/>
          </a:stretch>
        </p:blipFill>
        <p:spPr>
          <a:xfrm>
            <a:off x="6629400" y="606425"/>
            <a:ext cx="3932238" cy="2360613"/>
          </a:xfrm>
        </p:spPr>
      </p:pic>
      <p:pic>
        <p:nvPicPr>
          <p:cNvPr id="34" name="Marcador de posición de imagen 33">
            <a:extLst>
              <a:ext uri="{FF2B5EF4-FFF2-40B4-BE49-F238E27FC236}">
                <a16:creationId xmlns:a16="http://schemas.microsoft.com/office/drawing/2014/main" id="{8A567103-030B-411B-8A63-1504E492783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7"/>
          <a:srcRect l="25778" r="25778"/>
          <a:stretch>
            <a:fillRect/>
          </a:stretch>
        </p:blipFill>
        <p:spPr>
          <a:xfrm rot="182524">
            <a:off x="6894513" y="3140075"/>
            <a:ext cx="4249737" cy="2924175"/>
          </a:xfrm>
        </p:spPr>
      </p:pic>
      <p:pic>
        <p:nvPicPr>
          <p:cNvPr id="28" name="Marcador de posición de imagen 27">
            <a:extLst>
              <a:ext uri="{FF2B5EF4-FFF2-40B4-BE49-F238E27FC236}">
                <a16:creationId xmlns:a16="http://schemas.microsoft.com/office/drawing/2014/main" id="{1C923CC2-936E-4160-9936-9981C94B772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8"/>
          <a:srcRect l="15187" r="15187"/>
          <a:stretch>
            <a:fillRect/>
          </a:stretch>
        </p:blipFill>
        <p:spPr>
          <a:xfrm rot="21295767">
            <a:off x="429423" y="1200477"/>
            <a:ext cx="5363746" cy="2879725"/>
          </a:xfrm>
        </p:spPr>
      </p:pic>
    </p:spTree>
    <p:extLst>
      <p:ext uri="{BB962C8B-B14F-4D97-AF65-F5344CB8AC3E}">
        <p14:creationId xmlns:p14="http://schemas.microsoft.com/office/powerpoint/2010/main" val="362797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Resources</a:t>
            </a:r>
            <a:endParaRPr lang="es-ES" dirty="0"/>
          </a:p>
        </p:txBody>
      </p:sp>
      <p:sp>
        <p:nvSpPr>
          <p:cNvPr id="8" name="Cuadro de tex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894961" y="1490008"/>
            <a:ext cx="90963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2000" u="sng" dirty="0">
                <a:solidFill>
                  <a:srgbClr val="0070C0"/>
                </a:solidFill>
                <a:hlinkClick r:id="rId4"/>
              </a:rPr>
              <a:t>Data </a:t>
            </a:r>
            <a:r>
              <a:rPr lang="es-ES" sz="2000" u="sng" dirty="0" err="1">
                <a:solidFill>
                  <a:srgbClr val="0070C0"/>
                </a:solidFill>
                <a:hlinkClick r:id="rId4"/>
              </a:rPr>
              <a:t>we</a:t>
            </a:r>
            <a:r>
              <a:rPr lang="es-ES" sz="2000" u="sng" dirty="0">
                <a:solidFill>
                  <a:srgbClr val="0070C0"/>
                </a:solidFill>
                <a:hlinkClick r:id="rId4"/>
              </a:rPr>
              <a:t> </a:t>
            </a:r>
            <a:r>
              <a:rPr lang="es-ES" sz="2000" u="sng" dirty="0" err="1">
                <a:solidFill>
                  <a:srgbClr val="0070C0"/>
                </a:solidFill>
                <a:hlinkClick r:id="rId4"/>
              </a:rPr>
              <a:t>analize</a:t>
            </a:r>
            <a:endParaRPr lang="es-ES" sz="2000" u="sng" dirty="0">
              <a:solidFill>
                <a:srgbClr val="0070C0"/>
              </a:solidFill>
              <a:hlinkClick r:id="rId4"/>
            </a:endParaRPr>
          </a:p>
          <a:p>
            <a:pPr lvl="1"/>
            <a:r>
              <a:rPr lang="es-ES" sz="2000" u="sng" dirty="0">
                <a:solidFill>
                  <a:srgbClr val="0070C0"/>
                </a:solidFill>
                <a:hlinkClick r:id="rId4"/>
              </a:rPr>
              <a:t>https://www.kaggle.com/mathurinache/world-happiness-report</a:t>
            </a:r>
            <a:endParaRPr lang="es-ES" sz="2000" u="sng" dirty="0">
              <a:solidFill>
                <a:srgbClr val="0070C0"/>
              </a:solidFill>
            </a:endParaRPr>
          </a:p>
          <a:p>
            <a:r>
              <a:rPr lang="es-ES" sz="2000" u="sng" dirty="0">
                <a:solidFill>
                  <a:srgbClr val="0070C0"/>
                </a:solidFill>
              </a:rPr>
              <a:t>Google API </a:t>
            </a:r>
            <a:r>
              <a:rPr lang="es-ES" sz="2000" u="sng" dirty="0" err="1">
                <a:solidFill>
                  <a:srgbClr val="0070C0"/>
                </a:solidFill>
              </a:rPr>
              <a:t>Keys</a:t>
            </a:r>
            <a:endParaRPr lang="es-ES" sz="2000" u="sng" dirty="0">
              <a:solidFill>
                <a:srgbClr val="0070C0"/>
              </a:solidFill>
            </a:endParaRPr>
          </a:p>
          <a:p>
            <a:pPr lvl="1"/>
            <a:r>
              <a:rPr lang="es-ES" sz="2000" u="sng" dirty="0">
                <a:solidFill>
                  <a:srgbClr val="0070C0"/>
                </a:solidFill>
                <a:hlinkClick r:id="rId5"/>
              </a:rPr>
              <a:t>https://cloud.google.com/</a:t>
            </a:r>
            <a:endParaRPr lang="es-ES" sz="2000" u="sng" dirty="0">
              <a:solidFill>
                <a:srgbClr val="0070C0"/>
              </a:solidFill>
            </a:endParaRPr>
          </a:p>
          <a:p>
            <a:r>
              <a:rPr lang="es-ES" sz="2000" u="sng" dirty="0">
                <a:solidFill>
                  <a:srgbClr val="0070C0"/>
                </a:solidFill>
              </a:rPr>
              <a:t>Google </a:t>
            </a:r>
            <a:r>
              <a:rPr lang="es-ES" sz="2000" u="sng" dirty="0" err="1">
                <a:solidFill>
                  <a:srgbClr val="0070C0"/>
                </a:solidFill>
              </a:rPr>
              <a:t>images</a:t>
            </a:r>
            <a:r>
              <a:rPr lang="es-ES" sz="2000" u="sng" dirty="0">
                <a:solidFill>
                  <a:srgbClr val="0070C0"/>
                </a:solidFill>
              </a:rPr>
              <a:t> </a:t>
            </a:r>
            <a:r>
              <a:rPr lang="es-ES" sz="2000" u="sng" dirty="0" err="1">
                <a:solidFill>
                  <a:srgbClr val="0070C0"/>
                </a:solidFill>
              </a:rPr>
              <a:t>search</a:t>
            </a:r>
            <a:endParaRPr lang="es-ES" sz="2000" u="sng" dirty="0">
              <a:solidFill>
                <a:srgbClr val="0070C0"/>
              </a:solidFill>
            </a:endParaRPr>
          </a:p>
          <a:p>
            <a:pPr lvl="1"/>
            <a:r>
              <a:rPr lang="es-ES" sz="2000" u="sng" dirty="0">
                <a:solidFill>
                  <a:srgbClr val="0070C0"/>
                </a:solidFill>
                <a:hlinkClick r:id="rId6"/>
              </a:rPr>
              <a:t>https://www.google.com/search?q=2020+covid&amp;safe=active&amp;bih=600&amp;biw=1366&amp;rlz=1C1CHBF_esMX817MX817&amp;hl=en&amp;sxsrf=ALeKk02zBztm0RydryhYoiq_JsNXEQG1LA:1604243696792&amp;source=lnms&amp;tbm=isch&amp;sa=X&amp;ved=2ahUKEwiToLi90eHsAhVVbc0KHRWiAnMQ_AUoAXoECCAQAw</a:t>
            </a:r>
            <a:endParaRPr lang="es-ES" sz="2000" u="sng" dirty="0">
              <a:solidFill>
                <a:srgbClr val="0070C0"/>
              </a:solidFill>
            </a:endParaRPr>
          </a:p>
          <a:p>
            <a:r>
              <a:rPr lang="es-ES" sz="2000" u="sng" dirty="0" err="1">
                <a:solidFill>
                  <a:srgbClr val="0070C0"/>
                </a:solidFill>
              </a:rPr>
              <a:t>How</a:t>
            </a:r>
            <a:r>
              <a:rPr lang="es-ES" sz="2000" u="sng" dirty="0">
                <a:solidFill>
                  <a:srgbClr val="0070C0"/>
                </a:solidFill>
              </a:rPr>
              <a:t> </a:t>
            </a:r>
            <a:r>
              <a:rPr lang="es-ES" sz="2000" u="sng" dirty="0" err="1">
                <a:solidFill>
                  <a:srgbClr val="0070C0"/>
                </a:solidFill>
              </a:rPr>
              <a:t>to</a:t>
            </a:r>
            <a:r>
              <a:rPr lang="es-ES" sz="2000" u="sng" dirty="0">
                <a:solidFill>
                  <a:srgbClr val="0070C0"/>
                </a:solidFill>
              </a:rPr>
              <a:t> </a:t>
            </a:r>
            <a:r>
              <a:rPr lang="es-ES" sz="2000" u="sng" dirty="0" err="1">
                <a:solidFill>
                  <a:srgbClr val="0070C0"/>
                </a:solidFill>
              </a:rPr>
              <a:t>make</a:t>
            </a:r>
            <a:r>
              <a:rPr lang="es-ES" sz="2000" u="sng" dirty="0">
                <a:solidFill>
                  <a:srgbClr val="0070C0"/>
                </a:solidFill>
              </a:rPr>
              <a:t> more </a:t>
            </a:r>
            <a:r>
              <a:rPr lang="es-ES" sz="2000" u="sng" dirty="0" err="1">
                <a:solidFill>
                  <a:srgbClr val="0070C0"/>
                </a:solidFill>
              </a:rPr>
              <a:t>pretty</a:t>
            </a:r>
            <a:r>
              <a:rPr lang="es-ES" sz="2000" u="sng" dirty="0">
                <a:solidFill>
                  <a:srgbClr val="0070C0"/>
                </a:solidFill>
              </a:rPr>
              <a:t> </a:t>
            </a:r>
            <a:r>
              <a:rPr lang="es-ES" sz="2000" u="sng" dirty="0" err="1">
                <a:solidFill>
                  <a:srgbClr val="0070C0"/>
                </a:solidFill>
              </a:rPr>
              <a:t>our</a:t>
            </a:r>
            <a:r>
              <a:rPr lang="es-ES" sz="2000" u="sng" dirty="0">
                <a:solidFill>
                  <a:srgbClr val="0070C0"/>
                </a:solidFill>
              </a:rPr>
              <a:t> </a:t>
            </a:r>
            <a:r>
              <a:rPr lang="es-ES" sz="2000" u="sng" dirty="0" err="1">
                <a:solidFill>
                  <a:srgbClr val="0070C0"/>
                </a:solidFill>
              </a:rPr>
              <a:t>graphs</a:t>
            </a:r>
            <a:endParaRPr lang="es-ES" sz="2000" u="sng" dirty="0">
              <a:solidFill>
                <a:srgbClr val="0070C0"/>
              </a:solidFill>
            </a:endParaRPr>
          </a:p>
          <a:p>
            <a:pPr lvl="1"/>
            <a:r>
              <a:rPr lang="es-ES" sz="2000" u="sng" dirty="0">
                <a:solidFill>
                  <a:srgbClr val="0070C0"/>
                </a:solidFill>
                <a:hlinkClick r:id="rId7"/>
              </a:rPr>
              <a:t>https://matplotlib.org/</a:t>
            </a:r>
            <a:endParaRPr lang="es-ES" sz="2000" u="sng" dirty="0">
              <a:solidFill>
                <a:srgbClr val="0070C0"/>
              </a:solidFill>
            </a:endParaRPr>
          </a:p>
          <a:p>
            <a:r>
              <a:rPr lang="es-ES" sz="2000" u="sng" dirty="0">
                <a:solidFill>
                  <a:srgbClr val="0070C0"/>
                </a:solidFill>
              </a:rPr>
              <a:t>Pandas </a:t>
            </a:r>
            <a:r>
              <a:rPr lang="es-ES" sz="2000" u="sng" dirty="0" err="1">
                <a:solidFill>
                  <a:srgbClr val="0070C0"/>
                </a:solidFill>
              </a:rPr>
              <a:t>concepts</a:t>
            </a:r>
            <a:endParaRPr lang="es-ES" sz="2000" u="sng" dirty="0">
              <a:solidFill>
                <a:srgbClr val="0070C0"/>
              </a:solidFill>
            </a:endParaRPr>
          </a:p>
          <a:p>
            <a:pPr lvl="1"/>
            <a:r>
              <a:rPr lang="es-ES" sz="2000" u="sng" dirty="0">
                <a:solidFill>
                  <a:srgbClr val="0070C0"/>
                </a:solidFill>
              </a:rPr>
              <a:t>https://www.dataquest.io/blog/pandas-cheat-sheet/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39A37A6-6CC9-4522-B676-100DCCF39FCC}"/>
              </a:ext>
            </a:extLst>
          </p:cNvPr>
          <p:cNvSpPr/>
          <p:nvPr/>
        </p:nvSpPr>
        <p:spPr>
          <a:xfrm>
            <a:off x="9568951" y="6361043"/>
            <a:ext cx="1992781" cy="327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ktronic">
      <a:dk1>
        <a:sysClr val="windowText" lastClr="000000"/>
      </a:dk1>
      <a:lt1>
        <a:sysClr val="window" lastClr="FFFFFF"/>
      </a:lt1>
      <a:dk2>
        <a:srgbClr val="3E434A"/>
      </a:dk2>
      <a:lt2>
        <a:srgbClr val="D7D8D2"/>
      </a:lt2>
      <a:accent1>
        <a:srgbClr val="1AB5D7"/>
      </a:accent1>
      <a:accent2>
        <a:srgbClr val="192852"/>
      </a:accent2>
      <a:accent3>
        <a:srgbClr val="74C044"/>
      </a:accent3>
      <a:accent4>
        <a:srgbClr val="A4CE3A"/>
      </a:accent4>
      <a:accent5>
        <a:srgbClr val="F05B24"/>
      </a:accent5>
      <a:accent6>
        <a:srgbClr val="F5F5F5"/>
      </a:accent6>
      <a:hlink>
        <a:srgbClr val="1AB5D7"/>
      </a:hlink>
      <a:folHlink>
        <a:srgbClr val="3E434A"/>
      </a:folHlink>
    </a:clrScheme>
    <a:fontScheme name="Custom 164">
      <a:majorFont>
        <a:latin typeface="Bookman Old Style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719_TF66699876" id="{AC6FBB0C-D0B9-453E-BFF7-D77F6291F247}" vid="{F02D97B7-A270-4B3D-9560-C1CD56588F3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41EC539-8BB8-450C-A808-015610205A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4B38D5-95D0-4710-B7D9-673E8E7CA3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BB8BD0-1203-44FD-A239-ECC49F53881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con fotomontaje</Template>
  <TotalTime>28</TotalTime>
  <Words>183</Words>
  <Application>Microsoft Office PowerPoint</Application>
  <PresentationFormat>Panorámica</PresentationFormat>
  <Paragraphs>29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Calibri</vt:lpstr>
      <vt:lpstr>Corbel</vt:lpstr>
      <vt:lpstr>Times New Roman</vt:lpstr>
      <vt:lpstr>Tema de Office</vt:lpstr>
      <vt:lpstr>Worldwide Hapiness Score between 2019 &amp; 2020</vt:lpstr>
      <vt:lpstr>Diapositiva 2</vt:lpstr>
      <vt:lpstr>Imagen de gran tamaño</vt:lpstr>
      <vt:lpstr>2020 resume</vt:lpstr>
      <vt:lpstr>Our conclusions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Worldwide Hapiness Score between 2019 &amp; 2020</dc:title>
  <dc:creator>paola e 0</dc:creator>
  <cp:lastModifiedBy>paola e 0</cp:lastModifiedBy>
  <cp:revision>4</cp:revision>
  <dcterms:created xsi:type="dcterms:W3CDTF">2020-11-01T14:53:27Z</dcterms:created>
  <dcterms:modified xsi:type="dcterms:W3CDTF">2020-11-01T15:21:30Z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