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B447-DB00-4592-9B99-3710514CDEB8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7531-D63D-4043-99BD-10CD9760A122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1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B447-DB00-4592-9B99-3710514CDEB8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7531-D63D-4043-99BD-10CD9760A1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701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B447-DB00-4592-9B99-3710514CDEB8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7531-D63D-4043-99BD-10CD9760A1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948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B447-DB00-4592-9B99-3710514CDEB8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7531-D63D-4043-99BD-10CD9760A1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341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B447-DB00-4592-9B99-3710514CDEB8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7531-D63D-4043-99BD-10CD9760A122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B447-DB00-4592-9B99-3710514CDEB8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7531-D63D-4043-99BD-10CD9760A1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62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B447-DB00-4592-9B99-3710514CDEB8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7531-D63D-4043-99BD-10CD9760A1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583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B447-DB00-4592-9B99-3710514CDEB8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7531-D63D-4043-99BD-10CD9760A1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606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B447-DB00-4592-9B99-3710514CDEB8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7531-D63D-4043-99BD-10CD9760A1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738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B3B447-DB00-4592-9B99-3710514CDEB8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D87531-D63D-4043-99BD-10CD9760A1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831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B447-DB00-4592-9B99-3710514CDEB8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7531-D63D-4043-99BD-10CD9760A1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169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B3B447-DB00-4592-9B99-3710514CDEB8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D87531-D63D-4043-99BD-10CD9760A122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6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AT01</a:t>
            </a:r>
            <a:br>
              <a:rPr lang="fi-FI" dirty="0" smtClean="0"/>
            </a:br>
            <a:r>
              <a:rPr lang="fi-FI" dirty="0" smtClean="0"/>
              <a:t>”Lukiolaisen TVT-taidot”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6.2.2019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0059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Kurssin sisältö (1)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 smtClean="0"/>
              <a:t>Yleisesti: tutustutaan tietotekniikkaan ja tietotekniikan käyttöön</a:t>
            </a:r>
          </a:p>
          <a:p>
            <a:r>
              <a:rPr lang="fi-FI" dirty="0" smtClean="0"/>
              <a:t>Tietokoneen rakenne ja toiminta</a:t>
            </a:r>
          </a:p>
          <a:p>
            <a:pPr lvl="1"/>
            <a:r>
              <a:rPr lang="fi-FI" dirty="0" smtClean="0"/>
              <a:t>Rautapuoli (hardware)</a:t>
            </a:r>
          </a:p>
          <a:p>
            <a:pPr lvl="2"/>
            <a:r>
              <a:rPr lang="fi-FI" dirty="0" smtClean="0"/>
              <a:t>Muisti, prosessori, kovalevy </a:t>
            </a:r>
            <a:r>
              <a:rPr lang="fi-FI" dirty="0" err="1" smtClean="0"/>
              <a:t>jne</a:t>
            </a:r>
            <a:endParaRPr lang="fi-FI" dirty="0" smtClean="0"/>
          </a:p>
          <a:p>
            <a:pPr lvl="1"/>
            <a:r>
              <a:rPr lang="fi-FI" dirty="0" smtClean="0"/>
              <a:t>Käyttöjärjestelmä ja sen toiminta (software)</a:t>
            </a:r>
          </a:p>
          <a:p>
            <a:pPr lvl="1"/>
            <a:r>
              <a:rPr lang="fi-FI" dirty="0" smtClean="0"/>
              <a:t>Hakemistot, tiedostot</a:t>
            </a:r>
          </a:p>
          <a:p>
            <a:r>
              <a:rPr lang="fi-FI" dirty="0" smtClean="0"/>
              <a:t>Internet</a:t>
            </a:r>
          </a:p>
          <a:p>
            <a:pPr lvl="1"/>
            <a:r>
              <a:rPr lang="fi-FI" dirty="0"/>
              <a:t>S</a:t>
            </a:r>
            <a:r>
              <a:rPr lang="fi-FI" dirty="0" smtClean="0"/>
              <a:t>elaimen käyttö</a:t>
            </a:r>
          </a:p>
          <a:p>
            <a:pPr lvl="1"/>
            <a:r>
              <a:rPr lang="fi-FI" dirty="0" smtClean="0"/>
              <a:t>Sähköposti</a:t>
            </a:r>
          </a:p>
          <a:p>
            <a:pPr lvl="1"/>
            <a:r>
              <a:rPr lang="fi-FI" dirty="0" smtClean="0"/>
              <a:t>Office 365</a:t>
            </a:r>
          </a:p>
        </p:txBody>
      </p:sp>
    </p:spTree>
    <p:extLst>
      <p:ext uri="{BB962C8B-B14F-4D97-AF65-F5344CB8AC3E}">
        <p14:creationId xmlns:p14="http://schemas.microsoft.com/office/powerpoint/2010/main" val="211329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Kurssin sisältö (2)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Tehokas tekstinkäsittely (Word / </a:t>
            </a:r>
            <a:r>
              <a:rPr lang="fi-FI" dirty="0" err="1" smtClean="0"/>
              <a:t>LibreOffice</a:t>
            </a:r>
            <a:r>
              <a:rPr lang="fi-FI" dirty="0" smtClean="0"/>
              <a:t> / Office 365)</a:t>
            </a:r>
          </a:p>
          <a:p>
            <a:pPr lvl="1"/>
            <a:r>
              <a:rPr lang="fi-FI" dirty="0" smtClean="0"/>
              <a:t>Tekstin kirjoittaminen ja muotoilu</a:t>
            </a:r>
          </a:p>
          <a:p>
            <a:pPr lvl="1"/>
            <a:r>
              <a:rPr lang="fi-FI" dirty="0" smtClean="0"/>
              <a:t>Kuvat, asiakirjan muotoilu</a:t>
            </a:r>
          </a:p>
          <a:p>
            <a:pPr lvl="1"/>
            <a:r>
              <a:rPr lang="fi-FI" dirty="0" smtClean="0"/>
              <a:t>Tyylit tekstinkäsittelyn apuvälineenä</a:t>
            </a:r>
          </a:p>
          <a:p>
            <a:r>
              <a:rPr lang="fi-FI" dirty="0" smtClean="0"/>
              <a:t>PowerPoint esityksen tukena</a:t>
            </a:r>
          </a:p>
          <a:p>
            <a:pPr lvl="1"/>
            <a:r>
              <a:rPr lang="fi-FI" dirty="0" smtClean="0"/>
              <a:t>Hyvän esityksen periaatteet</a:t>
            </a:r>
          </a:p>
          <a:p>
            <a:pPr lvl="1"/>
            <a:r>
              <a:rPr lang="fi-FI" dirty="0" smtClean="0"/>
              <a:t>Powerpoint-esityksen teon perusteet</a:t>
            </a:r>
          </a:p>
          <a:p>
            <a:r>
              <a:rPr lang="fi-FI" dirty="0" smtClean="0"/>
              <a:t>Hieman </a:t>
            </a:r>
            <a:r>
              <a:rPr lang="fi-FI" dirty="0" err="1" smtClean="0"/>
              <a:t>abitti</a:t>
            </a:r>
            <a:r>
              <a:rPr lang="fi-FI" dirty="0" smtClean="0"/>
              <a:t>-järjestelmän käyttöä jossain välissä</a:t>
            </a:r>
          </a:p>
          <a:p>
            <a:pPr lvl="1"/>
            <a:endParaRPr lang="fi-FI" dirty="0" smtClean="0"/>
          </a:p>
          <a:p>
            <a:r>
              <a:rPr lang="fi-FI" dirty="0" smtClean="0"/>
              <a:t>…muita toivomuksia…?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5030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Kurssimateriaali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Kirja:</a:t>
            </a:r>
          </a:p>
          <a:p>
            <a:pPr marL="457200" lvl="1" indent="0" algn="ctr">
              <a:buNone/>
            </a:pPr>
            <a:r>
              <a:rPr lang="fi-FI" sz="5400" dirty="0" smtClean="0"/>
              <a:t>tiny.cc/at1kirja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b="1" dirty="0" smtClean="0"/>
              <a:t>Oman kansion teko Y-levylle</a:t>
            </a:r>
          </a:p>
          <a:p>
            <a:pPr marL="0" indent="0" algn="ctr">
              <a:buNone/>
            </a:pPr>
            <a:r>
              <a:rPr lang="fi-FI" b="1" dirty="0"/>
              <a:t>	</a:t>
            </a:r>
            <a:r>
              <a:rPr lang="fi-FI" b="1" dirty="0" smtClean="0"/>
              <a:t>Y:\Sveitsin lukio\Oppilaat\AT01\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240622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Alkukysely: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8000" dirty="0" smtClean="0"/>
              <a:t>tiny.cc/at01alku</a:t>
            </a:r>
            <a:endParaRPr lang="fi-FI" sz="8000" dirty="0"/>
          </a:p>
        </p:txBody>
      </p:sp>
    </p:spTree>
    <p:extLst>
      <p:ext uri="{BB962C8B-B14F-4D97-AF65-F5344CB8AC3E}">
        <p14:creationId xmlns:p14="http://schemas.microsoft.com/office/powerpoint/2010/main" val="33450746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">
  <a:themeElements>
    <a:clrScheme name="Retr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99</Words>
  <Application>Microsoft Office PowerPoint</Application>
  <PresentationFormat>Laajakuva</PresentationFormat>
  <Paragraphs>32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</vt:lpstr>
      <vt:lpstr>AT01 ”Lukiolaisen TVT-taidot”</vt:lpstr>
      <vt:lpstr>Kurssin sisältö (1)</vt:lpstr>
      <vt:lpstr>Kurssin sisältö (2)</vt:lpstr>
      <vt:lpstr>Kurssimateriaali</vt:lpstr>
      <vt:lpstr>Alkukysely:</vt:lpstr>
    </vt:vector>
  </TitlesOfParts>
  <Company>Hyvinkõõn kaupunki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AT01 ”Lukiolaisen TVT-taidot”</dc:title>
  <dc:creator>Ojala Panu</dc:creator>
  <cp:lastModifiedBy>Ojala Panu</cp:lastModifiedBy>
  <cp:revision>2</cp:revision>
  <dcterms:created xsi:type="dcterms:W3CDTF">2019-02-04T11:58:40Z</dcterms:created>
  <dcterms:modified xsi:type="dcterms:W3CDTF">2019-02-04T12:01:36Z</dcterms:modified>
</cp:coreProperties>
</file>