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7/15/2014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Epoca</a:t>
            </a:r>
            <a:r>
              <a:rPr lang="es-ES" dirty="0" smtClean="0"/>
              <a:t> de oro cine mexicano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462966"/>
          </a:xfrm>
        </p:spPr>
        <p:txBody>
          <a:bodyPr/>
          <a:lstStyle/>
          <a:p>
            <a:pPr algn="ctr"/>
            <a:r>
              <a:rPr lang="es-ES" dirty="0" smtClean="0"/>
              <a:t>1935-1958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40" y="4118919"/>
            <a:ext cx="1736958" cy="23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representantes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películas de tema ranchero eran protagonizadas principalmente por </a:t>
            </a:r>
            <a:endParaRPr lang="es-ES" dirty="0" smtClean="0"/>
          </a:p>
          <a:p>
            <a:r>
              <a:rPr lang="es-ES" dirty="0" smtClean="0"/>
              <a:t>Jorge </a:t>
            </a:r>
            <a:r>
              <a:rPr lang="es-ES" dirty="0"/>
              <a:t>Negrete, llamado también "El Charro Cantor", </a:t>
            </a:r>
            <a:endParaRPr lang="es-ES" dirty="0" smtClean="0"/>
          </a:p>
          <a:p>
            <a:r>
              <a:rPr lang="es-ES" dirty="0" smtClean="0"/>
              <a:t>Pedro </a:t>
            </a:r>
            <a:r>
              <a:rPr lang="es-ES" dirty="0"/>
              <a:t>Infante,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b="1" dirty="0" smtClean="0"/>
              <a:t>En </a:t>
            </a:r>
            <a:r>
              <a:rPr lang="es-ES" b="1" dirty="0"/>
              <a:t>los papeles femeninos, por </a:t>
            </a:r>
            <a:endParaRPr lang="es-ES" b="1" dirty="0" smtClean="0"/>
          </a:p>
          <a:p>
            <a:r>
              <a:rPr lang="es-ES" dirty="0" smtClean="0"/>
              <a:t>Sofía </a:t>
            </a:r>
            <a:r>
              <a:rPr lang="es-ES" dirty="0"/>
              <a:t>Álvarez, </a:t>
            </a:r>
            <a:endParaRPr lang="es-ES" dirty="0" smtClean="0"/>
          </a:p>
          <a:p>
            <a:r>
              <a:rPr lang="es-ES" dirty="0" smtClean="0"/>
              <a:t>Marga </a:t>
            </a:r>
            <a:r>
              <a:rPr lang="es-ES" dirty="0"/>
              <a:t>López, </a:t>
            </a: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Comedia</a:t>
            </a:r>
          </a:p>
          <a:p>
            <a:r>
              <a:rPr lang="es-ES" dirty="0" smtClean="0"/>
              <a:t>Cantinflas</a:t>
            </a:r>
          </a:p>
          <a:p>
            <a:r>
              <a:rPr lang="es-ES" dirty="0" err="1" smtClean="0"/>
              <a:t>Tin</a:t>
            </a:r>
            <a:r>
              <a:rPr lang="es-ES" dirty="0" smtClean="0"/>
              <a:t>-Tan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37" y="3204745"/>
            <a:ext cx="1936779" cy="14525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11" y="5008778"/>
            <a:ext cx="2107462" cy="14843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80" y="5008779"/>
            <a:ext cx="2010333" cy="14637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23" y="3204745"/>
            <a:ext cx="1349185" cy="14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Uno de los grandes problemas de México es un nacionalismo llevado hasta el extremo que delata un profundo complejo de inferioridad, decía Luis </a:t>
            </a:r>
            <a:r>
              <a:rPr lang="es-ES" sz="2800" dirty="0" smtClean="0"/>
              <a:t>Buñuel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96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caracteristicas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adaptación del sistema hollywoodense para la realización de películas, el llamado ‘</a:t>
            </a:r>
            <a:r>
              <a:rPr lang="es-ES" dirty="0" err="1"/>
              <a:t>star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 smtClean="0"/>
              <a:t>’</a:t>
            </a:r>
          </a:p>
          <a:p>
            <a:r>
              <a:rPr lang="es-ES" dirty="0"/>
              <a:t>la exaltación del nacionalismo (la belleza del paisaje en México, adaptación de novelas nacionales) </a:t>
            </a:r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/>
              <a:t>la lucha constante de las clases </a:t>
            </a:r>
            <a:r>
              <a:rPr lang="es-ES" dirty="0" smtClean="0"/>
              <a:t>sociales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81" y="4215290"/>
            <a:ext cx="2604567" cy="17427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13" y="3328087"/>
            <a:ext cx="2293495" cy="32570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3" y="4215290"/>
            <a:ext cx="2688583" cy="17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factores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presidente Miguel Ávila Camacho declaró la guerra en 1942 a los países del Eje, logrando ponernos en una situación privilegiada para el intercambio de productos vitales para la producción cinematográfica (refacciones, materia prima para las películas, </a:t>
            </a:r>
            <a:r>
              <a:rPr lang="es-ES" dirty="0" smtClean="0"/>
              <a:t>equipo</a:t>
            </a:r>
          </a:p>
          <a:p>
            <a:r>
              <a:rPr lang="es-ES" dirty="0"/>
              <a:t>el arte y en específico, el cine, no eran una prioridad para las naciones que se encontraban en desastre y </a:t>
            </a:r>
            <a:r>
              <a:rPr lang="es-ES" dirty="0" smtClean="0"/>
              <a:t>pobreza</a:t>
            </a:r>
          </a:p>
          <a:p>
            <a:r>
              <a:rPr lang="es-ES" dirty="0"/>
              <a:t>El cine europeo creció muy poco en esos años, exceptuando la maquinaria política y de campaña en </a:t>
            </a:r>
            <a:r>
              <a:rPr lang="es-ES" dirty="0" smtClean="0"/>
              <a:t>Alemania</a:t>
            </a:r>
          </a:p>
          <a:p>
            <a:r>
              <a:rPr lang="es-ES" dirty="0"/>
              <a:t>Casi toda su maquinaria laboral era destinada para la fabricación de armas, utensilios y víveres para los jóvenes </a:t>
            </a:r>
            <a:r>
              <a:rPr lang="es-ES" dirty="0" smtClean="0"/>
              <a:t>militares</a:t>
            </a:r>
          </a:p>
          <a:p>
            <a:r>
              <a:rPr lang="es-ES" dirty="0"/>
              <a:t>películas trataban temas relacionados con la guerra que eran ajenos al gusto del público </a:t>
            </a:r>
            <a:r>
              <a:rPr lang="es-ES" dirty="0" smtClean="0"/>
              <a:t>mexicano y latino.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045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 de la época de oro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la industria se fincó en el brillo de las estrellas cinematográficas, pero cuando el brillo de esas estrellas empezó a palidecer, se oscureció también el panorama del cine </a:t>
            </a:r>
            <a:r>
              <a:rPr lang="es-ES" b="1" dirty="0" smtClean="0"/>
              <a:t>nacional.</a:t>
            </a:r>
          </a:p>
          <a:p>
            <a:r>
              <a:rPr lang="es-ES" b="1" dirty="0"/>
              <a:t>La gente educada respondió a su esfuerzo y el cine nacional se resignó a un público de analfabetas o de incapaces para leer las versiones subtituladas de las cintas </a:t>
            </a:r>
            <a:r>
              <a:rPr lang="es-ES" b="1" dirty="0" smtClean="0"/>
              <a:t>extranjeras</a:t>
            </a:r>
          </a:p>
          <a:p>
            <a:r>
              <a:rPr lang="es-ES" b="1" dirty="0"/>
              <a:t>La llegada de la televisión en </a:t>
            </a:r>
            <a:r>
              <a:rPr lang="es-ES" b="1" dirty="0" smtClean="0"/>
              <a:t>1950, muchos </a:t>
            </a:r>
            <a:r>
              <a:rPr lang="es-ES" b="1" dirty="0"/>
              <a:t>empezaron a preferir quedarse en casa y ver la televisión que ir a las salas de cine a pagar por ver la misma historia con otro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7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TC103090434[[fn=Caracteres de madera]]</Template>
  <TotalTime>31</TotalTime>
  <Words>342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Tipo de madera</vt:lpstr>
      <vt:lpstr>Epoca de oro cine mexicano</vt:lpstr>
      <vt:lpstr>Principales representantes</vt:lpstr>
      <vt:lpstr>Presentación de PowerPoint</vt:lpstr>
      <vt:lpstr>caracteristicas</vt:lpstr>
      <vt:lpstr>Principales factores</vt:lpstr>
      <vt:lpstr>Fin de la época de oro</vt:lpstr>
    </vt:vector>
  </TitlesOfParts>
  <Company>EDCOM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Epoca de oro cine mexicano</dc:title>
  <dc:creator>Estudiante</dc:creator>
  <cp:lastModifiedBy>Estudiante</cp:lastModifiedBy>
  <cp:revision>5</cp:revision>
  <dcterms:created xsi:type="dcterms:W3CDTF">2014-07-15T13:04:54Z</dcterms:created>
  <dcterms:modified xsi:type="dcterms:W3CDTF">2014-07-15T13:36:42Z</dcterms:modified>
</cp:coreProperties>
</file>