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d88c69a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d88c69a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d88c69a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d88c69a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dcd7a2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dcd7a2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dcd7a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dcd7a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dcd7a2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dcd7a2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dcd7a2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dcd7a2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dcd7a2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dcd7a2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dd5546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dd5546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3. Gmap y </a:t>
            </a:r>
            <a:r>
              <a:rPr lang="es"/>
              <a:t>minería</a:t>
            </a:r>
            <a:r>
              <a:rPr lang="es"/>
              <a:t> de datos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4"/>
            <a:ext cx="53613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Paola Fuentes Caro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Manuel Imbachi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Wilmer Andres Gomez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Luis Manuel Quintero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1: Identificación del problema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Definición</a:t>
            </a:r>
            <a:r>
              <a:rPr b="1" lang="es" sz="1800">
                <a:solidFill>
                  <a:srgbClr val="000000"/>
                </a:solidFill>
              </a:rPr>
              <a:t> del problema: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requiere realizar un prototipo que permita gestionar la información de los grupos de investigación en el país, de modo que se pueda visualizar a través de un mapa  en qué parte se encuentran localizados estos grupos, y generar reportes los cuales permitan consolidar la información por regiones, ciudades, áreas de investigación y clasificación.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801325"/>
            <a:ext cx="75057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Identificación de las necesidades:</a:t>
            </a:r>
            <a:endParaRPr b="1" sz="18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gestionar la información de los grupos de investigación reconocidos en el país.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necesita poder llevar el registro de cada uno de estos grupos.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poder generar reportes para consolidar la información.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necesita tener la ubicación en un mapa de en qué parte se localizan los distintos grupos de investigación.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2: </a:t>
            </a:r>
            <a:r>
              <a:rPr lang="es"/>
              <a:t>recopilación</a:t>
            </a:r>
            <a:r>
              <a:rPr lang="es"/>
              <a:t> de la información 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657425"/>
            <a:ext cx="75057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ubicación es un lugar, un sitio o una localización donde está ubicado algo o alguien. Una ubicación es una situación, un establecimiento, un asiento, es la existencia de un ser o de algo en algún sitio o lugar. La ubicación es la acción o el efecto de ubicar o ubicarse.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Ciudad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una ciudad, del latín civitas, es el área urbana que presenta una alta densidad de población, conformada por habitantes que no suelen dedicarse a las actividades agrícolas. La diferencia entre las ciudades y otras entidades urbanas está dada por la densidad poblacional, el estatuto legal u otros factores.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grupo refiere a un conjunto de seres, individuos, o incluso cosas, que se pueden identificar por su proximidad, sus características comunes, o cualquier otra característica que permite diferenciarlos. No sólo hablamos de grupos de individuos, sino que este concepto se extiende a casi todos los ámbitos, desde la química hasta la música.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reporte es un informe o una noticia. Este tipo de documento (que puede ser impreso, digital, audiovisual, etc.) pretende transmitir una información, aunque puede tener diversos objetivos. Existen reportes divulgativos, persuasivos y de otros tipos.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3: </a:t>
            </a:r>
            <a:r>
              <a:rPr lang="es"/>
              <a:t>Recopilación</a:t>
            </a:r>
            <a:r>
              <a:rPr lang="es"/>
              <a:t> de la información 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método</a:t>
            </a:r>
            <a:r>
              <a:rPr lang="es"/>
              <a:t> utilizado para crear las siguientes ideas fue la lluvia de ideas: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 1; Grupo con imagen asociada.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 2: Imagen del mapa de Colombia con la ubicación de todos los grupos.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 3; Librería Gmap.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6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4: De la idea inicial a los diseños preliminares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808100"/>
            <a:ext cx="5659800" cy="26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Se </a:t>
            </a:r>
            <a:r>
              <a:rPr b="1" lang="es" sz="1500"/>
              <a:t>descartó</a:t>
            </a:r>
            <a:r>
              <a:rPr b="1" lang="es" sz="1500"/>
              <a:t> la Alternativa 2, Imagen del mapa de colombia con la </a:t>
            </a:r>
            <a:r>
              <a:rPr b="1" lang="es" sz="1500"/>
              <a:t>ubicación</a:t>
            </a:r>
            <a:r>
              <a:rPr b="1" lang="es" sz="1500"/>
              <a:t> de los grupos:</a:t>
            </a:r>
            <a:endParaRPr b="1" sz="15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Debido a que el aspecto visual de esta opción presenta una conglomeración de marcadores o información, lo cual haría difícil el análisis y visualización de cada uno de los grupos de investigación , además de que conlleva agravar el problema.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500"/>
              <a:t>Las Alternativas 1 y 3,grupo con imagen asociada, y utilizar la </a:t>
            </a:r>
            <a:r>
              <a:rPr b="1" lang="es" sz="1500"/>
              <a:t>librería</a:t>
            </a:r>
            <a:r>
              <a:rPr b="1" lang="es" sz="1500"/>
              <a:t> gmaps fueron </a:t>
            </a:r>
            <a:r>
              <a:rPr b="1" lang="es" sz="1500"/>
              <a:t>consideradas</a:t>
            </a:r>
            <a:r>
              <a:rPr b="1" lang="es" sz="1500"/>
              <a:t> opciones viables</a:t>
            </a:r>
            <a:endParaRPr b="1" sz="15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950" y="1493925"/>
            <a:ext cx="2360251" cy="32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79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5. </a:t>
            </a:r>
            <a:r>
              <a:rPr lang="es"/>
              <a:t>Evaluación</a:t>
            </a:r>
            <a:r>
              <a:rPr lang="es"/>
              <a:t> y </a:t>
            </a:r>
            <a:r>
              <a:rPr lang="es"/>
              <a:t>selección</a:t>
            </a:r>
            <a:r>
              <a:rPr lang="es"/>
              <a:t> de la mejor </a:t>
            </a:r>
            <a:r>
              <a:rPr lang="es"/>
              <a:t>solución</a:t>
            </a:r>
            <a:r>
              <a:rPr lang="es"/>
              <a:t>.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678050" y="1545550"/>
            <a:ext cx="76467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1. Administración de los recursos: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2 Efectividad: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3 Facilidad de visualización: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874" y="2010149"/>
            <a:ext cx="5554750" cy="2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45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6. </a:t>
            </a:r>
            <a:r>
              <a:rPr lang="es"/>
              <a:t>Preparación</a:t>
            </a:r>
            <a:r>
              <a:rPr lang="es"/>
              <a:t> de informes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1190725"/>
            <a:ext cx="6225650" cy="34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14236" l="9300" r="14711" t="5014"/>
          <a:stretch/>
        </p:blipFill>
        <p:spPr>
          <a:xfrm>
            <a:off x="488000" y="1910150"/>
            <a:ext cx="4275625" cy="25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9141" l="3488" r="49501" t="15929"/>
          <a:stretch/>
        </p:blipFill>
        <p:spPr>
          <a:xfrm>
            <a:off x="5253100" y="466425"/>
            <a:ext cx="3119700" cy="2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