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5912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4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d88c69a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d88c69a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8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d88c69a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d88c69a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5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dcd7a2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dcd7a2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48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dcd7a2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dcd7a2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9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dcd7a2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dcd7a2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33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dcd7a2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dcd7a2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99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dcd7a27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dcd7a27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04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dd5546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dd5546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3. Gmap y minería de datos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44"/>
            <a:ext cx="53613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Paola Fuentes Caro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Manuel Imbachi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Wilmer Andres Gomez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Luis Manuel Quintero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1: Identificación del problema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</a:rPr>
              <a:t>Definición del problema: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requiere realizar un prototipo que permita gestionar la información de los grupos de investigación en el país, de modo que se pueda visualizar a través de un mapa  en qué parte se encuentran localizados estos grupos, y generar reportes los cuales permitan consolidar la información por regiones, ciudades, áreas de investigación y clasificación.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801325"/>
            <a:ext cx="75057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Identificación de las necesidades:</a:t>
            </a:r>
            <a:endParaRPr sz="1800" b="1"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gestionar la información de los grupos de investigación reconocidos en el país.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necesita poder llevar el registro de cada uno de estos grupos.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poder generar reportes para consolidar la información.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necesita tener la ubicación en un mapa de en qué parte se localizan los distintos grupos de investigación.</a:t>
            </a:r>
            <a:endParaRPr sz="1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2: recopilación de la información 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657425"/>
            <a:ext cx="75057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ubicación es un lugar, un sitio o una localización donde está ubicado algo o alguien. Una ubicación es una situación, un establecimiento, un asiento, es la existencia de un ser o de algo en algún sitio o lugar. La ubicación es la acción o el efecto de ubicar o ubicarse.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Ciudad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una ciudad, del latín civitas, es el área urbana que presenta una alta densidad de población, conformada por habitantes que no suelen dedicarse a las actividades agrícolas. La diferencia entre las ciudades y otras entidades urbanas está dada por la densidad poblacional, el estatuto legal u otros factores.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grupo refiere a un conjunto de seres, individuos, o incluso cosas, que se pueden identificar por su proximidad, sus características comunes, o cualquier otra característica que permite diferenciarlos. No sólo hablamos de grupos de individuos, sino que este concepto se extiende a casi todos los ámbitos, desde la química hasta la música.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reporte es un informe o una noticia. Este tipo de documento (que puede ser impreso, digital, audiovisual, etc.) pretende transmitir una información, aunque puede tener diversos objetivos. Existen reportes divulgativos, persuasivos y de otros tipos.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3: Recopilación de la información 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método utilizado para crear las siguientes ideas fue la lluvia de ideas:</a:t>
            </a:r>
            <a:endParaRPr/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 1; Grupo con imagen asociada.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 2: Imagen del mapa de Colombia con la ubicación de todos los grupos.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 3; Librería Gmap.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612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4: De la idea inicial a los diseños preliminares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19150" y="1808100"/>
            <a:ext cx="5659800" cy="26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Se descartó la Alternativa 2, Imagen del mapa de colombia con la ubicación de los grupos:</a:t>
            </a:r>
            <a:endParaRPr sz="1500" b="1"/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Debido a que el aspecto visual de esta opción presenta una conglomeración de marcadores o información, lo cual haría difícil el análisis y visualización de cada uno de los grupos de investigación , además de que conlleva agravar el problema.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 b="1"/>
              <a:t>Las Alternativas 1 y 3,grupo con imagen asociada, y utilizar la librería gmaps fueron consideradas opciones viables</a:t>
            </a:r>
            <a:endParaRPr sz="1500" b="1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950" y="1493925"/>
            <a:ext cx="2360251" cy="32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379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5. Evaluación y selección de la mejor solución.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8050" y="1545550"/>
            <a:ext cx="7646700" cy="28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 1. Administración de los recursos: 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 2 Efectividad: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 3 Facilidad de visualización: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874" y="2010149"/>
            <a:ext cx="5554750" cy="2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455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6. Preparación de informes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1190725"/>
            <a:ext cx="6225650" cy="34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</a:t>
            </a:r>
            <a:endParaRPr/>
          </a:p>
        </p:txBody>
      </p:sp>
      <p:pic>
        <p:nvPicPr>
          <p:cNvPr id="1026" name="Picture 2" descr="https://lh6.googleusercontent.com/u_gy6seplu4KoaL5J-VDGKoVL7ARecqq3LKwzDLfc8jFS38Ptg2MWN5IYPR6lYggZjLomZZKMqPZoYtoMCGQ20LmVu3_WfBEszbEp13_ZX-1iceASXrh5vvhEY73cYUMwFC6brl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65" y="236306"/>
            <a:ext cx="4209985" cy="249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EAO88rwKMSvhMynOZNi1g39Twz_lUM2AIuATMABKRVN-e6Meo6S6xryLPYoV8a0MMvHPiDWTN9yG1hg8gFDUaVmKiFE7AV6tO3UIpOCz0yxsu3OksfX3vSFzZeAQgnLcT2K_nh4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" y="2041926"/>
            <a:ext cx="4403065" cy="28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Presentación en pantalla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Nunito</vt:lpstr>
      <vt:lpstr>Calibri</vt:lpstr>
      <vt:lpstr>Shift</vt:lpstr>
      <vt:lpstr>Taller 3. Gmap y minería de datos</vt:lpstr>
      <vt:lpstr>Fase 1: Identificación del problema</vt:lpstr>
      <vt:lpstr>Presentación de PowerPoint</vt:lpstr>
      <vt:lpstr>Fase 2: recopilación de la información </vt:lpstr>
      <vt:lpstr>Fase 3: Recopilación de la información </vt:lpstr>
      <vt:lpstr>Fase 4: De la idea inicial a los diseños preliminares</vt:lpstr>
      <vt:lpstr>Fase 5. Evaluación y selección de la mejor solución.</vt:lpstr>
      <vt:lpstr>Fase 6. Preparación de informes</vt:lpstr>
      <vt:lpstr>Aplicación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3. Gmap y minería de datos</dc:title>
  <cp:lastModifiedBy>LPaola Fuentes Caro</cp:lastModifiedBy>
  <cp:revision>1</cp:revision>
  <dcterms:modified xsi:type="dcterms:W3CDTF">2018-08-21T08:07:31Z</dcterms:modified>
</cp:coreProperties>
</file>