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68" r:id="rId3"/>
    <p:sldId id="370" r:id="rId4"/>
    <p:sldId id="361" r:id="rId5"/>
    <p:sldId id="354" r:id="rId6"/>
    <p:sldId id="357" r:id="rId7"/>
    <p:sldId id="360" r:id="rId8"/>
  </p:sldIdLst>
  <p:sldSz cx="9144000" cy="6858000" type="screen4x3"/>
  <p:notesSz cx="6950075" cy="92360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9685DAF-0AD9-4D17-8E71-45C5FEA48A7C}">
          <p14:sldIdLst>
            <p14:sldId id="256"/>
            <p14:sldId id="368"/>
            <p14:sldId id="370"/>
            <p14:sldId id="361"/>
            <p14:sldId id="354"/>
            <p14:sldId id="357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4D2F6"/>
    <a:srgbClr val="B5B2F0"/>
    <a:srgbClr val="B9BBE9"/>
    <a:srgbClr val="BEC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0" autoAdjust="0"/>
    <p:restoredTop sz="95992" autoAdjust="0"/>
  </p:normalViewPr>
  <p:slideViewPr>
    <p:cSldViewPr snapToGrid="0">
      <p:cViewPr varScale="1">
        <p:scale>
          <a:sx n="114" d="100"/>
          <a:sy n="114" d="100"/>
        </p:scale>
        <p:origin x="17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7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36769" y="0"/>
            <a:ext cx="3011700" cy="463407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5322F1A1-023C-40BF-BB13-97DB43E1EEA5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772670"/>
            <a:ext cx="3011700" cy="463407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36769" y="8772670"/>
            <a:ext cx="3011700" cy="463407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C6F31954-2A37-495D-B42F-572B0387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04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7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36769" y="0"/>
            <a:ext cx="3011700" cy="463407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0BD2F9E6-C7BB-4640-BF68-1FAE7ACACC82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3" rIns="91425" bIns="45713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95008" y="4444863"/>
            <a:ext cx="5560060" cy="3636704"/>
          </a:xfrm>
          <a:prstGeom prst="rect">
            <a:avLst/>
          </a:prstGeom>
        </p:spPr>
        <p:txBody>
          <a:bodyPr vert="horz" lIns="91425" tIns="45713" rIns="91425" bIns="45713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11700" cy="463407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36769" y="8772670"/>
            <a:ext cx="3011700" cy="463407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11E0F2EC-7716-4536-8B46-DCD626F66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0F2EC-7716-4536-8B46-DCD626F664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9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B74A-711F-4146-A40F-605E7181E82D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559F-F455-4777-806D-5A829B54CF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8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FC83-10E1-46ED-BD36-22B205760CB7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559F-F455-4777-806D-5A829B54CF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6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3D-D815-4B93-A198-DF29EE77C1D0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559F-F455-4777-806D-5A829B54CF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4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1E36-675F-4087-81B6-25157BBA1609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559F-F455-4777-806D-5A829B54CF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5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F63F-B5F7-4048-B275-39B8DA7714E3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559F-F455-4777-806D-5A829B54CF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A1C6-4365-4AE9-88F8-CB757990E5B3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559F-F455-4777-806D-5A829B54CF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6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048F-37DC-4EE4-981A-5E9E16C28F08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559F-F455-4777-806D-5A829B54CF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1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0622-F8FE-47C3-820D-C6652E6BFE4C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559F-F455-4777-806D-5A829B54CF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5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D937-8ACB-4EA9-ADFD-6A358152EC6C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559F-F455-4777-806D-5A829B54CF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8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10E-D4C6-4885-B5B5-63A9D1307CF4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559F-F455-4777-806D-5A829B54CF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7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FF37-F15E-43C6-A529-3A0AAAB5C0CC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559F-F455-4777-806D-5A829B54CF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8CF4-5AD8-40A3-8CF1-862DA166B1A4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559F-F455-4777-806D-5A829B54CF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4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26" Type="http://schemas.openxmlformats.org/officeDocument/2006/relationships/image" Target="../media/image80.png"/><Relationship Id="rId39" Type="http://schemas.openxmlformats.org/officeDocument/2006/relationships/image" Target="../media/image126.png"/><Relationship Id="rId51" Type="http://schemas.openxmlformats.org/officeDocument/2006/relationships/image" Target="../media/image11.png"/><Relationship Id="rId21" Type="http://schemas.openxmlformats.org/officeDocument/2006/relationships/image" Target="../media/image75.png"/><Relationship Id="rId34" Type="http://schemas.openxmlformats.org/officeDocument/2006/relationships/image" Target="../media/image88.png"/><Relationship Id="rId42" Type="http://schemas.openxmlformats.org/officeDocument/2006/relationships/image" Target="../media/image129.png"/><Relationship Id="rId47" Type="http://schemas.openxmlformats.org/officeDocument/2006/relationships/image" Target="../media/image7.png"/><Relationship Id="rId50" Type="http://schemas.openxmlformats.org/officeDocument/2006/relationships/image" Target="../media/image10.png"/><Relationship Id="rId55" Type="http://schemas.openxmlformats.org/officeDocument/2006/relationships/image" Target="../media/image15.png"/><Relationship Id="rId12" Type="http://schemas.openxmlformats.org/officeDocument/2006/relationships/image" Target="../media/image2.png"/><Relationship Id="rId25" Type="http://schemas.openxmlformats.org/officeDocument/2006/relationships/image" Target="../media/image120.png"/><Relationship Id="rId33" Type="http://schemas.openxmlformats.org/officeDocument/2006/relationships/image" Target="../media/image87.png"/><Relationship Id="rId38" Type="http://schemas.openxmlformats.org/officeDocument/2006/relationships/image" Target="../media/image125.png"/><Relationship Id="rId46" Type="http://schemas.openxmlformats.org/officeDocument/2006/relationships/image" Target="../media/image6.png"/><Relationship Id="rId2" Type="http://schemas.openxmlformats.org/officeDocument/2006/relationships/image" Target="../media/image106.png"/><Relationship Id="rId29" Type="http://schemas.openxmlformats.org/officeDocument/2006/relationships/image" Target="../media/image121.png"/><Relationship Id="rId16" Type="http://schemas.openxmlformats.org/officeDocument/2006/relationships/image" Target="../media/image117.png"/><Relationship Id="rId41" Type="http://schemas.openxmlformats.org/officeDocument/2006/relationships/image" Target="../media/image128.png"/><Relationship Id="rId5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24" Type="http://schemas.openxmlformats.org/officeDocument/2006/relationships/image" Target="../media/image119.png"/><Relationship Id="rId32" Type="http://schemas.openxmlformats.org/officeDocument/2006/relationships/image" Target="../media/image86.png"/><Relationship Id="rId37" Type="http://schemas.openxmlformats.org/officeDocument/2006/relationships/image" Target="../media/image124.png"/><Relationship Id="rId40" Type="http://schemas.openxmlformats.org/officeDocument/2006/relationships/image" Target="../media/image127.png"/><Relationship Id="rId45" Type="http://schemas.openxmlformats.org/officeDocument/2006/relationships/image" Target="../media/image5.png"/><Relationship Id="rId53" Type="http://schemas.openxmlformats.org/officeDocument/2006/relationships/image" Target="../media/image13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36" Type="http://schemas.openxmlformats.org/officeDocument/2006/relationships/image" Target="../media/image123.png"/><Relationship Id="rId49" Type="http://schemas.openxmlformats.org/officeDocument/2006/relationships/image" Target="../media/image9.png"/><Relationship Id="rId10" Type="http://schemas.openxmlformats.org/officeDocument/2006/relationships/image" Target="../media/image92.png"/><Relationship Id="rId31" Type="http://schemas.openxmlformats.org/officeDocument/2006/relationships/image" Target="../media/image85.png"/><Relationship Id="rId44" Type="http://schemas.openxmlformats.org/officeDocument/2006/relationships/image" Target="../media/image4.png"/><Relationship Id="rId52" Type="http://schemas.openxmlformats.org/officeDocument/2006/relationships/image" Target="../media/image12.png"/><Relationship Id="rId9" Type="http://schemas.openxmlformats.org/officeDocument/2006/relationships/image" Target="../media/image91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122.png"/><Relationship Id="rId35" Type="http://schemas.openxmlformats.org/officeDocument/2006/relationships/image" Target="../media/image89.png"/><Relationship Id="rId43" Type="http://schemas.openxmlformats.org/officeDocument/2006/relationships/image" Target="../media/image3.png"/><Relationship Id="rId48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800.png"/><Relationship Id="rId1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230.png"/><Relationship Id="rId3" Type="http://schemas.openxmlformats.org/officeDocument/2006/relationships/image" Target="../media/image42.png"/><Relationship Id="rId21" Type="http://schemas.openxmlformats.org/officeDocument/2006/relationships/image" Target="../media/image57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41.png"/><Relationship Id="rId2" Type="http://schemas.openxmlformats.org/officeDocument/2006/relationships/image" Target="../media/image260.png"/><Relationship Id="rId16" Type="http://schemas.openxmlformats.org/officeDocument/2006/relationships/image" Target="../media/image54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170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59.png"/><Relationship Id="rId10" Type="http://schemas.openxmlformats.org/officeDocument/2006/relationships/image" Target="../media/image48.png"/><Relationship Id="rId19" Type="http://schemas.openxmlformats.org/officeDocument/2006/relationships/image" Target="../media/image56.png"/><Relationship Id="rId4" Type="http://schemas.openxmlformats.org/officeDocument/2006/relationships/image" Target="../media/image4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82327" y="1490008"/>
            <a:ext cx="45120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CORUS</a:t>
            </a:r>
          </a:p>
          <a:p>
            <a:pPr algn="ctr"/>
            <a:r>
              <a:rPr lang="fr-FR" sz="2400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Scheme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Recommendation</a:t>
            </a:r>
            <a:endParaRPr lang="en-US" sz="2400" b="0" i="0" u="none" strike="noStrike" dirty="0">
              <a:solidFill>
                <a:srgbClr val="000000"/>
              </a:solidFill>
              <a:latin typeface="Microsoft YaHei" panose="020B0503020204020204" pitchFamily="34" charset="-122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559F-F455-4777-806D-5A829B54CF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3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uadroTexto 107"/>
              <p:cNvSpPr txBox="1"/>
              <p:nvPr/>
            </p:nvSpPr>
            <p:spPr>
              <a:xfrm>
                <a:off x="95417" y="203180"/>
                <a:ext cx="59462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 feature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400" i="1">
                            <a:latin typeface="Cambria Math" panose="02040503050406030204" pitchFamily="18" charset="0"/>
                          </a:rPr>
                          <m:t>𝑓𝑚</m:t>
                        </m:r>
                      </m:e>
                      <m:sub>
                        <m:r>
                          <a:rPr lang="es-CO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400" b="1" dirty="0"/>
                  <a:t>) associated to 1…* relation in a universal model</a:t>
                </a:r>
              </a:p>
            </p:txBody>
          </p:sp>
        </mc:Choice>
        <mc:Fallback xmlns="">
          <p:sp>
            <p:nvSpPr>
              <p:cNvPr id="108" name="Cuadro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" y="203180"/>
                <a:ext cx="5946243" cy="307777"/>
              </a:xfrm>
              <a:prstGeom prst="rect">
                <a:avLst/>
              </a:prstGeom>
              <a:blipFill>
                <a:blip r:embed="rId2"/>
                <a:stretch>
                  <a:fillRect l="-30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1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005068" y="6442886"/>
            <a:ext cx="2057400" cy="365125"/>
          </a:xfrm>
        </p:spPr>
        <p:txBody>
          <a:bodyPr/>
          <a:lstStyle/>
          <a:p>
            <a:fld id="{950F559F-F455-4777-806D-5A829B54CFFB}" type="slidenum">
              <a:rPr lang="en-US" smtClean="0"/>
              <a:t>2</a:t>
            </a:fld>
            <a:endParaRPr lang="en-US" dirty="0"/>
          </a:p>
        </p:txBody>
      </p:sp>
      <p:sp>
        <p:nvSpPr>
          <p:cNvPr id="150" name="CuadroTexto 207">
            <a:extLst>
              <a:ext uri="{FF2B5EF4-FFF2-40B4-BE49-F238E27FC236}">
                <a16:creationId xmlns:a16="http://schemas.microsoft.com/office/drawing/2014/main" id="{93D0F795-AFBA-4078-8F82-F04FDD3F50CB}"/>
              </a:ext>
            </a:extLst>
          </p:cNvPr>
          <p:cNvSpPr txBox="1"/>
          <p:nvPr/>
        </p:nvSpPr>
        <p:spPr>
          <a:xfrm>
            <a:off x="2509370" y="941429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*</a:t>
            </a:r>
            <a:endParaRPr lang="en-US" sz="900" dirty="0"/>
          </a:p>
        </p:txBody>
      </p:sp>
      <p:sp>
        <p:nvSpPr>
          <p:cNvPr id="155" name="CuadroTexto 64">
            <a:extLst>
              <a:ext uri="{FF2B5EF4-FFF2-40B4-BE49-F238E27FC236}">
                <a16:creationId xmlns:a16="http://schemas.microsoft.com/office/drawing/2014/main" id="{031596AA-6A57-40EA-BBF9-D47F9AF69CE0}"/>
              </a:ext>
            </a:extLst>
          </p:cNvPr>
          <p:cNvSpPr txBox="1"/>
          <p:nvPr/>
        </p:nvSpPr>
        <p:spPr>
          <a:xfrm>
            <a:off x="1854153" y="944049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1</a:t>
            </a:r>
            <a:endParaRPr lang="en-US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tángulo 3">
                <a:extLst>
                  <a:ext uri="{FF2B5EF4-FFF2-40B4-BE49-F238E27FC236}">
                    <a16:creationId xmlns:a16="http://schemas.microsoft.com/office/drawing/2014/main" id="{B85ED335-5287-4153-8CC6-320A5F7365D9}"/>
                  </a:ext>
                </a:extLst>
              </p:cNvPr>
              <p:cNvSpPr/>
              <p:nvPr/>
            </p:nvSpPr>
            <p:spPr>
              <a:xfrm>
                <a:off x="1607877" y="885488"/>
                <a:ext cx="239700" cy="1820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Rectángulo 3">
                <a:extLst>
                  <a:ext uri="{FF2B5EF4-FFF2-40B4-BE49-F238E27FC236}">
                    <a16:creationId xmlns:a16="http://schemas.microsoft.com/office/drawing/2014/main" id="{B85ED335-5287-4153-8CC6-320A5F736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77" y="885488"/>
                <a:ext cx="239700" cy="1820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ángulo 5">
                <a:extLst>
                  <a:ext uri="{FF2B5EF4-FFF2-40B4-BE49-F238E27FC236}">
                    <a16:creationId xmlns:a16="http://schemas.microsoft.com/office/drawing/2014/main" id="{2AE3BD9A-29F9-4537-837B-73373FDE5D37}"/>
                  </a:ext>
                </a:extLst>
              </p:cNvPr>
              <p:cNvSpPr/>
              <p:nvPr/>
            </p:nvSpPr>
            <p:spPr>
              <a:xfrm>
                <a:off x="2742801" y="893074"/>
                <a:ext cx="218152" cy="16722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Rectángulo 5">
                <a:extLst>
                  <a:ext uri="{FF2B5EF4-FFF2-40B4-BE49-F238E27FC236}">
                    <a16:creationId xmlns:a16="http://schemas.microsoft.com/office/drawing/2014/main" id="{2AE3BD9A-29F9-4537-837B-73373FDE5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801" y="893074"/>
                <a:ext cx="218152" cy="167220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Conector recto de flecha 7">
            <a:extLst>
              <a:ext uri="{FF2B5EF4-FFF2-40B4-BE49-F238E27FC236}">
                <a16:creationId xmlns:a16="http://schemas.microsoft.com/office/drawing/2014/main" id="{EF6B60D7-CCBF-49B8-8754-952950ECA7B4}"/>
              </a:ext>
            </a:extLst>
          </p:cNvPr>
          <p:cNvCxnSpPr>
            <a:cxnSpLocks/>
            <a:stCxn id="243" idx="3"/>
            <a:endCxn id="244" idx="1"/>
          </p:cNvCxnSpPr>
          <p:nvPr/>
        </p:nvCxnSpPr>
        <p:spPr>
          <a:xfrm>
            <a:off x="1847577" y="976524"/>
            <a:ext cx="895224" cy="1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CuadroTexto 8">
                <a:extLst>
                  <a:ext uri="{FF2B5EF4-FFF2-40B4-BE49-F238E27FC236}">
                    <a16:creationId xmlns:a16="http://schemas.microsoft.com/office/drawing/2014/main" id="{F2D6E49E-E75E-4629-A247-AEF302B11AF6}"/>
                  </a:ext>
                </a:extLst>
              </p:cNvPr>
              <p:cNvSpPr txBox="1"/>
              <p:nvPr/>
            </p:nvSpPr>
            <p:spPr>
              <a:xfrm>
                <a:off x="2102808" y="760943"/>
                <a:ext cx="3517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46" name="CuadroTexto 8">
                <a:extLst>
                  <a:ext uri="{FF2B5EF4-FFF2-40B4-BE49-F238E27FC236}">
                    <a16:creationId xmlns:a16="http://schemas.microsoft.com/office/drawing/2014/main" id="{F2D6E49E-E75E-4629-A247-AEF302B1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808" y="760943"/>
                <a:ext cx="351763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CuadroTexto 64">
            <a:extLst>
              <a:ext uri="{FF2B5EF4-FFF2-40B4-BE49-F238E27FC236}">
                <a16:creationId xmlns:a16="http://schemas.microsoft.com/office/drawing/2014/main" id="{407546F8-70BF-4657-A3F2-556504F8012C}"/>
              </a:ext>
            </a:extLst>
          </p:cNvPr>
          <p:cNvSpPr txBox="1"/>
          <p:nvPr/>
        </p:nvSpPr>
        <p:spPr>
          <a:xfrm>
            <a:off x="1827231" y="825227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rolEi</a:t>
            </a:r>
            <a:endParaRPr lang="en-US" sz="600" dirty="0"/>
          </a:p>
        </p:txBody>
      </p:sp>
      <p:sp>
        <p:nvSpPr>
          <p:cNvPr id="248" name="CuadroTexto 65">
            <a:extLst>
              <a:ext uri="{FF2B5EF4-FFF2-40B4-BE49-F238E27FC236}">
                <a16:creationId xmlns:a16="http://schemas.microsoft.com/office/drawing/2014/main" id="{D93F55F2-A4ED-4022-A29D-C15B77909534}"/>
              </a:ext>
            </a:extLst>
          </p:cNvPr>
          <p:cNvSpPr txBox="1"/>
          <p:nvPr/>
        </p:nvSpPr>
        <p:spPr>
          <a:xfrm>
            <a:off x="2422822" y="828397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rolEj</a:t>
            </a:r>
            <a:endParaRPr lang="en-US" sz="600" dirty="0"/>
          </a:p>
        </p:txBody>
      </p:sp>
      <p:sp>
        <p:nvSpPr>
          <p:cNvPr id="257" name="Plus Sign 256">
            <a:extLst>
              <a:ext uri="{FF2B5EF4-FFF2-40B4-BE49-F238E27FC236}">
                <a16:creationId xmlns:a16="http://schemas.microsoft.com/office/drawing/2014/main" id="{004E9F4D-48AB-4C6C-8F1D-440E7E746882}"/>
              </a:ext>
            </a:extLst>
          </p:cNvPr>
          <p:cNvSpPr/>
          <p:nvPr/>
        </p:nvSpPr>
        <p:spPr>
          <a:xfrm>
            <a:off x="4004181" y="1969078"/>
            <a:ext cx="275569" cy="31789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Imagen 186">
            <a:extLst>
              <a:ext uri="{FF2B5EF4-FFF2-40B4-BE49-F238E27FC236}">
                <a16:creationId xmlns:a16="http://schemas.microsoft.com/office/drawing/2014/main" id="{5CD05A58-A447-45E8-834D-3D9A92298E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5671" y="1800076"/>
            <a:ext cx="157106" cy="85693"/>
          </a:xfrm>
          <a:prstGeom prst="rect">
            <a:avLst/>
          </a:prstGeom>
          <a:ln>
            <a:noFill/>
          </a:ln>
        </p:spPr>
      </p:pic>
      <p:pic>
        <p:nvPicPr>
          <p:cNvPr id="152" name="Imagen 187">
            <a:extLst>
              <a:ext uri="{FF2B5EF4-FFF2-40B4-BE49-F238E27FC236}">
                <a16:creationId xmlns:a16="http://schemas.microsoft.com/office/drawing/2014/main" id="{119432CB-8E84-464C-89DF-CB4CF467C9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9692" y="3033420"/>
            <a:ext cx="143554" cy="50077"/>
          </a:xfrm>
          <a:prstGeom prst="rect">
            <a:avLst/>
          </a:prstGeom>
          <a:ln>
            <a:noFill/>
          </a:ln>
        </p:spPr>
      </p:pic>
      <p:sp>
        <p:nvSpPr>
          <p:cNvPr id="153" name="Rectángulo 192">
            <a:extLst>
              <a:ext uri="{FF2B5EF4-FFF2-40B4-BE49-F238E27FC236}">
                <a16:creationId xmlns:a16="http://schemas.microsoft.com/office/drawing/2014/main" id="{68BBCB15-54FF-4E90-9AB4-10586B3E7AA5}"/>
              </a:ext>
            </a:extLst>
          </p:cNvPr>
          <p:cNvSpPr/>
          <p:nvPr/>
        </p:nvSpPr>
        <p:spPr>
          <a:xfrm>
            <a:off x="2216604" y="1429225"/>
            <a:ext cx="32610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schemaX</a:t>
            </a:r>
          </a:p>
        </p:txBody>
      </p:sp>
      <p:sp>
        <p:nvSpPr>
          <p:cNvPr id="154" name="Rectángulo 193">
            <a:extLst>
              <a:ext uri="{FF2B5EF4-FFF2-40B4-BE49-F238E27FC236}">
                <a16:creationId xmlns:a16="http://schemas.microsoft.com/office/drawing/2014/main" id="{92964ADD-B27F-4399-92A3-1AB523B0E628}"/>
              </a:ext>
            </a:extLst>
          </p:cNvPr>
          <p:cNvSpPr/>
          <p:nvPr/>
        </p:nvSpPr>
        <p:spPr>
          <a:xfrm>
            <a:off x="1506275" y="1693842"/>
            <a:ext cx="525191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s-CO" sz="600" dirty="0">
                <a:solidFill>
                  <a:schemeClr val="tx1"/>
                </a:solidFill>
              </a:rPr>
              <a:t>colByClass</a:t>
            </a:r>
            <a:endParaRPr lang="en-US" sz="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ángulo 194">
                <a:extLst>
                  <a:ext uri="{FF2B5EF4-FFF2-40B4-BE49-F238E27FC236}">
                    <a16:creationId xmlns:a16="http://schemas.microsoft.com/office/drawing/2014/main" id="{3BE89AF7-ADC3-486B-B7EE-85276A8FCD75}"/>
                  </a:ext>
                </a:extLst>
              </p:cNvPr>
              <p:cNvSpPr/>
              <p:nvPr/>
            </p:nvSpPr>
            <p:spPr>
              <a:xfrm>
                <a:off x="860868" y="2144612"/>
                <a:ext cx="269506" cy="110614"/>
              </a:xfrm>
              <a:prstGeom prst="rect">
                <a:avLst/>
              </a:prstGeom>
              <a:solidFill>
                <a:srgbClr val="D4D2F6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</m:t>
                      </m:r>
                      <m:r>
                        <a:rPr lang="es-CO" sz="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fr-F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Rectángulo 194">
                <a:extLst>
                  <a:ext uri="{FF2B5EF4-FFF2-40B4-BE49-F238E27FC236}">
                    <a16:creationId xmlns:a16="http://schemas.microsoft.com/office/drawing/2014/main" id="{3BE89AF7-ADC3-486B-B7EE-85276A8FC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68" y="2144612"/>
                <a:ext cx="269506" cy="1106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ángulo 197">
                <a:extLst>
                  <a:ext uri="{FF2B5EF4-FFF2-40B4-BE49-F238E27FC236}">
                    <a16:creationId xmlns:a16="http://schemas.microsoft.com/office/drawing/2014/main" id="{2CB1531C-311E-444F-B0AA-1972D1880DBE}"/>
                  </a:ext>
                </a:extLst>
              </p:cNvPr>
              <p:cNvSpPr/>
              <p:nvPr/>
            </p:nvSpPr>
            <p:spPr>
              <a:xfrm>
                <a:off x="863889" y="2368258"/>
                <a:ext cx="256443" cy="110614"/>
              </a:xfrm>
              <a:prstGeom prst="rect">
                <a:avLst/>
              </a:prstGeom>
              <a:solidFill>
                <a:srgbClr val="D4D2F6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𝐸𝑖</m:t>
                      </m:r>
                      <m:r>
                        <a:rPr lang="fr-FR" sz="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sz="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Rectángulo 197">
                <a:extLst>
                  <a:ext uri="{FF2B5EF4-FFF2-40B4-BE49-F238E27FC236}">
                    <a16:creationId xmlns:a16="http://schemas.microsoft.com/office/drawing/2014/main" id="{2CB1531C-311E-444F-B0AA-1972D1880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89" y="2368258"/>
                <a:ext cx="256443" cy="110614"/>
              </a:xfrm>
              <a:prstGeom prst="rect">
                <a:avLst/>
              </a:prstGeom>
              <a:blipFill>
                <a:blip r:embed="rId22"/>
                <a:stretch>
                  <a:fillRect l="-2326" b="-5000"/>
                </a:stretch>
              </a:blipFill>
              <a:ln w="3175"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ángulo 198">
                <a:extLst>
                  <a:ext uri="{FF2B5EF4-FFF2-40B4-BE49-F238E27FC236}">
                    <a16:creationId xmlns:a16="http://schemas.microsoft.com/office/drawing/2014/main" id="{1AF2B010-2E62-45AE-BB66-ED1D935A3A4B}"/>
                  </a:ext>
                </a:extLst>
              </p:cNvPr>
              <p:cNvSpPr/>
              <p:nvPr/>
            </p:nvSpPr>
            <p:spPr>
              <a:xfrm>
                <a:off x="787434" y="2881991"/>
                <a:ext cx="394584" cy="110614"/>
              </a:xfrm>
              <a:prstGeom prst="rect">
                <a:avLst/>
              </a:prstGeom>
              <a:solidFill>
                <a:srgbClr val="D4D2F6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sz="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rolE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ángulo 198">
                <a:extLst>
                  <a:ext uri="{FF2B5EF4-FFF2-40B4-BE49-F238E27FC236}">
                    <a16:creationId xmlns:a16="http://schemas.microsoft.com/office/drawing/2014/main" id="{1AF2B010-2E62-45AE-BB66-ED1D935A3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34" y="2881991"/>
                <a:ext cx="394584" cy="110614"/>
              </a:xfrm>
              <a:prstGeom prst="rect">
                <a:avLst/>
              </a:prstGeom>
              <a:blipFill>
                <a:blip r:embed="rId23"/>
                <a:stretch>
                  <a:fillRect b="-21053"/>
                </a:stretch>
              </a:blipFill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ángulo 199">
                <a:extLst>
                  <a:ext uri="{FF2B5EF4-FFF2-40B4-BE49-F238E27FC236}">
                    <a16:creationId xmlns:a16="http://schemas.microsoft.com/office/drawing/2014/main" id="{016C71B9-BE1E-4314-B847-1D04BE54FAC4}"/>
                  </a:ext>
                </a:extLst>
              </p:cNvPr>
              <p:cNvSpPr/>
              <p:nvPr/>
            </p:nvSpPr>
            <p:spPr>
              <a:xfrm>
                <a:off x="342952" y="3138280"/>
                <a:ext cx="615711" cy="114275"/>
              </a:xfrm>
              <a:prstGeom prst="rect">
                <a:avLst/>
              </a:prstGeom>
              <a:solidFill>
                <a:srgbClr val="D4D2F6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14:m>
                  <m:oMath xmlns:m="http://schemas.openxmlformats.org/officeDocument/2006/math">
                    <m:r>
                      <a:rPr lang="fr-FR" sz="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𝐸𝑖</m:t>
                    </m:r>
                  </m:oMath>
                </a14:m>
                <a:r>
                  <a:rPr lang="en-US" sz="600" b="1" i="1" dirty="0">
                    <a:solidFill>
                      <a:schemeClr val="tx1"/>
                    </a:solidFill>
                    <a:latin typeface="Bookman Old Style" panose="02050604050505020204" pitchFamily="18" charset="0"/>
                    <a:ea typeface="SimSun-ExtB" panose="02010609060101010101" pitchFamily="49" charset="-122"/>
                    <a:cs typeface="Segoe UI Black" panose="020B0A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-ExtB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600" dirty="0" smtClean="0">
                            <a:solidFill>
                              <a:schemeClr val="tx1"/>
                            </a:solidFill>
                          </a:rPr>
                          <m:t>emb</m:t>
                        </m:r>
                      </m:e>
                      <m:sup>
                        <m:r>
                          <a:rPr lang="fr-FR" sz="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-ExtB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𝐸𝑗</m:t>
                    </m:r>
                  </m:oMath>
                </a14:m>
                <a:endParaRPr lang="en-US" sz="600" b="1" i="1" dirty="0">
                  <a:solidFill>
                    <a:schemeClr val="tx1"/>
                  </a:solidFill>
                  <a:latin typeface="Bookman Old Style" panose="02050604050505020204" pitchFamily="18" charset="0"/>
                  <a:ea typeface="SimSun-ExtB" panose="02010609060101010101" pitchFamily="49" charset="-122"/>
                  <a:cs typeface="Segoe UI Black" panose="020B0A02040204020203" pitchFamily="34" charset="0"/>
                </a:endParaRPr>
              </a:p>
            </p:txBody>
          </p:sp>
        </mc:Choice>
        <mc:Fallback xmlns="">
          <p:sp>
            <p:nvSpPr>
              <p:cNvPr id="166" name="Rectángulo 199">
                <a:extLst>
                  <a:ext uri="{FF2B5EF4-FFF2-40B4-BE49-F238E27FC236}">
                    <a16:creationId xmlns:a16="http://schemas.microsoft.com/office/drawing/2014/main" id="{016C71B9-BE1E-4314-B847-1D04BE54F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52" y="3138280"/>
                <a:ext cx="615711" cy="114275"/>
              </a:xfrm>
              <a:prstGeom prst="rect">
                <a:avLst/>
              </a:prstGeom>
              <a:blipFill>
                <a:blip r:embed="rId24"/>
                <a:stretch>
                  <a:fillRect b="-15000"/>
                </a:stretch>
              </a:blipFill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ángulo 200">
                <a:extLst>
                  <a:ext uri="{FF2B5EF4-FFF2-40B4-BE49-F238E27FC236}">
                    <a16:creationId xmlns:a16="http://schemas.microsoft.com/office/drawing/2014/main" id="{0F388DCE-8DB2-4527-A2CF-5E9DC676472A}"/>
                  </a:ext>
                </a:extLst>
              </p:cNvPr>
              <p:cNvSpPr/>
              <p:nvPr/>
            </p:nvSpPr>
            <p:spPr>
              <a:xfrm>
                <a:off x="991484" y="3138281"/>
                <a:ext cx="604293" cy="110614"/>
              </a:xfrm>
              <a:prstGeom prst="rect">
                <a:avLst/>
              </a:prstGeom>
              <a:solidFill>
                <a:srgbClr val="D4D2F6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14:m>
                  <m:oMath xmlns:m="http://schemas.openxmlformats.org/officeDocument/2006/math">
                    <m:r>
                      <a:rPr lang="fr-FR" sz="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𝐸𝑖</m:t>
                    </m:r>
                  </m:oMath>
                </a14:m>
                <a:r>
                  <a:rPr lang="en-US" sz="600" b="1" i="1" dirty="0">
                    <a:solidFill>
                      <a:schemeClr val="tx1"/>
                    </a:solidFill>
                    <a:latin typeface="Bookman Old Style" panose="02050604050505020204" pitchFamily="18" charset="0"/>
                    <a:ea typeface="SimSun-ExtB" panose="02010609060101010101" pitchFamily="49" charset="-122"/>
                    <a:cs typeface="Segoe UI Black" panose="020B0A02040204020203" pitchFamily="34" charset="0"/>
                  </a:rPr>
                  <a:t> </a:t>
                </a:r>
                <a:r>
                  <a:rPr lang="en-US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600" dirty="0" smtClean="0">
                            <a:solidFill>
                              <a:schemeClr val="tx1"/>
                            </a:solidFill>
                          </a:rPr>
                          <m:t>ref</m:t>
                        </m:r>
                      </m:e>
                      <m:sup>
                        <m:r>
                          <a:rPr lang="fr-FR" sz="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𝐸𝑗</m:t>
                    </m:r>
                  </m:oMath>
                </a14:m>
                <a:endParaRPr lang="en-US" sz="600" b="1" i="1" dirty="0">
                  <a:solidFill>
                    <a:schemeClr val="tx1"/>
                  </a:solidFill>
                  <a:latin typeface="Bookman Old Style" panose="02050604050505020204" pitchFamily="18" charset="0"/>
                  <a:ea typeface="SimSun-ExtB" panose="02010609060101010101" pitchFamily="49" charset="-122"/>
                  <a:cs typeface="Segoe UI Black" panose="020B0A02040204020203" pitchFamily="34" charset="0"/>
                </a:endParaRPr>
              </a:p>
            </p:txBody>
          </p:sp>
        </mc:Choice>
        <mc:Fallback xmlns="">
          <p:sp>
            <p:nvSpPr>
              <p:cNvPr id="179" name="Rectángulo 200">
                <a:extLst>
                  <a:ext uri="{FF2B5EF4-FFF2-40B4-BE49-F238E27FC236}">
                    <a16:creationId xmlns:a16="http://schemas.microsoft.com/office/drawing/2014/main" id="{0F388DCE-8DB2-4527-A2CF-5E9DC6764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84" y="3138281"/>
                <a:ext cx="604293" cy="110614"/>
              </a:xfrm>
              <a:prstGeom prst="rect">
                <a:avLst/>
              </a:prstGeom>
              <a:blipFill>
                <a:blip r:embed="rId25"/>
                <a:stretch>
                  <a:fillRect b="-21053"/>
                </a:stretch>
              </a:blipFill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Conector recto 201">
            <a:extLst>
              <a:ext uri="{FF2B5EF4-FFF2-40B4-BE49-F238E27FC236}">
                <a16:creationId xmlns:a16="http://schemas.microsoft.com/office/drawing/2014/main" id="{7FA20612-6DD4-42EC-B895-800C2A65C20D}"/>
              </a:ext>
            </a:extLst>
          </p:cNvPr>
          <p:cNvCxnSpPr>
            <a:stCxn id="153" idx="2"/>
            <a:endCxn id="154" idx="0"/>
          </p:cNvCxnSpPr>
          <p:nvPr/>
        </p:nvCxnSpPr>
        <p:spPr>
          <a:xfrm flipH="1">
            <a:off x="1768871" y="1539839"/>
            <a:ext cx="610785" cy="154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202">
            <a:extLst>
              <a:ext uri="{FF2B5EF4-FFF2-40B4-BE49-F238E27FC236}">
                <a16:creationId xmlns:a16="http://schemas.microsoft.com/office/drawing/2014/main" id="{7E7D0B3F-9724-43CB-A7F2-0018B450E50B}"/>
              </a:ext>
            </a:extLst>
          </p:cNvPr>
          <p:cNvCxnSpPr>
            <a:stCxn id="154" idx="2"/>
            <a:endCxn id="156" idx="0"/>
          </p:cNvCxnSpPr>
          <p:nvPr/>
        </p:nvCxnSpPr>
        <p:spPr>
          <a:xfrm flipH="1">
            <a:off x="995621" y="1804456"/>
            <a:ext cx="773250" cy="3401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203">
            <a:extLst>
              <a:ext uri="{FF2B5EF4-FFF2-40B4-BE49-F238E27FC236}">
                <a16:creationId xmlns:a16="http://schemas.microsoft.com/office/drawing/2014/main" id="{A1D2C9F2-5382-48A4-BCC1-0CA25B9F0B1C}"/>
              </a:ext>
            </a:extLst>
          </p:cNvPr>
          <p:cNvCxnSpPr>
            <a:cxnSpLocks/>
            <a:stCxn id="157" idx="2"/>
            <a:endCxn id="260" idx="0"/>
          </p:cNvCxnSpPr>
          <p:nvPr/>
        </p:nvCxnSpPr>
        <p:spPr>
          <a:xfrm flipH="1">
            <a:off x="991470" y="2478872"/>
            <a:ext cx="641" cy="148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204">
            <a:extLst>
              <a:ext uri="{FF2B5EF4-FFF2-40B4-BE49-F238E27FC236}">
                <a16:creationId xmlns:a16="http://schemas.microsoft.com/office/drawing/2014/main" id="{B659B83A-525B-4974-B4A8-2F80E8717E21}"/>
              </a:ext>
            </a:extLst>
          </p:cNvPr>
          <p:cNvCxnSpPr>
            <a:cxnSpLocks/>
            <a:stCxn id="156" idx="2"/>
            <a:endCxn id="157" idx="0"/>
          </p:cNvCxnSpPr>
          <p:nvPr/>
        </p:nvCxnSpPr>
        <p:spPr>
          <a:xfrm flipH="1">
            <a:off x="992111" y="2255226"/>
            <a:ext cx="3510" cy="113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205">
            <a:extLst>
              <a:ext uri="{FF2B5EF4-FFF2-40B4-BE49-F238E27FC236}">
                <a16:creationId xmlns:a16="http://schemas.microsoft.com/office/drawing/2014/main" id="{9A69CFDB-91B6-4955-92EE-E148272734B6}"/>
              </a:ext>
            </a:extLst>
          </p:cNvPr>
          <p:cNvCxnSpPr>
            <a:stCxn id="260" idx="2"/>
            <a:endCxn id="161" idx="0"/>
          </p:cNvCxnSpPr>
          <p:nvPr/>
        </p:nvCxnSpPr>
        <p:spPr>
          <a:xfrm flipH="1">
            <a:off x="984726" y="2738274"/>
            <a:ext cx="6744" cy="143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206">
            <a:extLst>
              <a:ext uri="{FF2B5EF4-FFF2-40B4-BE49-F238E27FC236}">
                <a16:creationId xmlns:a16="http://schemas.microsoft.com/office/drawing/2014/main" id="{34577E18-C324-40B6-89A7-EDCA5ACD3885}"/>
              </a:ext>
            </a:extLst>
          </p:cNvPr>
          <p:cNvCxnSpPr>
            <a:cxnSpLocks/>
            <a:stCxn id="161" idx="2"/>
            <a:endCxn id="166" idx="0"/>
          </p:cNvCxnSpPr>
          <p:nvPr/>
        </p:nvCxnSpPr>
        <p:spPr>
          <a:xfrm flipH="1">
            <a:off x="650808" y="2992605"/>
            <a:ext cx="333918" cy="1456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BADFA260-57FE-4942-99F3-2796FC70A9EA}"/>
              </a:ext>
            </a:extLst>
          </p:cNvPr>
          <p:cNvCxnSpPr>
            <a:cxnSpLocks/>
            <a:stCxn id="161" idx="2"/>
            <a:endCxn id="179" idx="0"/>
          </p:cNvCxnSpPr>
          <p:nvPr/>
        </p:nvCxnSpPr>
        <p:spPr>
          <a:xfrm>
            <a:off x="984726" y="2992605"/>
            <a:ext cx="308905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ángulo 208">
                <a:extLst>
                  <a:ext uri="{FF2B5EF4-FFF2-40B4-BE49-F238E27FC236}">
                    <a16:creationId xmlns:a16="http://schemas.microsoft.com/office/drawing/2014/main" id="{E5D13862-331B-4988-99CB-4A560A420866}"/>
                  </a:ext>
                </a:extLst>
              </p:cNvPr>
              <p:cNvSpPr/>
              <p:nvPr/>
            </p:nvSpPr>
            <p:spPr>
              <a:xfrm>
                <a:off x="2102227" y="2134442"/>
                <a:ext cx="269506" cy="110614"/>
              </a:xfrm>
              <a:prstGeom prst="rect">
                <a:avLst/>
              </a:prstGeom>
              <a:solidFill>
                <a:srgbClr val="D4D2F6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</m:t>
                      </m:r>
                      <m:r>
                        <a:rPr lang="es-CO" sz="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𝐸𝑗</m:t>
                      </m:r>
                    </m:oMath>
                  </m:oMathPara>
                </a14:m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Rectángulo 208">
                <a:extLst>
                  <a:ext uri="{FF2B5EF4-FFF2-40B4-BE49-F238E27FC236}">
                    <a16:creationId xmlns:a16="http://schemas.microsoft.com/office/drawing/2014/main" id="{E5D13862-331B-4988-99CB-4A560A420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227" y="2134442"/>
                <a:ext cx="269506" cy="110614"/>
              </a:xfrm>
              <a:prstGeom prst="rect">
                <a:avLst/>
              </a:prstGeom>
              <a:blipFill>
                <a:blip r:embed="rId26"/>
                <a:stretch>
                  <a:fillRect b="-21053"/>
                </a:stretch>
              </a:blipFill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DF9D2FBA-86A2-4666-B1EF-33DD2FD9C519}"/>
                  </a:ext>
                </a:extLst>
              </p:cNvPr>
              <p:cNvSpPr/>
              <p:nvPr/>
            </p:nvSpPr>
            <p:spPr>
              <a:xfrm>
                <a:off x="2108430" y="2358088"/>
                <a:ext cx="245005" cy="110614"/>
              </a:xfrm>
              <a:prstGeom prst="rect">
                <a:avLst/>
              </a:prstGeom>
              <a:solidFill>
                <a:srgbClr val="D4D2F6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𝐸𝑗</m:t>
                      </m:r>
                      <m:r>
                        <a:rPr lang="fr-FR" sz="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sz="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DF9D2FBA-86A2-4666-B1EF-33DD2FD9C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430" y="2358088"/>
                <a:ext cx="245005" cy="110614"/>
              </a:xfrm>
              <a:prstGeom prst="rect">
                <a:avLst/>
              </a:prstGeom>
              <a:blipFill>
                <a:blip r:embed="rId27"/>
                <a:stretch>
                  <a:fillRect l="-4878" b="-21053"/>
                </a:stretch>
              </a:blipFill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Conector recto 214">
            <a:extLst>
              <a:ext uri="{FF2B5EF4-FFF2-40B4-BE49-F238E27FC236}">
                <a16:creationId xmlns:a16="http://schemas.microsoft.com/office/drawing/2014/main" id="{E304FFDC-8337-4B8D-B96A-74CEDD8AA8BE}"/>
              </a:ext>
            </a:extLst>
          </p:cNvPr>
          <p:cNvCxnSpPr>
            <a:cxnSpLocks/>
            <a:stCxn id="211" idx="2"/>
            <a:endCxn id="271" idx="0"/>
          </p:cNvCxnSpPr>
          <p:nvPr/>
        </p:nvCxnSpPr>
        <p:spPr>
          <a:xfrm>
            <a:off x="2230933" y="2468702"/>
            <a:ext cx="1896" cy="148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5">
            <a:extLst>
              <a:ext uri="{FF2B5EF4-FFF2-40B4-BE49-F238E27FC236}">
                <a16:creationId xmlns:a16="http://schemas.microsoft.com/office/drawing/2014/main" id="{69FB2D9C-165C-44CE-8C68-772BF49406C8}"/>
              </a:ext>
            </a:extLst>
          </p:cNvPr>
          <p:cNvCxnSpPr>
            <a:stCxn id="210" idx="2"/>
            <a:endCxn id="211" idx="0"/>
          </p:cNvCxnSpPr>
          <p:nvPr/>
        </p:nvCxnSpPr>
        <p:spPr>
          <a:xfrm flipH="1">
            <a:off x="2230933" y="2245056"/>
            <a:ext cx="6047" cy="113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9">
            <a:extLst>
              <a:ext uri="{FF2B5EF4-FFF2-40B4-BE49-F238E27FC236}">
                <a16:creationId xmlns:a16="http://schemas.microsoft.com/office/drawing/2014/main" id="{5BE3AF9E-75E4-4E31-8189-4615CC788587}"/>
              </a:ext>
            </a:extLst>
          </p:cNvPr>
          <p:cNvCxnSpPr>
            <a:stCxn id="154" idx="2"/>
            <a:endCxn id="210" idx="0"/>
          </p:cNvCxnSpPr>
          <p:nvPr/>
        </p:nvCxnSpPr>
        <p:spPr>
          <a:xfrm>
            <a:off x="1768871" y="1804456"/>
            <a:ext cx="468109" cy="3299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ángulo 220">
            <a:extLst>
              <a:ext uri="{FF2B5EF4-FFF2-40B4-BE49-F238E27FC236}">
                <a16:creationId xmlns:a16="http://schemas.microsoft.com/office/drawing/2014/main" id="{914B2C8B-AE27-45E0-8E9E-EA9CCB0D84D5}"/>
              </a:ext>
            </a:extLst>
          </p:cNvPr>
          <p:cNvSpPr/>
          <p:nvPr/>
        </p:nvSpPr>
        <p:spPr>
          <a:xfrm>
            <a:off x="2969199" y="1687334"/>
            <a:ext cx="434042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colByAssoc</a:t>
            </a:r>
          </a:p>
        </p:txBody>
      </p:sp>
      <p:cxnSp>
        <p:nvCxnSpPr>
          <p:cNvPr id="216" name="Conector recto 222">
            <a:extLst>
              <a:ext uri="{FF2B5EF4-FFF2-40B4-BE49-F238E27FC236}">
                <a16:creationId xmlns:a16="http://schemas.microsoft.com/office/drawing/2014/main" id="{3CA3CFBC-37BE-4171-B5DE-3F385DE70248}"/>
              </a:ext>
            </a:extLst>
          </p:cNvPr>
          <p:cNvCxnSpPr>
            <a:cxnSpLocks/>
            <a:stCxn id="153" idx="2"/>
            <a:endCxn id="217" idx="1"/>
          </p:cNvCxnSpPr>
          <p:nvPr/>
        </p:nvCxnSpPr>
        <p:spPr>
          <a:xfrm>
            <a:off x="2379656" y="1539839"/>
            <a:ext cx="780719" cy="1182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Elipse 223">
            <a:extLst>
              <a:ext uri="{FF2B5EF4-FFF2-40B4-BE49-F238E27FC236}">
                <a16:creationId xmlns:a16="http://schemas.microsoft.com/office/drawing/2014/main" id="{29681981-6B97-4357-A099-819936F15B48}"/>
              </a:ext>
            </a:extLst>
          </p:cNvPr>
          <p:cNvSpPr/>
          <p:nvPr/>
        </p:nvSpPr>
        <p:spPr>
          <a:xfrm>
            <a:off x="3154057" y="1649601"/>
            <a:ext cx="43142" cy="578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ángulo 244">
            <a:extLst>
              <a:ext uri="{FF2B5EF4-FFF2-40B4-BE49-F238E27FC236}">
                <a16:creationId xmlns:a16="http://schemas.microsoft.com/office/drawing/2014/main" id="{913BF52B-8ACE-4988-A3B6-65D40FDD45F1}"/>
              </a:ext>
            </a:extLst>
          </p:cNvPr>
          <p:cNvSpPr/>
          <p:nvPr/>
        </p:nvSpPr>
        <p:spPr>
          <a:xfrm>
            <a:off x="2993592" y="1902585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2classes</a:t>
            </a:r>
          </a:p>
        </p:txBody>
      </p:sp>
      <p:pic>
        <p:nvPicPr>
          <p:cNvPr id="219" name="Imagen 121">
            <a:extLst>
              <a:ext uri="{FF2B5EF4-FFF2-40B4-BE49-F238E27FC236}">
                <a16:creationId xmlns:a16="http://schemas.microsoft.com/office/drawing/2014/main" id="{F5F39A0F-63B6-4F07-B15B-238B1485EA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2957" y="3040316"/>
            <a:ext cx="143554" cy="5007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ángulo 150">
                <a:extLst>
                  <a:ext uri="{FF2B5EF4-FFF2-40B4-BE49-F238E27FC236}">
                    <a16:creationId xmlns:a16="http://schemas.microsoft.com/office/drawing/2014/main" id="{FC30977C-FE45-411E-AAF8-3B0D449439C8}"/>
                  </a:ext>
                </a:extLst>
              </p:cNvPr>
              <p:cNvSpPr/>
              <p:nvPr/>
            </p:nvSpPr>
            <p:spPr>
              <a:xfrm>
                <a:off x="2030698" y="2882174"/>
                <a:ext cx="394584" cy="110614"/>
              </a:xfrm>
              <a:prstGeom prst="rect">
                <a:avLst/>
              </a:prstGeom>
              <a:solidFill>
                <a:srgbClr val="D4D2F6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sz="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rolE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0" name="Rectángulo 150">
                <a:extLst>
                  <a:ext uri="{FF2B5EF4-FFF2-40B4-BE49-F238E27FC236}">
                    <a16:creationId xmlns:a16="http://schemas.microsoft.com/office/drawing/2014/main" id="{FC30977C-FE45-411E-AAF8-3B0D44943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98" y="2882174"/>
                <a:ext cx="394584" cy="110614"/>
              </a:xfrm>
              <a:prstGeom prst="rect">
                <a:avLst/>
              </a:prstGeom>
              <a:blipFill>
                <a:blip r:embed="rId28"/>
                <a:stretch>
                  <a:fillRect b="-5263"/>
                </a:stretch>
              </a:blipFill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ctángulo 170">
                <a:extLst>
                  <a:ext uri="{FF2B5EF4-FFF2-40B4-BE49-F238E27FC236}">
                    <a16:creationId xmlns:a16="http://schemas.microsoft.com/office/drawing/2014/main" id="{6065C155-60D0-4BAF-A4DE-B40D9BD60B0E}"/>
                  </a:ext>
                </a:extLst>
              </p:cNvPr>
              <p:cNvSpPr/>
              <p:nvPr/>
            </p:nvSpPr>
            <p:spPr>
              <a:xfrm>
                <a:off x="1643227" y="3138464"/>
                <a:ext cx="619384" cy="110614"/>
              </a:xfrm>
              <a:prstGeom prst="rect">
                <a:avLst/>
              </a:prstGeom>
              <a:solidFill>
                <a:srgbClr val="D4D2F6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14:m>
                  <m:oMath xmlns:m="http://schemas.openxmlformats.org/officeDocument/2006/math">
                    <m:r>
                      <a:rPr lang="fr-FR" sz="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𝐸𝑗</m:t>
                    </m:r>
                  </m:oMath>
                </a14:m>
                <a:r>
                  <a:rPr lang="en-US" sz="6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-ExtB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600" dirty="0" smtClean="0">
                            <a:solidFill>
                              <a:schemeClr val="tx1"/>
                            </a:solidFill>
                          </a:rPr>
                          <m:t>emb</m:t>
                        </m:r>
                      </m:e>
                      <m:sup/>
                    </m:sSup>
                  </m:oMath>
                </a14:m>
                <a:r>
                  <a:rPr lang="en-US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𝐸𝑖</m:t>
                    </m:r>
                  </m:oMath>
                </a14:m>
                <a:endParaRPr lang="en-US" sz="600" b="1" i="1" dirty="0">
                  <a:solidFill>
                    <a:schemeClr val="tx1"/>
                  </a:solidFill>
                  <a:latin typeface="Bookman Old Style" panose="02050604050505020204" pitchFamily="18" charset="0"/>
                  <a:ea typeface="SimSun-ExtB" panose="02010609060101010101" pitchFamily="49" charset="-122"/>
                  <a:cs typeface="Segoe UI Black" panose="020B0A02040204020203" pitchFamily="34" charset="0"/>
                </a:endParaRPr>
              </a:p>
            </p:txBody>
          </p:sp>
        </mc:Choice>
        <mc:Fallback xmlns="">
          <p:sp>
            <p:nvSpPr>
              <p:cNvPr id="221" name="Rectángulo 170">
                <a:extLst>
                  <a:ext uri="{FF2B5EF4-FFF2-40B4-BE49-F238E27FC236}">
                    <a16:creationId xmlns:a16="http://schemas.microsoft.com/office/drawing/2014/main" id="{6065C155-60D0-4BAF-A4DE-B40D9BD60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27" y="3138464"/>
                <a:ext cx="619384" cy="110614"/>
              </a:xfrm>
              <a:prstGeom prst="rect">
                <a:avLst/>
              </a:prstGeom>
              <a:blipFill>
                <a:blip r:embed="rId29"/>
                <a:stretch>
                  <a:fillRect b="-21053"/>
                </a:stretch>
              </a:blipFill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ángulo 171">
                <a:extLst>
                  <a:ext uri="{FF2B5EF4-FFF2-40B4-BE49-F238E27FC236}">
                    <a16:creationId xmlns:a16="http://schemas.microsoft.com/office/drawing/2014/main" id="{82743DE5-4326-4C3F-9D73-17915A235BA3}"/>
                  </a:ext>
                </a:extLst>
              </p:cNvPr>
              <p:cNvSpPr/>
              <p:nvPr/>
            </p:nvSpPr>
            <p:spPr>
              <a:xfrm>
                <a:off x="2294103" y="3138464"/>
                <a:ext cx="589322" cy="110614"/>
              </a:xfrm>
              <a:prstGeom prst="rect">
                <a:avLst/>
              </a:prstGeom>
              <a:solidFill>
                <a:srgbClr val="D4D2F6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14:m>
                  <m:oMath xmlns:m="http://schemas.openxmlformats.org/officeDocument/2006/math">
                    <m:r>
                      <a:rPr lang="fr-FR" sz="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𝐸𝑗</m:t>
                    </m:r>
                  </m:oMath>
                </a14:m>
                <a:r>
                  <a:rPr lang="en-US" sz="6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600" i="0" dirty="0" smtClean="0">
                            <a:solidFill>
                              <a:schemeClr val="tx1"/>
                            </a:solidFill>
                          </a:rPr>
                          <m:t>ref</m:t>
                        </m:r>
                      </m:e>
                      <m:sup/>
                    </m:sSup>
                  </m:oMath>
                </a14:m>
                <a:r>
                  <a:rPr lang="en-US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𝐸𝑖</m:t>
                    </m:r>
                  </m:oMath>
                </a14:m>
                <a:endParaRPr lang="en-US" sz="600" b="1" i="1" dirty="0">
                  <a:solidFill>
                    <a:schemeClr val="tx1"/>
                  </a:solidFill>
                  <a:latin typeface="Bookman Old Style" panose="02050604050505020204" pitchFamily="18" charset="0"/>
                  <a:ea typeface="SimSun-ExtB" panose="02010609060101010101" pitchFamily="49" charset="-122"/>
                  <a:cs typeface="Segoe UI Black" panose="020B0A02040204020203" pitchFamily="34" charset="0"/>
                </a:endParaRPr>
              </a:p>
            </p:txBody>
          </p:sp>
        </mc:Choice>
        <mc:Fallback xmlns="">
          <p:sp>
            <p:nvSpPr>
              <p:cNvPr id="222" name="Rectángulo 171">
                <a:extLst>
                  <a:ext uri="{FF2B5EF4-FFF2-40B4-BE49-F238E27FC236}">
                    <a16:creationId xmlns:a16="http://schemas.microsoft.com/office/drawing/2014/main" id="{82743DE5-4326-4C3F-9D73-17915A235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3" y="3138464"/>
                <a:ext cx="589322" cy="110614"/>
              </a:xfrm>
              <a:prstGeom prst="rect">
                <a:avLst/>
              </a:prstGeom>
              <a:blipFill>
                <a:blip r:embed="rId30"/>
                <a:stretch>
                  <a:fillRect b="-21053"/>
                </a:stretch>
              </a:blipFill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Conector recto 172">
            <a:extLst>
              <a:ext uri="{FF2B5EF4-FFF2-40B4-BE49-F238E27FC236}">
                <a16:creationId xmlns:a16="http://schemas.microsoft.com/office/drawing/2014/main" id="{6E517A8B-92AC-4428-B361-317C9CF2B6F2}"/>
              </a:ext>
            </a:extLst>
          </p:cNvPr>
          <p:cNvCxnSpPr>
            <a:cxnSpLocks/>
            <a:stCxn id="271" idx="2"/>
            <a:endCxn id="220" idx="0"/>
          </p:cNvCxnSpPr>
          <p:nvPr/>
        </p:nvCxnSpPr>
        <p:spPr>
          <a:xfrm flipH="1">
            <a:off x="2227990" y="2728104"/>
            <a:ext cx="4839" cy="1540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173">
            <a:extLst>
              <a:ext uri="{FF2B5EF4-FFF2-40B4-BE49-F238E27FC236}">
                <a16:creationId xmlns:a16="http://schemas.microsoft.com/office/drawing/2014/main" id="{211598CA-A8C3-47A7-BEAE-0714B44AE582}"/>
              </a:ext>
            </a:extLst>
          </p:cNvPr>
          <p:cNvCxnSpPr>
            <a:stCxn id="220" idx="2"/>
            <a:endCxn id="221" idx="0"/>
          </p:cNvCxnSpPr>
          <p:nvPr/>
        </p:nvCxnSpPr>
        <p:spPr>
          <a:xfrm flipH="1">
            <a:off x="1952919" y="2992788"/>
            <a:ext cx="275071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174">
            <a:extLst>
              <a:ext uri="{FF2B5EF4-FFF2-40B4-BE49-F238E27FC236}">
                <a16:creationId xmlns:a16="http://schemas.microsoft.com/office/drawing/2014/main" id="{BD8002F5-A164-4476-80F2-9937B7BEE6BE}"/>
              </a:ext>
            </a:extLst>
          </p:cNvPr>
          <p:cNvCxnSpPr>
            <a:stCxn id="220" idx="2"/>
            <a:endCxn id="222" idx="0"/>
          </p:cNvCxnSpPr>
          <p:nvPr/>
        </p:nvCxnSpPr>
        <p:spPr>
          <a:xfrm>
            <a:off x="2227990" y="2992788"/>
            <a:ext cx="360774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ángulo 167">
                <a:extLst>
                  <a:ext uri="{FF2B5EF4-FFF2-40B4-BE49-F238E27FC236}">
                    <a16:creationId xmlns:a16="http://schemas.microsoft.com/office/drawing/2014/main" id="{9AF924C9-1008-4D8F-BBBF-DAF8AFED3391}"/>
                  </a:ext>
                </a:extLst>
              </p:cNvPr>
              <p:cNvSpPr/>
              <p:nvPr/>
            </p:nvSpPr>
            <p:spPr>
              <a:xfrm>
                <a:off x="3025236" y="2139120"/>
                <a:ext cx="326103" cy="110614"/>
              </a:xfrm>
              <a:prstGeom prst="rect">
                <a:avLst/>
              </a:prstGeom>
              <a:solidFill>
                <a:srgbClr val="D4D2F6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</m:t>
                      </m:r>
                      <m:r>
                        <a:rPr lang="es-CO" sz="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fr-F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s-CO" sz="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𝐸𝑗</m:t>
                      </m:r>
                    </m:oMath>
                  </m:oMathPara>
                </a14:m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Rectángulo 167">
                <a:extLst>
                  <a:ext uri="{FF2B5EF4-FFF2-40B4-BE49-F238E27FC236}">
                    <a16:creationId xmlns:a16="http://schemas.microsoft.com/office/drawing/2014/main" id="{9AF924C9-1008-4D8F-BBBF-DAF8AFED3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236" y="2139120"/>
                <a:ext cx="326103" cy="110614"/>
              </a:xfrm>
              <a:prstGeom prst="rect">
                <a:avLst/>
              </a:prstGeom>
              <a:blipFill>
                <a:blip r:embed="rId31"/>
                <a:stretch>
                  <a:fillRect b="-21053"/>
                </a:stretch>
              </a:blipFill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Conector recto 243">
            <a:extLst>
              <a:ext uri="{FF2B5EF4-FFF2-40B4-BE49-F238E27FC236}">
                <a16:creationId xmlns:a16="http://schemas.microsoft.com/office/drawing/2014/main" id="{40329FE6-F4AA-4331-AF5D-C37D4F778954}"/>
              </a:ext>
            </a:extLst>
          </p:cNvPr>
          <p:cNvCxnSpPr>
            <a:cxnSpLocks/>
            <a:stCxn id="218" idx="2"/>
            <a:endCxn id="226" idx="0"/>
          </p:cNvCxnSpPr>
          <p:nvPr/>
        </p:nvCxnSpPr>
        <p:spPr>
          <a:xfrm flipH="1">
            <a:off x="3188288" y="2013199"/>
            <a:ext cx="2596" cy="125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43">
            <a:extLst>
              <a:ext uri="{FF2B5EF4-FFF2-40B4-BE49-F238E27FC236}">
                <a16:creationId xmlns:a16="http://schemas.microsoft.com/office/drawing/2014/main" id="{ED85F238-CB3C-42DF-BBB3-3B69BEC30DD1}"/>
              </a:ext>
            </a:extLst>
          </p:cNvPr>
          <p:cNvCxnSpPr>
            <a:cxnSpLocks/>
            <a:stCxn id="215" idx="2"/>
            <a:endCxn id="218" idx="0"/>
          </p:cNvCxnSpPr>
          <p:nvPr/>
        </p:nvCxnSpPr>
        <p:spPr>
          <a:xfrm>
            <a:off x="3186220" y="1797948"/>
            <a:ext cx="4664" cy="1046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ángulo 167">
                <a:extLst>
                  <a:ext uri="{FF2B5EF4-FFF2-40B4-BE49-F238E27FC236}">
                    <a16:creationId xmlns:a16="http://schemas.microsoft.com/office/drawing/2014/main" id="{9D1DA3B0-65B8-4700-8A10-35C6A6C9B011}"/>
                  </a:ext>
                </a:extLst>
              </p:cNvPr>
              <p:cNvSpPr/>
              <p:nvPr/>
            </p:nvSpPr>
            <p:spPr>
              <a:xfrm>
                <a:off x="2966560" y="2341994"/>
                <a:ext cx="209068" cy="110614"/>
              </a:xfrm>
              <a:prstGeom prst="rect">
                <a:avLst/>
              </a:prstGeom>
              <a:solidFill>
                <a:srgbClr val="D4D2F6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14:m>
                  <m:oMath xmlns:m="http://schemas.openxmlformats.org/officeDocument/2006/math">
                    <m:r>
                      <a:rPr lang="fr-FR" sz="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𝐸𝑖</m:t>
                    </m:r>
                  </m:oMath>
                </a14:m>
                <a:r>
                  <a:rPr lang="en-US" sz="600" dirty="0">
                    <a:solidFill>
                      <a:schemeClr val="tx1"/>
                    </a:solidFill>
                  </a:rPr>
                  <a:t> id</a:t>
                </a:r>
              </a:p>
            </p:txBody>
          </p:sp>
        </mc:Choice>
        <mc:Fallback xmlns="">
          <p:sp>
            <p:nvSpPr>
              <p:cNvPr id="230" name="Rectángulo 167">
                <a:extLst>
                  <a:ext uri="{FF2B5EF4-FFF2-40B4-BE49-F238E27FC236}">
                    <a16:creationId xmlns:a16="http://schemas.microsoft.com/office/drawing/2014/main" id="{9D1DA3B0-65B8-4700-8A10-35C6A6C9B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560" y="2341994"/>
                <a:ext cx="209068" cy="110614"/>
              </a:xfrm>
              <a:prstGeom prst="rect">
                <a:avLst/>
              </a:prstGeom>
              <a:blipFill>
                <a:blip r:embed="rId32"/>
                <a:stretch>
                  <a:fillRect l="-11429" t="-21053" r="-14286" b="-31579"/>
                </a:stretch>
              </a:blipFill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ángulo 167">
                <a:extLst>
                  <a:ext uri="{FF2B5EF4-FFF2-40B4-BE49-F238E27FC236}">
                    <a16:creationId xmlns:a16="http://schemas.microsoft.com/office/drawing/2014/main" id="{1278EBAB-29EF-4CFF-BB9D-713B174821A2}"/>
                  </a:ext>
                </a:extLst>
              </p:cNvPr>
              <p:cNvSpPr/>
              <p:nvPr/>
            </p:nvSpPr>
            <p:spPr>
              <a:xfrm>
                <a:off x="3204537" y="2341994"/>
                <a:ext cx="200911" cy="110614"/>
              </a:xfrm>
              <a:prstGeom prst="rect">
                <a:avLst/>
              </a:prstGeom>
              <a:solidFill>
                <a:srgbClr val="D4D2F6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14:m>
                  <m:oMath xmlns:m="http://schemas.openxmlformats.org/officeDocument/2006/math">
                    <m:r>
                      <a:rPr lang="fr-FR" sz="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𝐸𝑗</m:t>
                    </m:r>
                  </m:oMath>
                </a14:m>
                <a:r>
                  <a:rPr lang="en-US" sz="600" dirty="0">
                    <a:solidFill>
                      <a:schemeClr val="tx1"/>
                    </a:solidFill>
                  </a:rPr>
                  <a:t> id</a:t>
                </a:r>
              </a:p>
            </p:txBody>
          </p:sp>
        </mc:Choice>
        <mc:Fallback xmlns="">
          <p:sp>
            <p:nvSpPr>
              <p:cNvPr id="231" name="Rectángulo 167">
                <a:extLst>
                  <a:ext uri="{FF2B5EF4-FFF2-40B4-BE49-F238E27FC236}">
                    <a16:creationId xmlns:a16="http://schemas.microsoft.com/office/drawing/2014/main" id="{1278EBAB-29EF-4CFF-BB9D-713B17482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37" y="2341994"/>
                <a:ext cx="200911" cy="110614"/>
              </a:xfrm>
              <a:prstGeom prst="rect">
                <a:avLst/>
              </a:prstGeom>
              <a:blipFill>
                <a:blip r:embed="rId33"/>
                <a:stretch>
                  <a:fillRect l="-11765" t="-21053" r="-17647" b="-31579"/>
                </a:stretch>
              </a:blipFill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Conector recto 172">
            <a:extLst>
              <a:ext uri="{FF2B5EF4-FFF2-40B4-BE49-F238E27FC236}">
                <a16:creationId xmlns:a16="http://schemas.microsoft.com/office/drawing/2014/main" id="{E17F7D60-67AA-435F-8872-E8D10A4EA93B}"/>
              </a:ext>
            </a:extLst>
          </p:cNvPr>
          <p:cNvCxnSpPr>
            <a:cxnSpLocks/>
            <a:stCxn id="226" idx="2"/>
            <a:endCxn id="230" idx="0"/>
          </p:cNvCxnSpPr>
          <p:nvPr/>
        </p:nvCxnSpPr>
        <p:spPr>
          <a:xfrm flipH="1">
            <a:off x="3071094" y="2249734"/>
            <a:ext cx="117194" cy="922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cto 172">
            <a:extLst>
              <a:ext uri="{FF2B5EF4-FFF2-40B4-BE49-F238E27FC236}">
                <a16:creationId xmlns:a16="http://schemas.microsoft.com/office/drawing/2014/main" id="{3A3BF18A-576C-4699-8404-B99415BB6D79}"/>
              </a:ext>
            </a:extLst>
          </p:cNvPr>
          <p:cNvCxnSpPr>
            <a:cxnSpLocks/>
            <a:stCxn id="226" idx="2"/>
            <a:endCxn id="231" idx="0"/>
          </p:cNvCxnSpPr>
          <p:nvPr/>
        </p:nvCxnSpPr>
        <p:spPr>
          <a:xfrm>
            <a:off x="3188288" y="2249734"/>
            <a:ext cx="116705" cy="922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4872BC2-C88F-497F-AAD7-F8A1531FEDDA}"/>
              </a:ext>
            </a:extLst>
          </p:cNvPr>
          <p:cNvGrpSpPr/>
          <p:nvPr/>
        </p:nvGrpSpPr>
        <p:grpSpPr>
          <a:xfrm>
            <a:off x="794178" y="2580550"/>
            <a:ext cx="394584" cy="157724"/>
            <a:chOff x="1202959" y="2301497"/>
            <a:chExt cx="394584" cy="157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ángulo 195">
                  <a:extLst>
                    <a:ext uri="{FF2B5EF4-FFF2-40B4-BE49-F238E27FC236}">
                      <a16:creationId xmlns:a16="http://schemas.microsoft.com/office/drawing/2014/main" id="{60EB5746-C64A-4C64-9C58-1575604719B0}"/>
                    </a:ext>
                  </a:extLst>
                </p:cNvPr>
                <p:cNvSpPr/>
                <p:nvPr/>
              </p:nvSpPr>
              <p:spPr>
                <a:xfrm>
                  <a:off x="1202959" y="2348607"/>
                  <a:ext cx="394584" cy="110614"/>
                </a:xfrm>
                <a:prstGeom prst="rect">
                  <a:avLst/>
                </a:prstGeom>
                <a:solidFill>
                  <a:srgbClr val="D4D2F6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𝐸𝑖</m:t>
                        </m:r>
                        <m:r>
                          <a:rPr lang="fr-FR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sSub>
                          <m:sSubPr>
                            <m:ctrlPr>
                              <a:rPr lang="en-US" sz="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fr-FR" sz="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oMath>
                    </m:oMathPara>
                  </a14:m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0" name="Rectángulo 195">
                  <a:extLst>
                    <a:ext uri="{FF2B5EF4-FFF2-40B4-BE49-F238E27FC236}">
                      <a16:creationId xmlns:a16="http://schemas.microsoft.com/office/drawing/2014/main" id="{60EB5746-C64A-4C64-9C58-15756047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2959" y="2348607"/>
                  <a:ext cx="394584" cy="110614"/>
                </a:xfrm>
                <a:prstGeom prst="rect">
                  <a:avLst/>
                </a:prstGeom>
                <a:blipFill>
                  <a:blip r:embed="rId34"/>
                  <a:stretch>
                    <a:fillRect l="-1515" b="-5263"/>
                  </a:stretch>
                </a:blip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Elipse 223">
              <a:extLst>
                <a:ext uri="{FF2B5EF4-FFF2-40B4-BE49-F238E27FC236}">
                  <a16:creationId xmlns:a16="http://schemas.microsoft.com/office/drawing/2014/main" id="{5B1EF32E-2EE9-49C4-BC71-AE9E1DC000EF}"/>
                </a:ext>
              </a:extLst>
            </p:cNvPr>
            <p:cNvSpPr/>
            <p:nvPr/>
          </p:nvSpPr>
          <p:spPr>
            <a:xfrm>
              <a:off x="1387894" y="2301497"/>
              <a:ext cx="43142" cy="578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F44C7386-DAA0-4119-B749-2B3F837BC135}"/>
              </a:ext>
            </a:extLst>
          </p:cNvPr>
          <p:cNvGrpSpPr/>
          <p:nvPr/>
        </p:nvGrpSpPr>
        <p:grpSpPr>
          <a:xfrm>
            <a:off x="2035537" y="2574808"/>
            <a:ext cx="394584" cy="153296"/>
            <a:chOff x="2600466" y="2295755"/>
            <a:chExt cx="394584" cy="153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Rectángulo 209">
                  <a:extLst>
                    <a:ext uri="{FF2B5EF4-FFF2-40B4-BE49-F238E27FC236}">
                      <a16:creationId xmlns:a16="http://schemas.microsoft.com/office/drawing/2014/main" id="{313608F4-ABBE-4000-A514-75BF467A21C9}"/>
                    </a:ext>
                  </a:extLst>
                </p:cNvPr>
                <p:cNvSpPr/>
                <p:nvPr/>
              </p:nvSpPr>
              <p:spPr>
                <a:xfrm>
                  <a:off x="2600466" y="2338437"/>
                  <a:ext cx="394584" cy="110614"/>
                </a:xfrm>
                <a:prstGeom prst="rect">
                  <a:avLst/>
                </a:prstGeom>
                <a:solidFill>
                  <a:srgbClr val="D4D2F6"/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sSub>
                          <m:sSubPr>
                            <m:ctrlPr>
                              <a:rPr lang="en-US" sz="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fr-FR" sz="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oMath>
                    </m:oMathPara>
                  </a14:m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Rectángulo 209">
                  <a:extLst>
                    <a:ext uri="{FF2B5EF4-FFF2-40B4-BE49-F238E27FC236}">
                      <a16:creationId xmlns:a16="http://schemas.microsoft.com/office/drawing/2014/main" id="{313608F4-ABBE-4000-A514-75BF467A2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466" y="2338437"/>
                  <a:ext cx="394584" cy="110614"/>
                </a:xfrm>
                <a:prstGeom prst="rect">
                  <a:avLst/>
                </a:prstGeom>
                <a:blipFill>
                  <a:blip r:embed="rId35"/>
                  <a:stretch>
                    <a:fillRect b="-15000"/>
                  </a:stretch>
                </a:blip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2" name="Elipse 223">
              <a:extLst>
                <a:ext uri="{FF2B5EF4-FFF2-40B4-BE49-F238E27FC236}">
                  <a16:creationId xmlns:a16="http://schemas.microsoft.com/office/drawing/2014/main" id="{AB3537D6-C2F7-44E9-9028-FEE66AD88CD1}"/>
                </a:ext>
              </a:extLst>
            </p:cNvPr>
            <p:cNvSpPr/>
            <p:nvPr/>
          </p:nvSpPr>
          <p:spPr>
            <a:xfrm>
              <a:off x="2787463" y="2295755"/>
              <a:ext cx="43142" cy="578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961B160-1C0D-448C-9BCA-16F9BE828981}"/>
                  </a:ext>
                </a:extLst>
              </p:cNvPr>
              <p:cNvSpPr txBox="1"/>
              <p:nvPr/>
            </p:nvSpPr>
            <p:spPr>
              <a:xfrm>
                <a:off x="4442012" y="3085138"/>
                <a:ext cx="2473998" cy="216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7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700" i="1">
                        <a:latin typeface="Cambria Math" panose="02040503050406030204" pitchFamily="18" charset="0"/>
                      </a:rPr>
                      <m:t>𝑟𝑒𝑓𝑠</m:t>
                    </m:r>
                    <m:r>
                      <a:rPr lang="fr-FR" sz="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O" sz="7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𝑐𝑜𝑙</m:t>
                        </m:r>
                        <m:r>
                          <a:rPr lang="en-US" sz="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𝐸𝑖</m:t>
                        </m:r>
                        <m:r>
                          <a:rPr lang="en-US" sz="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 ¬</m:t>
                        </m:r>
                        <m:sSub>
                          <m:sSubPr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7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sz="700" i="0">
                            <a:latin typeface="Cambria Math" panose="02040503050406030204" pitchFamily="18" charset="0"/>
                          </a:rPr>
                          <m:t>_</m:t>
                        </m:r>
                        <m:sSub>
                          <m:sSubPr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700" i="0">
                                <a:latin typeface="Cambria Math" panose="02040503050406030204" pitchFamily="18" charset="0"/>
                              </a:rPr>
                              <m:t>rolE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7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s-CO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  <m:r>
                      <a:rPr lang="en-US" sz="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¬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700" i="0">
                        <a:latin typeface="Cambria Math" panose="02040503050406030204" pitchFamily="18" charset="0"/>
                      </a:rPr>
                      <m:t>_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700" i="0">
                            <a:latin typeface="Cambria Math" panose="02040503050406030204" pitchFamily="18" charset="0"/>
                          </a:rPr>
                          <m:t>rolE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7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s-CO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961B160-1C0D-448C-9BCA-16F9BE828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12" y="3085138"/>
                <a:ext cx="2473998" cy="21640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C0E555F7-7EE9-438F-AF1D-0996C6ACB35A}"/>
                  </a:ext>
                </a:extLst>
              </p:cNvPr>
              <p:cNvSpPr txBox="1"/>
              <p:nvPr/>
            </p:nvSpPr>
            <p:spPr>
              <a:xfrm>
                <a:off x="5017442" y="1860115"/>
                <a:ext cx="1082732" cy="208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7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7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e>
                        <m:sup>
                          <m:r>
                            <a:rPr lang="fr-FR" sz="7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700" b="0" i="1" smtClean="0">
                              <a:latin typeface="Cambria Math" panose="02040503050406030204" pitchFamily="18" charset="0"/>
                            </a:rPr>
                            <m:t>𝑡𝐸</m:t>
                          </m:r>
                        </m:e>
                        <m:sub>
                          <m:r>
                            <a:rPr lang="es-CO" sz="7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7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fr-FR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𝑐𝑜𝑙𝐸𝑗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C0E555F7-7EE9-438F-AF1D-0996C6ACB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442" y="1860115"/>
                <a:ext cx="1082732" cy="20871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2C2511DB-3687-437B-9BD5-2C5A2105392C}"/>
                  </a:ext>
                </a:extLst>
              </p:cNvPr>
              <p:cNvSpPr txBox="1"/>
              <p:nvPr/>
            </p:nvSpPr>
            <p:spPr>
              <a:xfrm>
                <a:off x="5022411" y="1993599"/>
                <a:ext cx="1061444" cy="208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7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700" b="0" i="0" smtClean="0">
                          <a:latin typeface="Cambria Math" panose="02040503050406030204" pitchFamily="18" charset="0"/>
                        </a:rPr>
                        <m:t>ref</m:t>
                      </m:r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FR" sz="700" b="0" i="1" smtClean="0">
                              <a:latin typeface="Cambria Math" panose="02040503050406030204" pitchFamily="18" charset="0"/>
                            </a:rPr>
                            <m:t>𝑡𝐸</m:t>
                          </m:r>
                        </m:e>
                        <m:sub>
                          <m:r>
                            <a:rPr lang="es-CO" sz="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fr-FR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𝑐𝑜𝑙𝐸𝑖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2C2511DB-3687-437B-9BD5-2C5A2105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11" y="1993599"/>
                <a:ext cx="1061444" cy="20871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42B22E2-519C-4110-B82E-A92034C0F411}"/>
                  </a:ext>
                </a:extLst>
              </p:cNvPr>
              <p:cNvSpPr txBox="1"/>
              <p:nvPr/>
            </p:nvSpPr>
            <p:spPr>
              <a:xfrm>
                <a:off x="4864341" y="2300894"/>
                <a:ext cx="1453090" cy="208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CO" sz="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700" i="1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700" b="0" i="0" smtClean="0">
                            <a:latin typeface="Cambria Math" panose="02040503050406030204" pitchFamily="18" charset="0"/>
                          </a:rPr>
                          <m:t>ref</m:t>
                        </m:r>
                      </m:e>
                      <m:sup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700" i="1">
                            <a:latin typeface="Cambria Math" panose="02040503050406030204" pitchFamily="18" charset="0"/>
                          </a:rPr>
                          <m:t>𝑡𝐸</m:t>
                        </m:r>
                      </m:e>
                      <m:sub>
                        <m:r>
                          <a:rPr lang="es-CO" sz="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7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700" dirty="0"/>
                  <a:t>   </a:t>
                </a:r>
                <a14:m>
                  <m:oMath xmlns:m="http://schemas.openxmlformats.org/officeDocument/2006/math">
                    <m:r>
                      <a:rPr lang="en-US" sz="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fr-FR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CO" sz="7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700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700" b="0" i="0" smtClean="0">
                            <a:latin typeface="Cambria Math" panose="02040503050406030204" pitchFamily="18" charset="0"/>
                          </a:rPr>
                          <m:t>emb</m:t>
                        </m:r>
                      </m:e>
                      <m:sup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𝑡𝐸</m:t>
                        </m:r>
                      </m:e>
                      <m:sub>
                        <m:r>
                          <a:rPr lang="es-CO" sz="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42B22E2-519C-4110-B82E-A92034C0F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341" y="2300894"/>
                <a:ext cx="1453090" cy="20871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49DD6DEB-7E6C-4342-BCA6-360D7387B66A}"/>
                  </a:ext>
                </a:extLst>
              </p:cNvPr>
              <p:cNvSpPr txBox="1"/>
              <p:nvPr/>
            </p:nvSpPr>
            <p:spPr>
              <a:xfrm>
                <a:off x="4864192" y="2443515"/>
                <a:ext cx="1451551" cy="208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7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fr-FR" sz="700" b="0" i="0" smtClean="0">
                        <a:latin typeface="Cambria Math" panose="02040503050406030204" pitchFamily="18" charset="0"/>
                      </a:rPr>
                      <m:t>ref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fr-FR" sz="700" i="1">
                            <a:latin typeface="Cambria Math" panose="02040503050406030204" pitchFamily="18" charset="0"/>
                          </a:rPr>
                          <m:t>𝑡𝐸</m:t>
                        </m:r>
                      </m:e>
                      <m:sub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7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700" dirty="0"/>
                  <a:t> </a:t>
                </a:r>
                <a14:m>
                  <m:oMath xmlns:m="http://schemas.openxmlformats.org/officeDocument/2006/math">
                    <m:r>
                      <a:rPr lang="en-US" sz="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fr-FR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CO" sz="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7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fr-FR" sz="70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fr-FR" sz="700" b="0" i="0" smtClean="0">
                        <a:latin typeface="Cambria Math" panose="02040503050406030204" pitchFamily="18" charset="0"/>
                      </a:rPr>
                      <m:t>mb</m:t>
                    </m:r>
                    <m:r>
                      <a:rPr lang="fr-FR" sz="7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CO" sz="7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49DD6DEB-7E6C-4342-BCA6-360D7387B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192" y="2443515"/>
                <a:ext cx="1451551" cy="208711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318E5B2A-9A27-42BF-8371-ADE4CDE8C015}"/>
                  </a:ext>
                </a:extLst>
              </p:cNvPr>
              <p:cNvSpPr txBox="1"/>
              <p:nvPr/>
            </p:nvSpPr>
            <p:spPr>
              <a:xfrm>
                <a:off x="4877980" y="2740767"/>
                <a:ext cx="1350306" cy="208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700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700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e>
                        <m:sup>
                          <m:r>
                            <a:rPr lang="fr-FR" sz="7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700" i="1">
                              <a:latin typeface="Cambria Math" panose="02040503050406030204" pitchFamily="18" charset="0"/>
                            </a:rPr>
                            <m:t>𝑡𝐸</m:t>
                          </m:r>
                        </m:e>
                        <m:sub>
                          <m:r>
                            <a:rPr lang="es-CO" sz="7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7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fr-FR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7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7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fr-FR" sz="700" b="0" i="0" smtClean="0">
                          <a:latin typeface="Cambria Math" panose="02040503050406030204" pitchFamily="18" charset="0"/>
                        </a:rPr>
                        <m:t>ref</m:t>
                      </m:r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700" i="1">
                              <a:latin typeface="Cambria Math" panose="02040503050406030204" pitchFamily="18" charset="0"/>
                            </a:rPr>
                            <m:t>𝑡𝐸</m:t>
                          </m:r>
                        </m:e>
                        <m:sub>
                          <m:r>
                            <a:rPr lang="es-CO" sz="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318E5B2A-9A27-42BF-8371-ADE4CDE8C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980" y="2740767"/>
                <a:ext cx="1350306" cy="20871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5205EEE-5432-415E-9378-3DB3A79EDB9E}"/>
                  </a:ext>
                </a:extLst>
              </p:cNvPr>
              <p:cNvSpPr txBox="1"/>
              <p:nvPr/>
            </p:nvSpPr>
            <p:spPr>
              <a:xfrm>
                <a:off x="4490783" y="1418460"/>
                <a:ext cx="2204554" cy="20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700" i="1">
                          <a:latin typeface="Cambria Math" panose="02040503050406030204" pitchFamily="18" charset="0"/>
                        </a:rPr>
                        <m:t>𝐸𝑖</m:t>
                      </m:r>
                      <m:r>
                        <a:rPr lang="fr-FR" sz="700" i="1"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7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fr-FR" sz="7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700" i="1">
                          <a:latin typeface="Cambria Math" panose="02040503050406030204" pitchFamily="18" charset="0"/>
                        </a:rPr>
                        <m:t>𝐸𝑖</m:t>
                      </m:r>
                      <m:r>
                        <a:rPr lang="fr-FR" sz="700" i="1"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7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7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700" b="0" i="1" smtClean="0">
                          <a:latin typeface="Cambria Math" panose="02040503050406030204" pitchFamily="18" charset="0"/>
                        </a:rPr>
                        <m:t>𝑒𝑥𝑡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700" i="1">
                          <a:latin typeface="Cambria Math" panose="02040503050406030204" pitchFamily="18" charset="0"/>
                        </a:rPr>
                        <m:t>𝑟𝑒𝑓𝑠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7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700" i="0"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700" b="0" i="0" smtClean="0">
                              <a:latin typeface="Cambria Math" panose="02040503050406030204" pitchFamily="18" charset="0"/>
                            </a:rPr>
                            <m:t>rolE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7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5205EEE-5432-415E-9378-3DB3A79ED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783" y="1418460"/>
                <a:ext cx="2204554" cy="20871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AA304183-8FB3-47B3-BDA0-57B38DA6141E}"/>
                  </a:ext>
                </a:extLst>
              </p:cNvPr>
              <p:cNvSpPr txBox="1"/>
              <p:nvPr/>
            </p:nvSpPr>
            <p:spPr>
              <a:xfrm>
                <a:off x="4538740" y="1574513"/>
                <a:ext cx="2092562" cy="20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𝐸𝑗</m:t>
                      </m:r>
                      <m:r>
                        <a:rPr lang="fr-FR" sz="700" i="1"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7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7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700" i="1"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7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7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700" b="0" i="1" smtClean="0">
                          <a:latin typeface="Cambria Math" panose="02040503050406030204" pitchFamily="18" charset="0"/>
                        </a:rPr>
                        <m:t>𝑒𝑥𝑡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700" i="1">
                          <a:latin typeface="Cambria Math" panose="02040503050406030204" pitchFamily="18" charset="0"/>
                        </a:rPr>
                        <m:t>𝑟𝑒𝑓𝑠</m:t>
                      </m:r>
                      <m:r>
                        <a:rPr lang="en-US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7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700" i="0"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700" i="0">
                              <a:latin typeface="Cambria Math" panose="02040503050406030204" pitchFamily="18" charset="0"/>
                            </a:rPr>
                            <m:t>rolE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7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AA304183-8FB3-47B3-BDA0-57B38DA61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0" y="1574513"/>
                <a:ext cx="2092562" cy="20871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148470-958B-4F9B-8517-A7AE747C6372}"/>
                  </a:ext>
                </a:extLst>
              </p:cNvPr>
              <p:cNvSpPr txBox="1"/>
              <p:nvPr/>
            </p:nvSpPr>
            <p:spPr>
              <a:xfrm>
                <a:off x="112439" y="4110539"/>
                <a:ext cx="6372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900" i="1">
                                <a:latin typeface="Cambria Math" panose="02040503050406030204" pitchFamily="18" charset="0"/>
                              </a:rPr>
                              <m:t>𝑓𝑚</m:t>
                            </m:r>
                          </m:e>
                          <m:sub>
                            <m:r>
                              <a:rPr lang="es-CO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900" dirty="0"/>
                  <a:t> = </a:t>
                </a: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148470-958B-4F9B-8517-A7AE747C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9" y="4110539"/>
                <a:ext cx="637290" cy="230832"/>
              </a:xfrm>
              <a:prstGeom prst="rect">
                <a:avLst/>
              </a:prstGeom>
              <a:blipFill>
                <a:blip r:embed="rId4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Elipse 12">
            <a:extLst>
              <a:ext uri="{FF2B5EF4-FFF2-40B4-BE49-F238E27FC236}">
                <a16:creationId xmlns:a16="http://schemas.microsoft.com/office/drawing/2014/main" id="{903CF749-1A5D-4C37-8AB7-7E87D2C66DAF}"/>
              </a:ext>
            </a:extLst>
          </p:cNvPr>
          <p:cNvSpPr/>
          <p:nvPr/>
        </p:nvSpPr>
        <p:spPr>
          <a:xfrm>
            <a:off x="8167699" y="4378341"/>
            <a:ext cx="342000" cy="136026"/>
          </a:xfrm>
          <a:prstGeom prst="ellipse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CuadroTexto 13">
                <a:extLst>
                  <a:ext uri="{FF2B5EF4-FFF2-40B4-BE49-F238E27FC236}">
                    <a16:creationId xmlns:a16="http://schemas.microsoft.com/office/drawing/2014/main" id="{188B52AE-945B-4A8D-B9B9-5FAA6EE4487D}"/>
                  </a:ext>
                </a:extLst>
              </p:cNvPr>
              <p:cNvSpPr txBox="1"/>
              <p:nvPr/>
            </p:nvSpPr>
            <p:spPr>
              <a:xfrm>
                <a:off x="8440497" y="4331460"/>
                <a:ext cx="256737" cy="17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>
          <p:sp>
            <p:nvSpPr>
              <p:cNvPr id="99" name="CuadroTexto 13">
                <a:extLst>
                  <a:ext uri="{FF2B5EF4-FFF2-40B4-BE49-F238E27FC236}">
                    <a16:creationId xmlns:a16="http://schemas.microsoft.com/office/drawing/2014/main" id="{188B52AE-945B-4A8D-B9B9-5FAA6EE44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497" y="4331460"/>
                <a:ext cx="256737" cy="17543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ctor recto 14">
            <a:extLst>
              <a:ext uri="{FF2B5EF4-FFF2-40B4-BE49-F238E27FC236}">
                <a16:creationId xmlns:a16="http://schemas.microsoft.com/office/drawing/2014/main" id="{9EA36F90-F498-41B6-82B7-ABA23374DD3A}"/>
              </a:ext>
            </a:extLst>
          </p:cNvPr>
          <p:cNvCxnSpPr/>
          <p:nvPr/>
        </p:nvCxnSpPr>
        <p:spPr>
          <a:xfrm rot="5400000" flipV="1">
            <a:off x="6935850" y="5069933"/>
            <a:ext cx="2124000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5">
            <a:extLst>
              <a:ext uri="{FF2B5EF4-FFF2-40B4-BE49-F238E27FC236}">
                <a16:creationId xmlns:a16="http://schemas.microsoft.com/office/drawing/2014/main" id="{C13DC248-E372-4461-A7B9-DD02A5F24CAF}"/>
              </a:ext>
            </a:extLst>
          </p:cNvPr>
          <p:cNvCxnSpPr/>
          <p:nvPr/>
        </p:nvCxnSpPr>
        <p:spPr>
          <a:xfrm rot="10800000" flipV="1">
            <a:off x="7296053" y="4317792"/>
            <a:ext cx="1656000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6">
            <a:extLst>
              <a:ext uri="{FF2B5EF4-FFF2-40B4-BE49-F238E27FC236}">
                <a16:creationId xmlns:a16="http://schemas.microsoft.com/office/drawing/2014/main" id="{20F5F428-D80F-4962-9100-D7D8FAD3CE95}"/>
              </a:ext>
            </a:extLst>
          </p:cNvPr>
          <p:cNvCxnSpPr/>
          <p:nvPr/>
        </p:nvCxnSpPr>
        <p:spPr>
          <a:xfrm rot="10800000" flipV="1">
            <a:off x="7255534" y="4780670"/>
            <a:ext cx="1656000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7">
            <a:extLst>
              <a:ext uri="{FF2B5EF4-FFF2-40B4-BE49-F238E27FC236}">
                <a16:creationId xmlns:a16="http://schemas.microsoft.com/office/drawing/2014/main" id="{BEC8858C-2C25-4115-AABE-39386594B792}"/>
              </a:ext>
            </a:extLst>
          </p:cNvPr>
          <p:cNvCxnSpPr/>
          <p:nvPr/>
        </p:nvCxnSpPr>
        <p:spPr>
          <a:xfrm rot="10800000" flipV="1">
            <a:off x="7263207" y="5021611"/>
            <a:ext cx="1656000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8">
            <a:extLst>
              <a:ext uri="{FF2B5EF4-FFF2-40B4-BE49-F238E27FC236}">
                <a16:creationId xmlns:a16="http://schemas.microsoft.com/office/drawing/2014/main" id="{86E55EE1-5567-44A2-9A19-345FAA00599F}"/>
              </a:ext>
            </a:extLst>
          </p:cNvPr>
          <p:cNvCxnSpPr/>
          <p:nvPr/>
        </p:nvCxnSpPr>
        <p:spPr>
          <a:xfrm rot="10800000" flipV="1">
            <a:off x="7265299" y="5273962"/>
            <a:ext cx="1656000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9">
            <a:extLst>
              <a:ext uri="{FF2B5EF4-FFF2-40B4-BE49-F238E27FC236}">
                <a16:creationId xmlns:a16="http://schemas.microsoft.com/office/drawing/2014/main" id="{4AFED049-0DF6-460E-89C7-907C248D8B9B}"/>
              </a:ext>
            </a:extLst>
          </p:cNvPr>
          <p:cNvCxnSpPr/>
          <p:nvPr/>
        </p:nvCxnSpPr>
        <p:spPr>
          <a:xfrm rot="10800000" flipV="1">
            <a:off x="7294783" y="4547643"/>
            <a:ext cx="1656000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22">
            <a:extLst>
              <a:ext uri="{FF2B5EF4-FFF2-40B4-BE49-F238E27FC236}">
                <a16:creationId xmlns:a16="http://schemas.microsoft.com/office/drawing/2014/main" id="{04845F1E-9C5B-422A-B3D0-30F4246F7292}"/>
              </a:ext>
            </a:extLst>
          </p:cNvPr>
          <p:cNvCxnSpPr/>
          <p:nvPr/>
        </p:nvCxnSpPr>
        <p:spPr>
          <a:xfrm rot="10800000" flipV="1">
            <a:off x="7265299" y="5541843"/>
            <a:ext cx="1656000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23">
            <a:extLst>
              <a:ext uri="{FF2B5EF4-FFF2-40B4-BE49-F238E27FC236}">
                <a16:creationId xmlns:a16="http://schemas.microsoft.com/office/drawing/2014/main" id="{E803A3BB-4A30-46A6-A327-A4D501192DF6}"/>
              </a:ext>
            </a:extLst>
          </p:cNvPr>
          <p:cNvCxnSpPr/>
          <p:nvPr/>
        </p:nvCxnSpPr>
        <p:spPr>
          <a:xfrm rot="10800000" flipV="1">
            <a:off x="7274501" y="5807736"/>
            <a:ext cx="1656000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24">
            <a:extLst>
              <a:ext uri="{FF2B5EF4-FFF2-40B4-BE49-F238E27FC236}">
                <a16:creationId xmlns:a16="http://schemas.microsoft.com/office/drawing/2014/main" id="{3E193CD6-6800-45F8-AE34-24520CC38866}"/>
              </a:ext>
            </a:extLst>
          </p:cNvPr>
          <p:cNvCxnSpPr/>
          <p:nvPr/>
        </p:nvCxnSpPr>
        <p:spPr>
          <a:xfrm flipV="1">
            <a:off x="7471028" y="4855144"/>
            <a:ext cx="309600" cy="12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25">
            <a:extLst>
              <a:ext uri="{FF2B5EF4-FFF2-40B4-BE49-F238E27FC236}">
                <a16:creationId xmlns:a16="http://schemas.microsoft.com/office/drawing/2014/main" id="{E4173F5F-D6C4-4E55-B262-EA4951406FA8}"/>
              </a:ext>
            </a:extLst>
          </p:cNvPr>
          <p:cNvSpPr/>
          <p:nvPr/>
        </p:nvSpPr>
        <p:spPr>
          <a:xfrm>
            <a:off x="7505246" y="4136421"/>
            <a:ext cx="125950" cy="84461"/>
          </a:xfrm>
          <a:prstGeom prst="ellipse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6" name="Elipse 26">
            <a:extLst>
              <a:ext uri="{FF2B5EF4-FFF2-40B4-BE49-F238E27FC236}">
                <a16:creationId xmlns:a16="http://schemas.microsoft.com/office/drawing/2014/main" id="{8F13D3B7-A517-475B-9001-14929430680C}"/>
              </a:ext>
            </a:extLst>
          </p:cNvPr>
          <p:cNvSpPr/>
          <p:nvPr/>
        </p:nvSpPr>
        <p:spPr>
          <a:xfrm>
            <a:off x="7456823" y="4109616"/>
            <a:ext cx="341453" cy="134514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CuadroTexto 27">
                <a:extLst>
                  <a:ext uri="{FF2B5EF4-FFF2-40B4-BE49-F238E27FC236}">
                    <a16:creationId xmlns:a16="http://schemas.microsoft.com/office/drawing/2014/main" id="{062A7EB6-72C6-4726-8E23-2294B647A895}"/>
                  </a:ext>
                </a:extLst>
              </p:cNvPr>
              <p:cNvSpPr txBox="1"/>
              <p:nvPr/>
            </p:nvSpPr>
            <p:spPr>
              <a:xfrm>
                <a:off x="7592668" y="4069303"/>
                <a:ext cx="133748" cy="17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500" dirty="0"/>
              </a:p>
            </p:txBody>
          </p:sp>
        </mc:Choice>
        <mc:Fallback>
          <p:sp>
            <p:nvSpPr>
              <p:cNvPr id="117" name="CuadroTexto 27">
                <a:extLst>
                  <a:ext uri="{FF2B5EF4-FFF2-40B4-BE49-F238E27FC236}">
                    <a16:creationId xmlns:a16="http://schemas.microsoft.com/office/drawing/2014/main" id="{062A7EB6-72C6-4726-8E23-2294B647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668" y="4069303"/>
                <a:ext cx="133748" cy="175433"/>
              </a:xfrm>
              <a:prstGeom prst="rect">
                <a:avLst/>
              </a:prstGeom>
              <a:blipFill>
                <a:blip r:embed="rId45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CuadroTexto 28">
                <a:extLst>
                  <a:ext uri="{FF2B5EF4-FFF2-40B4-BE49-F238E27FC236}">
                    <a16:creationId xmlns:a16="http://schemas.microsoft.com/office/drawing/2014/main" id="{4BB6553D-29B0-40FB-A0F8-26059F83F67F}"/>
                  </a:ext>
                </a:extLst>
              </p:cNvPr>
              <p:cNvSpPr txBox="1"/>
              <p:nvPr/>
            </p:nvSpPr>
            <p:spPr>
              <a:xfrm>
                <a:off x="7676132" y="4002802"/>
                <a:ext cx="25603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>
          <p:sp>
            <p:nvSpPr>
              <p:cNvPr id="118" name="CuadroTexto 28">
                <a:extLst>
                  <a:ext uri="{FF2B5EF4-FFF2-40B4-BE49-F238E27FC236}">
                    <a16:creationId xmlns:a16="http://schemas.microsoft.com/office/drawing/2014/main" id="{4BB6553D-29B0-40FB-A0F8-26059F83F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132" y="4002802"/>
                <a:ext cx="256031" cy="169277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Elipse 32">
            <a:extLst>
              <a:ext uri="{FF2B5EF4-FFF2-40B4-BE49-F238E27FC236}">
                <a16:creationId xmlns:a16="http://schemas.microsoft.com/office/drawing/2014/main" id="{3974BDE2-569E-4746-A1A2-5780D07E9BA9}"/>
              </a:ext>
            </a:extLst>
          </p:cNvPr>
          <p:cNvSpPr/>
          <p:nvPr/>
        </p:nvSpPr>
        <p:spPr>
          <a:xfrm>
            <a:off x="8147498" y="4608266"/>
            <a:ext cx="342000" cy="136026"/>
          </a:xfrm>
          <a:prstGeom prst="ellipse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0" name="Elipse 33">
            <a:extLst>
              <a:ext uri="{FF2B5EF4-FFF2-40B4-BE49-F238E27FC236}">
                <a16:creationId xmlns:a16="http://schemas.microsoft.com/office/drawing/2014/main" id="{7B91511F-684A-43A0-B391-B7AD930ED035}"/>
              </a:ext>
            </a:extLst>
          </p:cNvPr>
          <p:cNvSpPr/>
          <p:nvPr/>
        </p:nvSpPr>
        <p:spPr>
          <a:xfrm>
            <a:off x="8249420" y="4651336"/>
            <a:ext cx="100420" cy="69027"/>
          </a:xfrm>
          <a:prstGeom prst="ellipse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CuadroTexto 34">
                <a:extLst>
                  <a:ext uri="{FF2B5EF4-FFF2-40B4-BE49-F238E27FC236}">
                    <a16:creationId xmlns:a16="http://schemas.microsoft.com/office/drawing/2014/main" id="{82D46C53-1F16-401B-A61A-1BBC7F365B63}"/>
                  </a:ext>
                </a:extLst>
              </p:cNvPr>
              <p:cNvSpPr txBox="1"/>
              <p:nvPr/>
            </p:nvSpPr>
            <p:spPr>
              <a:xfrm>
                <a:off x="8329083" y="4568223"/>
                <a:ext cx="69824" cy="1692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>
          <p:sp>
            <p:nvSpPr>
              <p:cNvPr id="121" name="CuadroTexto 34">
                <a:extLst>
                  <a:ext uri="{FF2B5EF4-FFF2-40B4-BE49-F238E27FC236}">
                    <a16:creationId xmlns:a16="http://schemas.microsoft.com/office/drawing/2014/main" id="{82D46C53-1F16-401B-A61A-1BBC7F365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083" y="4568223"/>
                <a:ext cx="69824" cy="169277"/>
              </a:xfrm>
              <a:prstGeom prst="rect">
                <a:avLst/>
              </a:prstGeom>
              <a:blipFill>
                <a:blip r:embed="rId47"/>
                <a:stretch>
                  <a:fillRect r="-4166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CuadroTexto 35">
                <a:extLst>
                  <a:ext uri="{FF2B5EF4-FFF2-40B4-BE49-F238E27FC236}">
                    <a16:creationId xmlns:a16="http://schemas.microsoft.com/office/drawing/2014/main" id="{09A60F01-D0AC-450C-A580-F5645AEAB85E}"/>
                  </a:ext>
                </a:extLst>
              </p:cNvPr>
              <p:cNvSpPr txBox="1"/>
              <p:nvPr/>
            </p:nvSpPr>
            <p:spPr>
              <a:xfrm>
                <a:off x="8417209" y="4540078"/>
                <a:ext cx="241669" cy="158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>
          <p:sp>
            <p:nvSpPr>
              <p:cNvPr id="122" name="CuadroTexto 35">
                <a:extLst>
                  <a:ext uri="{FF2B5EF4-FFF2-40B4-BE49-F238E27FC236}">
                    <a16:creationId xmlns:a16="http://schemas.microsoft.com/office/drawing/2014/main" id="{09A60F01-D0AC-450C-A580-F5645AEAB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209" y="4540078"/>
                <a:ext cx="241669" cy="15882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Elipse 37">
            <a:extLst>
              <a:ext uri="{FF2B5EF4-FFF2-40B4-BE49-F238E27FC236}">
                <a16:creationId xmlns:a16="http://schemas.microsoft.com/office/drawing/2014/main" id="{BFD18C9C-3597-4FE0-A5DD-EB76C4294D95}"/>
              </a:ext>
            </a:extLst>
          </p:cNvPr>
          <p:cNvSpPr/>
          <p:nvPr/>
        </p:nvSpPr>
        <p:spPr>
          <a:xfrm>
            <a:off x="7511466" y="4410423"/>
            <a:ext cx="125950" cy="84461"/>
          </a:xfrm>
          <a:prstGeom prst="ellipse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4" name="Elipse 38">
            <a:extLst>
              <a:ext uri="{FF2B5EF4-FFF2-40B4-BE49-F238E27FC236}">
                <a16:creationId xmlns:a16="http://schemas.microsoft.com/office/drawing/2014/main" id="{F23F987C-54BD-4554-8FF1-627F69F6C8CC}"/>
              </a:ext>
            </a:extLst>
          </p:cNvPr>
          <p:cNvSpPr/>
          <p:nvPr/>
        </p:nvSpPr>
        <p:spPr>
          <a:xfrm>
            <a:off x="7463043" y="4383618"/>
            <a:ext cx="341453" cy="134514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CuadroTexto 39">
                <a:extLst>
                  <a:ext uri="{FF2B5EF4-FFF2-40B4-BE49-F238E27FC236}">
                    <a16:creationId xmlns:a16="http://schemas.microsoft.com/office/drawing/2014/main" id="{BF5F86F5-9C18-45E6-B1D4-35E3F1AEFC41}"/>
                  </a:ext>
                </a:extLst>
              </p:cNvPr>
              <p:cNvSpPr txBox="1"/>
              <p:nvPr/>
            </p:nvSpPr>
            <p:spPr>
              <a:xfrm>
                <a:off x="7591163" y="4343440"/>
                <a:ext cx="133748" cy="17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500" dirty="0"/>
              </a:p>
            </p:txBody>
          </p:sp>
        </mc:Choice>
        <mc:Fallback>
          <p:sp>
            <p:nvSpPr>
              <p:cNvPr id="125" name="CuadroTexto 39">
                <a:extLst>
                  <a:ext uri="{FF2B5EF4-FFF2-40B4-BE49-F238E27FC236}">
                    <a16:creationId xmlns:a16="http://schemas.microsoft.com/office/drawing/2014/main" id="{BF5F86F5-9C18-45E6-B1D4-35E3F1AEF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163" y="4343440"/>
                <a:ext cx="133748" cy="175433"/>
              </a:xfrm>
              <a:prstGeom prst="rect">
                <a:avLst/>
              </a:prstGeom>
              <a:blipFill>
                <a:blip r:embed="rId49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CuadroTexto 40">
                <a:extLst>
                  <a:ext uri="{FF2B5EF4-FFF2-40B4-BE49-F238E27FC236}">
                    <a16:creationId xmlns:a16="http://schemas.microsoft.com/office/drawing/2014/main" id="{01696649-21BF-4F8B-AFBD-163607EDC1C2}"/>
                  </a:ext>
                </a:extLst>
              </p:cNvPr>
              <p:cNvSpPr txBox="1"/>
              <p:nvPr/>
            </p:nvSpPr>
            <p:spPr>
              <a:xfrm>
                <a:off x="7703857" y="4290818"/>
                <a:ext cx="25603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>
          <p:sp>
            <p:nvSpPr>
              <p:cNvPr id="126" name="CuadroTexto 40">
                <a:extLst>
                  <a:ext uri="{FF2B5EF4-FFF2-40B4-BE49-F238E27FC236}">
                    <a16:creationId xmlns:a16="http://schemas.microsoft.com/office/drawing/2014/main" id="{01696649-21BF-4F8B-AFBD-163607EDC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857" y="4290818"/>
                <a:ext cx="256031" cy="16927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Elipse 45">
            <a:extLst>
              <a:ext uri="{FF2B5EF4-FFF2-40B4-BE49-F238E27FC236}">
                <a16:creationId xmlns:a16="http://schemas.microsoft.com/office/drawing/2014/main" id="{58E19F86-B4DC-4FA5-85C5-28047E14C96C}"/>
              </a:ext>
            </a:extLst>
          </p:cNvPr>
          <p:cNvSpPr/>
          <p:nvPr/>
        </p:nvSpPr>
        <p:spPr>
          <a:xfrm>
            <a:off x="7476863" y="4638527"/>
            <a:ext cx="125950" cy="84461"/>
          </a:xfrm>
          <a:prstGeom prst="ellipse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8" name="Elipse 46">
            <a:extLst>
              <a:ext uri="{FF2B5EF4-FFF2-40B4-BE49-F238E27FC236}">
                <a16:creationId xmlns:a16="http://schemas.microsoft.com/office/drawing/2014/main" id="{3663EA9C-803A-49BD-8E4D-DD6A0AF5E7C5}"/>
              </a:ext>
            </a:extLst>
          </p:cNvPr>
          <p:cNvSpPr/>
          <p:nvPr/>
        </p:nvSpPr>
        <p:spPr>
          <a:xfrm>
            <a:off x="7428440" y="4611722"/>
            <a:ext cx="341453" cy="134514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CuadroTexto 47">
                <a:extLst>
                  <a:ext uri="{FF2B5EF4-FFF2-40B4-BE49-F238E27FC236}">
                    <a16:creationId xmlns:a16="http://schemas.microsoft.com/office/drawing/2014/main" id="{69D7AFA5-410F-40A7-9EA8-CEB1EB71559D}"/>
                  </a:ext>
                </a:extLst>
              </p:cNvPr>
              <p:cNvSpPr txBox="1"/>
              <p:nvPr/>
            </p:nvSpPr>
            <p:spPr>
              <a:xfrm>
                <a:off x="7556560" y="4556304"/>
                <a:ext cx="133748" cy="17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500" dirty="0"/>
              </a:p>
            </p:txBody>
          </p:sp>
        </mc:Choice>
        <mc:Fallback>
          <p:sp>
            <p:nvSpPr>
              <p:cNvPr id="129" name="CuadroTexto 47">
                <a:extLst>
                  <a:ext uri="{FF2B5EF4-FFF2-40B4-BE49-F238E27FC236}">
                    <a16:creationId xmlns:a16="http://schemas.microsoft.com/office/drawing/2014/main" id="{69D7AFA5-410F-40A7-9EA8-CEB1EB715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0" y="4556304"/>
                <a:ext cx="133748" cy="175433"/>
              </a:xfrm>
              <a:prstGeom prst="rect">
                <a:avLst/>
              </a:prstGeom>
              <a:blipFill>
                <a:blip r:embed="rId51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CuadroTexto 48">
                <a:extLst>
                  <a:ext uri="{FF2B5EF4-FFF2-40B4-BE49-F238E27FC236}">
                    <a16:creationId xmlns:a16="http://schemas.microsoft.com/office/drawing/2014/main" id="{42C1B367-4C54-45C9-B7BF-C517191127C7}"/>
                  </a:ext>
                </a:extLst>
              </p:cNvPr>
              <p:cNvSpPr txBox="1"/>
              <p:nvPr/>
            </p:nvSpPr>
            <p:spPr>
              <a:xfrm>
                <a:off x="7679414" y="4518922"/>
                <a:ext cx="25603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>
          <p:sp>
            <p:nvSpPr>
              <p:cNvPr id="130" name="CuadroTexto 48">
                <a:extLst>
                  <a:ext uri="{FF2B5EF4-FFF2-40B4-BE49-F238E27FC236}">
                    <a16:creationId xmlns:a16="http://schemas.microsoft.com/office/drawing/2014/main" id="{42C1B367-4C54-45C9-B7BF-C51719112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414" y="4518922"/>
                <a:ext cx="256031" cy="169277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Elipse 49">
            <a:extLst>
              <a:ext uri="{FF2B5EF4-FFF2-40B4-BE49-F238E27FC236}">
                <a16:creationId xmlns:a16="http://schemas.microsoft.com/office/drawing/2014/main" id="{811D2198-7B3C-4303-B774-5B20A24D6771}"/>
              </a:ext>
            </a:extLst>
          </p:cNvPr>
          <p:cNvSpPr/>
          <p:nvPr/>
        </p:nvSpPr>
        <p:spPr>
          <a:xfrm>
            <a:off x="8140538" y="4856948"/>
            <a:ext cx="342000" cy="136026"/>
          </a:xfrm>
          <a:prstGeom prst="ellipse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Elipse 50">
            <a:extLst>
              <a:ext uri="{FF2B5EF4-FFF2-40B4-BE49-F238E27FC236}">
                <a16:creationId xmlns:a16="http://schemas.microsoft.com/office/drawing/2014/main" id="{FE5F5B24-5037-42DD-A7CE-ECDDB023EAC0}"/>
              </a:ext>
            </a:extLst>
          </p:cNvPr>
          <p:cNvSpPr/>
          <p:nvPr/>
        </p:nvSpPr>
        <p:spPr>
          <a:xfrm>
            <a:off x="8242460" y="4900018"/>
            <a:ext cx="100420" cy="69027"/>
          </a:xfrm>
          <a:prstGeom prst="ellipse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CuadroTexto 51">
                <a:extLst>
                  <a:ext uri="{FF2B5EF4-FFF2-40B4-BE49-F238E27FC236}">
                    <a16:creationId xmlns:a16="http://schemas.microsoft.com/office/drawing/2014/main" id="{152D7669-84AD-4E36-A7F5-7ACF6D288EEA}"/>
                  </a:ext>
                </a:extLst>
              </p:cNvPr>
              <p:cNvSpPr txBox="1"/>
              <p:nvPr/>
            </p:nvSpPr>
            <p:spPr>
              <a:xfrm>
                <a:off x="8322123" y="4816905"/>
                <a:ext cx="69824" cy="1692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>
          <p:sp>
            <p:nvSpPr>
              <p:cNvPr id="133" name="CuadroTexto 51">
                <a:extLst>
                  <a:ext uri="{FF2B5EF4-FFF2-40B4-BE49-F238E27FC236}">
                    <a16:creationId xmlns:a16="http://schemas.microsoft.com/office/drawing/2014/main" id="{152D7669-84AD-4E36-A7F5-7ACF6D288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123" y="4816905"/>
                <a:ext cx="69824" cy="169277"/>
              </a:xfrm>
              <a:prstGeom prst="rect">
                <a:avLst/>
              </a:prstGeom>
              <a:blipFill>
                <a:blip r:embed="rId47"/>
                <a:stretch>
                  <a:fillRect r="-4166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CuadroTexto 52">
                <a:extLst>
                  <a:ext uri="{FF2B5EF4-FFF2-40B4-BE49-F238E27FC236}">
                    <a16:creationId xmlns:a16="http://schemas.microsoft.com/office/drawing/2014/main" id="{A527AA6A-6878-4F55-B526-B80B44809EBC}"/>
                  </a:ext>
                </a:extLst>
              </p:cNvPr>
              <p:cNvSpPr txBox="1"/>
              <p:nvPr/>
            </p:nvSpPr>
            <p:spPr>
              <a:xfrm>
                <a:off x="8410249" y="4788760"/>
                <a:ext cx="241669" cy="158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>
          <p:sp>
            <p:nvSpPr>
              <p:cNvPr id="134" name="CuadroTexto 52">
                <a:extLst>
                  <a:ext uri="{FF2B5EF4-FFF2-40B4-BE49-F238E27FC236}">
                    <a16:creationId xmlns:a16="http://schemas.microsoft.com/office/drawing/2014/main" id="{A527AA6A-6878-4F55-B526-B80B44809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249" y="4788760"/>
                <a:ext cx="241669" cy="15882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Elipse 53">
            <a:extLst>
              <a:ext uri="{FF2B5EF4-FFF2-40B4-BE49-F238E27FC236}">
                <a16:creationId xmlns:a16="http://schemas.microsoft.com/office/drawing/2014/main" id="{711F4A63-1C4E-4979-9DCD-3FDD4AE904BF}"/>
              </a:ext>
            </a:extLst>
          </p:cNvPr>
          <p:cNvSpPr/>
          <p:nvPr/>
        </p:nvSpPr>
        <p:spPr>
          <a:xfrm>
            <a:off x="7447586" y="5105013"/>
            <a:ext cx="341453" cy="134514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CuadroTexto 54">
                <a:extLst>
                  <a:ext uri="{FF2B5EF4-FFF2-40B4-BE49-F238E27FC236}">
                    <a16:creationId xmlns:a16="http://schemas.microsoft.com/office/drawing/2014/main" id="{0F83EF8D-6449-4C63-AC4B-48F9F9069C55}"/>
                  </a:ext>
                </a:extLst>
              </p:cNvPr>
              <p:cNvSpPr txBox="1"/>
              <p:nvPr/>
            </p:nvSpPr>
            <p:spPr>
              <a:xfrm>
                <a:off x="7698560" y="5032533"/>
                <a:ext cx="25603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>
          <p:sp>
            <p:nvSpPr>
              <p:cNvPr id="136" name="CuadroTexto 54">
                <a:extLst>
                  <a:ext uri="{FF2B5EF4-FFF2-40B4-BE49-F238E27FC236}">
                    <a16:creationId xmlns:a16="http://schemas.microsoft.com/office/drawing/2014/main" id="{0F83EF8D-6449-4C63-AC4B-48F9F9069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60" y="5032533"/>
                <a:ext cx="256031" cy="169277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Elipse 59">
            <a:extLst>
              <a:ext uri="{FF2B5EF4-FFF2-40B4-BE49-F238E27FC236}">
                <a16:creationId xmlns:a16="http://schemas.microsoft.com/office/drawing/2014/main" id="{CEE7C86C-E993-48B3-850C-7439F34E6DE3}"/>
              </a:ext>
            </a:extLst>
          </p:cNvPr>
          <p:cNvSpPr/>
          <p:nvPr/>
        </p:nvSpPr>
        <p:spPr>
          <a:xfrm>
            <a:off x="8164919" y="5100670"/>
            <a:ext cx="342000" cy="136026"/>
          </a:xfrm>
          <a:prstGeom prst="ellipse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8" name="Elipse 60">
            <a:extLst>
              <a:ext uri="{FF2B5EF4-FFF2-40B4-BE49-F238E27FC236}">
                <a16:creationId xmlns:a16="http://schemas.microsoft.com/office/drawing/2014/main" id="{2D675E1C-DE01-4528-B44A-520E32E4F17F}"/>
              </a:ext>
            </a:extLst>
          </p:cNvPr>
          <p:cNvSpPr/>
          <p:nvPr/>
        </p:nvSpPr>
        <p:spPr>
          <a:xfrm>
            <a:off x="8266841" y="5143740"/>
            <a:ext cx="100420" cy="69027"/>
          </a:xfrm>
          <a:prstGeom prst="ellipse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CuadroTexto 61">
                <a:extLst>
                  <a:ext uri="{FF2B5EF4-FFF2-40B4-BE49-F238E27FC236}">
                    <a16:creationId xmlns:a16="http://schemas.microsoft.com/office/drawing/2014/main" id="{46C9D9F5-2658-40A4-B7D4-9EE2A9B9275F}"/>
                  </a:ext>
                </a:extLst>
              </p:cNvPr>
              <p:cNvSpPr txBox="1"/>
              <p:nvPr/>
            </p:nvSpPr>
            <p:spPr>
              <a:xfrm>
                <a:off x="8346504" y="5060627"/>
                <a:ext cx="69824" cy="1692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>
          <p:sp>
            <p:nvSpPr>
              <p:cNvPr id="139" name="CuadroTexto 61">
                <a:extLst>
                  <a:ext uri="{FF2B5EF4-FFF2-40B4-BE49-F238E27FC236}">
                    <a16:creationId xmlns:a16="http://schemas.microsoft.com/office/drawing/2014/main" id="{46C9D9F5-2658-40A4-B7D4-9EE2A9B9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04" y="5060627"/>
                <a:ext cx="69824" cy="169277"/>
              </a:xfrm>
              <a:prstGeom prst="rect">
                <a:avLst/>
              </a:prstGeom>
              <a:blipFill>
                <a:blip r:embed="rId47"/>
                <a:stretch>
                  <a:fillRect r="-4166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CuadroTexto 62">
                <a:extLst>
                  <a:ext uri="{FF2B5EF4-FFF2-40B4-BE49-F238E27FC236}">
                    <a16:creationId xmlns:a16="http://schemas.microsoft.com/office/drawing/2014/main" id="{DB7A83D4-1450-4357-AA0F-D74F5CF115F0}"/>
                  </a:ext>
                </a:extLst>
              </p:cNvPr>
              <p:cNvSpPr txBox="1"/>
              <p:nvPr/>
            </p:nvSpPr>
            <p:spPr>
              <a:xfrm>
                <a:off x="8434630" y="5032482"/>
                <a:ext cx="241669" cy="158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>
          <p:sp>
            <p:nvSpPr>
              <p:cNvPr id="140" name="CuadroTexto 62">
                <a:extLst>
                  <a:ext uri="{FF2B5EF4-FFF2-40B4-BE49-F238E27FC236}">
                    <a16:creationId xmlns:a16="http://schemas.microsoft.com/office/drawing/2014/main" id="{DB7A83D4-1450-4357-AA0F-D74F5CF11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630" y="5032482"/>
                <a:ext cx="241669" cy="15882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Elipse 67">
            <a:extLst>
              <a:ext uri="{FF2B5EF4-FFF2-40B4-BE49-F238E27FC236}">
                <a16:creationId xmlns:a16="http://schemas.microsoft.com/office/drawing/2014/main" id="{E99924CA-B0EE-4A33-BA1B-2ACE8E79C08D}"/>
              </a:ext>
            </a:extLst>
          </p:cNvPr>
          <p:cNvSpPr/>
          <p:nvPr/>
        </p:nvSpPr>
        <p:spPr>
          <a:xfrm>
            <a:off x="7439839" y="5376867"/>
            <a:ext cx="341453" cy="134514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CuadroTexto 68">
                <a:extLst>
                  <a:ext uri="{FF2B5EF4-FFF2-40B4-BE49-F238E27FC236}">
                    <a16:creationId xmlns:a16="http://schemas.microsoft.com/office/drawing/2014/main" id="{7AFAF380-FF9C-4FC5-A9E0-58D3449CC55E}"/>
                  </a:ext>
                </a:extLst>
              </p:cNvPr>
              <p:cNvSpPr txBox="1"/>
              <p:nvPr/>
            </p:nvSpPr>
            <p:spPr>
              <a:xfrm>
                <a:off x="7686918" y="5290586"/>
                <a:ext cx="25603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>
          <p:sp>
            <p:nvSpPr>
              <p:cNvPr id="142" name="CuadroTexto 68">
                <a:extLst>
                  <a:ext uri="{FF2B5EF4-FFF2-40B4-BE49-F238E27FC236}">
                    <a16:creationId xmlns:a16="http://schemas.microsoft.com/office/drawing/2014/main" id="{7AFAF380-FF9C-4FC5-A9E0-58D3449CC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18" y="5290586"/>
                <a:ext cx="256031" cy="16927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Elipse 69">
            <a:extLst>
              <a:ext uri="{FF2B5EF4-FFF2-40B4-BE49-F238E27FC236}">
                <a16:creationId xmlns:a16="http://schemas.microsoft.com/office/drawing/2014/main" id="{A733EEF0-1057-4E18-87BC-414841DBCFDA}"/>
              </a:ext>
            </a:extLst>
          </p:cNvPr>
          <p:cNvSpPr/>
          <p:nvPr/>
        </p:nvSpPr>
        <p:spPr>
          <a:xfrm>
            <a:off x="7641636" y="5434004"/>
            <a:ext cx="49177" cy="369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45" name="Conector curvado 70">
            <a:extLst>
              <a:ext uri="{FF2B5EF4-FFF2-40B4-BE49-F238E27FC236}">
                <a16:creationId xmlns:a16="http://schemas.microsoft.com/office/drawing/2014/main" id="{B30478AF-C2E6-4815-A29B-40CAAF414E09}"/>
              </a:ext>
            </a:extLst>
          </p:cNvPr>
          <p:cNvCxnSpPr>
            <a:stCxn id="144" idx="6"/>
          </p:cNvCxnSpPr>
          <p:nvPr/>
        </p:nvCxnSpPr>
        <p:spPr>
          <a:xfrm flipV="1">
            <a:off x="7690813" y="5436836"/>
            <a:ext cx="400679" cy="1564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ipse 71">
            <a:extLst>
              <a:ext uri="{FF2B5EF4-FFF2-40B4-BE49-F238E27FC236}">
                <a16:creationId xmlns:a16="http://schemas.microsoft.com/office/drawing/2014/main" id="{4214F292-8F4D-4174-B2B6-E1BBF237EB2D}"/>
              </a:ext>
            </a:extLst>
          </p:cNvPr>
          <p:cNvSpPr/>
          <p:nvPr/>
        </p:nvSpPr>
        <p:spPr>
          <a:xfrm>
            <a:off x="8171076" y="5352829"/>
            <a:ext cx="342000" cy="136026"/>
          </a:xfrm>
          <a:prstGeom prst="ellipse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CuadroTexto 72">
                <a:extLst>
                  <a:ext uri="{FF2B5EF4-FFF2-40B4-BE49-F238E27FC236}">
                    <a16:creationId xmlns:a16="http://schemas.microsoft.com/office/drawing/2014/main" id="{E81964A8-7D2E-43A5-9B3A-23E3E81AE7E7}"/>
                  </a:ext>
                </a:extLst>
              </p:cNvPr>
              <p:cNvSpPr txBox="1"/>
              <p:nvPr/>
            </p:nvSpPr>
            <p:spPr>
              <a:xfrm>
                <a:off x="8443874" y="5305948"/>
                <a:ext cx="256737" cy="17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500" dirty="0"/>
              </a:p>
            </p:txBody>
          </p:sp>
        </mc:Choice>
        <mc:Fallback>
          <p:sp>
            <p:nvSpPr>
              <p:cNvPr id="149" name="CuadroTexto 72">
                <a:extLst>
                  <a:ext uri="{FF2B5EF4-FFF2-40B4-BE49-F238E27FC236}">
                    <a16:creationId xmlns:a16="http://schemas.microsoft.com/office/drawing/2014/main" id="{E81964A8-7D2E-43A5-9B3A-23E3E81AE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874" y="5305948"/>
                <a:ext cx="256737" cy="175433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ector recto 73">
            <a:extLst>
              <a:ext uri="{FF2B5EF4-FFF2-40B4-BE49-F238E27FC236}">
                <a16:creationId xmlns:a16="http://schemas.microsoft.com/office/drawing/2014/main" id="{1E1AC6F3-CEEA-4797-B8B5-67898202FB4B}"/>
              </a:ext>
            </a:extLst>
          </p:cNvPr>
          <p:cNvCxnSpPr/>
          <p:nvPr/>
        </p:nvCxnSpPr>
        <p:spPr>
          <a:xfrm flipV="1">
            <a:off x="8177394" y="4114072"/>
            <a:ext cx="309600" cy="12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Elipse 74">
            <a:extLst>
              <a:ext uri="{FF2B5EF4-FFF2-40B4-BE49-F238E27FC236}">
                <a16:creationId xmlns:a16="http://schemas.microsoft.com/office/drawing/2014/main" id="{4B5283EC-1A50-42A7-8896-BB8EADD502C9}"/>
              </a:ext>
            </a:extLst>
          </p:cNvPr>
          <p:cNvSpPr/>
          <p:nvPr/>
        </p:nvSpPr>
        <p:spPr>
          <a:xfrm>
            <a:off x="7460135" y="5631531"/>
            <a:ext cx="341453" cy="134514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CuadroTexto 75">
                <a:extLst>
                  <a:ext uri="{FF2B5EF4-FFF2-40B4-BE49-F238E27FC236}">
                    <a16:creationId xmlns:a16="http://schemas.microsoft.com/office/drawing/2014/main" id="{BE52B219-BAEC-4E3F-9BD5-50E97A56DB76}"/>
                  </a:ext>
                </a:extLst>
              </p:cNvPr>
              <p:cNvSpPr txBox="1"/>
              <p:nvPr/>
            </p:nvSpPr>
            <p:spPr>
              <a:xfrm>
                <a:off x="7711109" y="5538731"/>
                <a:ext cx="25603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>
          <p:sp>
            <p:nvSpPr>
              <p:cNvPr id="169" name="CuadroTexto 75">
                <a:extLst>
                  <a:ext uri="{FF2B5EF4-FFF2-40B4-BE49-F238E27FC236}">
                    <a16:creationId xmlns:a16="http://schemas.microsoft.com/office/drawing/2014/main" id="{BE52B219-BAEC-4E3F-9BD5-50E97A56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109" y="5538731"/>
                <a:ext cx="256031" cy="169277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Elipse 76">
            <a:extLst>
              <a:ext uri="{FF2B5EF4-FFF2-40B4-BE49-F238E27FC236}">
                <a16:creationId xmlns:a16="http://schemas.microsoft.com/office/drawing/2014/main" id="{2CF8D0DB-C41E-4341-827B-534B1CAFDD57}"/>
              </a:ext>
            </a:extLst>
          </p:cNvPr>
          <p:cNvSpPr/>
          <p:nvPr/>
        </p:nvSpPr>
        <p:spPr>
          <a:xfrm>
            <a:off x="8149191" y="5620755"/>
            <a:ext cx="342000" cy="136026"/>
          </a:xfrm>
          <a:prstGeom prst="ellipse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1" name="Elipse 77">
            <a:extLst>
              <a:ext uri="{FF2B5EF4-FFF2-40B4-BE49-F238E27FC236}">
                <a16:creationId xmlns:a16="http://schemas.microsoft.com/office/drawing/2014/main" id="{B84E0CAE-8285-425F-82C2-6191F02D996F}"/>
              </a:ext>
            </a:extLst>
          </p:cNvPr>
          <p:cNvSpPr/>
          <p:nvPr/>
        </p:nvSpPr>
        <p:spPr>
          <a:xfrm>
            <a:off x="8240902" y="5666489"/>
            <a:ext cx="49177" cy="3694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72" name="Conector curvado 78">
            <a:extLst>
              <a:ext uri="{FF2B5EF4-FFF2-40B4-BE49-F238E27FC236}">
                <a16:creationId xmlns:a16="http://schemas.microsoft.com/office/drawing/2014/main" id="{6A3F8863-CCBC-47B3-9274-A273ADBAA210}"/>
              </a:ext>
            </a:extLst>
          </p:cNvPr>
          <p:cNvCxnSpPr>
            <a:stCxn id="171" idx="4"/>
          </p:cNvCxnSpPr>
          <p:nvPr/>
        </p:nvCxnSpPr>
        <p:spPr>
          <a:xfrm rot="5400000">
            <a:off x="8052702" y="5526201"/>
            <a:ext cx="35554" cy="390024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CuadroTexto 79">
                <a:extLst>
                  <a:ext uri="{FF2B5EF4-FFF2-40B4-BE49-F238E27FC236}">
                    <a16:creationId xmlns:a16="http://schemas.microsoft.com/office/drawing/2014/main" id="{4F54043D-A898-45F1-9263-3D7B4977D597}"/>
                  </a:ext>
                </a:extLst>
              </p:cNvPr>
              <p:cNvSpPr txBox="1"/>
              <p:nvPr/>
            </p:nvSpPr>
            <p:spPr>
              <a:xfrm>
                <a:off x="8433478" y="5561644"/>
                <a:ext cx="256737" cy="17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500" dirty="0"/>
              </a:p>
            </p:txBody>
          </p:sp>
        </mc:Choice>
        <mc:Fallback>
          <p:sp>
            <p:nvSpPr>
              <p:cNvPr id="173" name="CuadroTexto 79">
                <a:extLst>
                  <a:ext uri="{FF2B5EF4-FFF2-40B4-BE49-F238E27FC236}">
                    <a16:creationId xmlns:a16="http://schemas.microsoft.com/office/drawing/2014/main" id="{4F54043D-A898-45F1-9263-3D7B4977D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478" y="5561644"/>
                <a:ext cx="256737" cy="175433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Conector recto 80">
            <a:extLst>
              <a:ext uri="{FF2B5EF4-FFF2-40B4-BE49-F238E27FC236}">
                <a16:creationId xmlns:a16="http://schemas.microsoft.com/office/drawing/2014/main" id="{C88BEE70-9E9D-44A3-B688-A4AD92E392FC}"/>
              </a:ext>
            </a:extLst>
          </p:cNvPr>
          <p:cNvCxnSpPr/>
          <p:nvPr/>
        </p:nvCxnSpPr>
        <p:spPr>
          <a:xfrm rot="10800000" flipV="1">
            <a:off x="7274640" y="6057981"/>
            <a:ext cx="1656000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Elipse 81">
            <a:extLst>
              <a:ext uri="{FF2B5EF4-FFF2-40B4-BE49-F238E27FC236}">
                <a16:creationId xmlns:a16="http://schemas.microsoft.com/office/drawing/2014/main" id="{F5C2D7E4-BB9D-4554-90C8-E9E636BE8A39}"/>
              </a:ext>
            </a:extLst>
          </p:cNvPr>
          <p:cNvSpPr/>
          <p:nvPr/>
        </p:nvSpPr>
        <p:spPr>
          <a:xfrm>
            <a:off x="7468962" y="5880567"/>
            <a:ext cx="341453" cy="134514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6" name="Elipse 82">
            <a:extLst>
              <a:ext uri="{FF2B5EF4-FFF2-40B4-BE49-F238E27FC236}">
                <a16:creationId xmlns:a16="http://schemas.microsoft.com/office/drawing/2014/main" id="{499A4F4B-6C49-4140-802C-B15724A2E20B}"/>
              </a:ext>
            </a:extLst>
          </p:cNvPr>
          <p:cNvSpPr/>
          <p:nvPr/>
        </p:nvSpPr>
        <p:spPr>
          <a:xfrm>
            <a:off x="8445993" y="5875725"/>
            <a:ext cx="342000" cy="136026"/>
          </a:xfrm>
          <a:prstGeom prst="ellipse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CuadroTexto 83">
                <a:extLst>
                  <a:ext uri="{FF2B5EF4-FFF2-40B4-BE49-F238E27FC236}">
                    <a16:creationId xmlns:a16="http://schemas.microsoft.com/office/drawing/2014/main" id="{0623B17C-BEED-41C8-A7D6-F5ACD1A62A80}"/>
                  </a:ext>
                </a:extLst>
              </p:cNvPr>
              <p:cNvSpPr txBox="1"/>
              <p:nvPr/>
            </p:nvSpPr>
            <p:spPr>
              <a:xfrm>
                <a:off x="8685398" y="5779705"/>
                <a:ext cx="256737" cy="17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500" dirty="0"/>
              </a:p>
            </p:txBody>
          </p:sp>
        </mc:Choice>
        <mc:Fallback>
          <p:sp>
            <p:nvSpPr>
              <p:cNvPr id="177" name="CuadroTexto 83">
                <a:extLst>
                  <a:ext uri="{FF2B5EF4-FFF2-40B4-BE49-F238E27FC236}">
                    <a16:creationId xmlns:a16="http://schemas.microsoft.com/office/drawing/2014/main" id="{0623B17C-BEED-41C8-A7D6-F5ACD1A62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398" y="5779705"/>
                <a:ext cx="256737" cy="175433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CuadroTexto 84">
                <a:extLst>
                  <a:ext uri="{FF2B5EF4-FFF2-40B4-BE49-F238E27FC236}">
                    <a16:creationId xmlns:a16="http://schemas.microsoft.com/office/drawing/2014/main" id="{B4E878EB-184C-47BE-A402-5FFBD8EE81FE}"/>
                  </a:ext>
                </a:extLst>
              </p:cNvPr>
              <p:cNvSpPr txBox="1"/>
              <p:nvPr/>
            </p:nvSpPr>
            <p:spPr>
              <a:xfrm>
                <a:off x="7724264" y="5791154"/>
                <a:ext cx="25603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>
          <p:sp>
            <p:nvSpPr>
              <p:cNvPr id="178" name="CuadroTexto 84">
                <a:extLst>
                  <a:ext uri="{FF2B5EF4-FFF2-40B4-BE49-F238E27FC236}">
                    <a16:creationId xmlns:a16="http://schemas.microsoft.com/office/drawing/2014/main" id="{B4E878EB-184C-47BE-A402-5FFBD8EE8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264" y="5791154"/>
                <a:ext cx="256031" cy="169277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CuadroTexto 85">
                <a:extLst>
                  <a:ext uri="{FF2B5EF4-FFF2-40B4-BE49-F238E27FC236}">
                    <a16:creationId xmlns:a16="http://schemas.microsoft.com/office/drawing/2014/main" id="{909DE87D-C0FB-4384-8F3A-4BD440B114A8}"/>
                  </a:ext>
                </a:extLst>
              </p:cNvPr>
              <p:cNvSpPr txBox="1"/>
              <p:nvPr/>
            </p:nvSpPr>
            <p:spPr>
              <a:xfrm>
                <a:off x="8137765" y="5795648"/>
                <a:ext cx="275929" cy="17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sz="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500" dirty="0"/>
              </a:p>
            </p:txBody>
          </p:sp>
        </mc:Choice>
        <mc:Fallback>
          <p:sp>
            <p:nvSpPr>
              <p:cNvPr id="182" name="CuadroTexto 85">
                <a:extLst>
                  <a:ext uri="{FF2B5EF4-FFF2-40B4-BE49-F238E27FC236}">
                    <a16:creationId xmlns:a16="http://schemas.microsoft.com/office/drawing/2014/main" id="{909DE87D-C0FB-4384-8F3A-4BD440B11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765" y="5795648"/>
                <a:ext cx="275929" cy="175433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Elipse 86">
            <a:extLst>
              <a:ext uri="{FF2B5EF4-FFF2-40B4-BE49-F238E27FC236}">
                <a16:creationId xmlns:a16="http://schemas.microsoft.com/office/drawing/2014/main" id="{22BDAE4C-D9DA-49F2-8879-83B58AF9903F}"/>
              </a:ext>
            </a:extLst>
          </p:cNvPr>
          <p:cNvSpPr/>
          <p:nvPr/>
        </p:nvSpPr>
        <p:spPr>
          <a:xfrm>
            <a:off x="8040367" y="5879020"/>
            <a:ext cx="184404" cy="123660"/>
          </a:xfrm>
          <a:prstGeom prst="ellipse">
            <a:avLst/>
          </a:prstGeom>
          <a:noFill/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4" name="Elipse 87">
            <a:extLst>
              <a:ext uri="{FF2B5EF4-FFF2-40B4-BE49-F238E27FC236}">
                <a16:creationId xmlns:a16="http://schemas.microsoft.com/office/drawing/2014/main" id="{D20F1B72-38BF-4094-BA06-AC869ABD0220}"/>
              </a:ext>
            </a:extLst>
          </p:cNvPr>
          <p:cNvSpPr/>
          <p:nvPr/>
        </p:nvSpPr>
        <p:spPr>
          <a:xfrm>
            <a:off x="8076359" y="5932437"/>
            <a:ext cx="32727" cy="22353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6" name="Elipse 88">
            <a:extLst>
              <a:ext uri="{FF2B5EF4-FFF2-40B4-BE49-F238E27FC236}">
                <a16:creationId xmlns:a16="http://schemas.microsoft.com/office/drawing/2014/main" id="{22A95F61-F34C-4093-B21C-0A9E9A980E49}"/>
              </a:ext>
            </a:extLst>
          </p:cNvPr>
          <p:cNvSpPr/>
          <p:nvPr/>
        </p:nvSpPr>
        <p:spPr>
          <a:xfrm>
            <a:off x="8160537" y="5932842"/>
            <a:ext cx="32727" cy="2235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87" name="Conector curvado 89">
            <a:extLst>
              <a:ext uri="{FF2B5EF4-FFF2-40B4-BE49-F238E27FC236}">
                <a16:creationId xmlns:a16="http://schemas.microsoft.com/office/drawing/2014/main" id="{047FE359-E235-4BCE-9C33-E213F41D5870}"/>
              </a:ext>
            </a:extLst>
          </p:cNvPr>
          <p:cNvCxnSpPr>
            <a:stCxn id="184" idx="3"/>
          </p:cNvCxnSpPr>
          <p:nvPr/>
        </p:nvCxnSpPr>
        <p:spPr>
          <a:xfrm rot="5400000">
            <a:off x="7927041" y="5839340"/>
            <a:ext cx="29254" cy="253607"/>
          </a:xfrm>
          <a:prstGeom prst="curvedConnector3">
            <a:avLst>
              <a:gd name="adj1" fmla="val 9863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curvado 90">
            <a:extLst>
              <a:ext uri="{FF2B5EF4-FFF2-40B4-BE49-F238E27FC236}">
                <a16:creationId xmlns:a16="http://schemas.microsoft.com/office/drawing/2014/main" id="{BAC4FC63-1001-425F-B995-4AD4D3E98EC8}"/>
              </a:ext>
            </a:extLst>
          </p:cNvPr>
          <p:cNvCxnSpPr>
            <a:stCxn id="186" idx="4"/>
          </p:cNvCxnSpPr>
          <p:nvPr/>
        </p:nvCxnSpPr>
        <p:spPr>
          <a:xfrm rot="16200000" flipH="1">
            <a:off x="8291255" y="5840840"/>
            <a:ext cx="25726" cy="254435"/>
          </a:xfrm>
          <a:prstGeom prst="curvedConnector3">
            <a:avLst>
              <a:gd name="adj1" fmla="val 10337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Arrow: Right 191">
            <a:extLst>
              <a:ext uri="{FF2B5EF4-FFF2-40B4-BE49-F238E27FC236}">
                <a16:creationId xmlns:a16="http://schemas.microsoft.com/office/drawing/2014/main" id="{3D36CC17-8D92-4FC3-BD62-B6817249BF4C}"/>
              </a:ext>
            </a:extLst>
          </p:cNvPr>
          <p:cNvSpPr/>
          <p:nvPr/>
        </p:nvSpPr>
        <p:spPr>
          <a:xfrm>
            <a:off x="6107443" y="4830120"/>
            <a:ext cx="892001" cy="362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Derivation</a:t>
            </a:r>
          </a:p>
        </p:txBody>
      </p:sp>
      <p:sp>
        <p:nvSpPr>
          <p:cNvPr id="193" name="Arrow: Right 192">
            <a:extLst>
              <a:ext uri="{FF2B5EF4-FFF2-40B4-BE49-F238E27FC236}">
                <a16:creationId xmlns:a16="http://schemas.microsoft.com/office/drawing/2014/main" id="{DDF00CE8-D18D-4236-967C-B1BB8DF17496}"/>
              </a:ext>
            </a:extLst>
          </p:cNvPr>
          <p:cNvSpPr/>
          <p:nvPr/>
        </p:nvSpPr>
        <p:spPr>
          <a:xfrm rot="5400000">
            <a:off x="2520578" y="3498126"/>
            <a:ext cx="255737" cy="362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20FFA-501F-4C75-8F01-6149F90B8EF5}"/>
              </a:ext>
            </a:extLst>
          </p:cNvPr>
          <p:cNvSpPr txBox="1"/>
          <p:nvPr/>
        </p:nvSpPr>
        <p:spPr>
          <a:xfrm>
            <a:off x="183426" y="4332274"/>
            <a:ext cx="594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 { </a:t>
            </a:r>
          </a:p>
          <a:p>
            <a:endParaRPr lang="en-US" sz="1100" dirty="0"/>
          </a:p>
          <a:p>
            <a:r>
              <a:rPr lang="en-US" sz="1100" dirty="0"/>
              <a:t>[</a:t>
            </a:r>
            <a:r>
              <a:rPr lang="en-US" sz="1100" dirty="0" err="1"/>
              <a:t>schemax</a:t>
            </a:r>
            <a:r>
              <a:rPr lang="en-US" sz="1100" dirty="0"/>
              <a:t>, r1_bLines, reltA_l0, tB_l0, </a:t>
            </a:r>
            <a:r>
              <a:rPr lang="en-US" sz="1100" dirty="0" err="1"/>
              <a:t>colByClass</a:t>
            </a:r>
            <a:r>
              <a:rPr lang="en-US" sz="1100" dirty="0"/>
              <a:t>, </a:t>
            </a:r>
            <a:r>
              <a:rPr lang="en-US" sz="1100" dirty="0" err="1"/>
              <a:t>colB</a:t>
            </a:r>
            <a:r>
              <a:rPr lang="en-US" sz="1100" dirty="0"/>
              <a:t>, </a:t>
            </a:r>
            <a:r>
              <a:rPr lang="en-US" sz="1100" dirty="0" err="1"/>
              <a:t>tA_refMany_tB</a:t>
            </a:r>
            <a:r>
              <a:rPr lang="en-US" sz="1100" dirty="0"/>
              <a:t>, </a:t>
            </a:r>
            <a:r>
              <a:rPr lang="en-US" sz="1100" dirty="0" err="1"/>
              <a:t>colA</a:t>
            </a:r>
            <a:r>
              <a:rPr lang="en-US" sz="1100" dirty="0"/>
              <a:t>] </a:t>
            </a:r>
          </a:p>
          <a:p>
            <a:r>
              <a:rPr lang="en-US" sz="1100" dirty="0"/>
              <a:t>[</a:t>
            </a:r>
            <a:r>
              <a:rPr lang="en-US" sz="1100" dirty="0" err="1"/>
              <a:t>schemax</a:t>
            </a:r>
            <a:r>
              <a:rPr lang="en-US" sz="1100" dirty="0"/>
              <a:t>, </a:t>
            </a:r>
            <a:r>
              <a:rPr lang="en-US" sz="1100" dirty="0" err="1"/>
              <a:t>tB_emb_tA</a:t>
            </a:r>
            <a:r>
              <a:rPr lang="en-US" sz="1100" dirty="0"/>
              <a:t>, reltB_l0, r1_ag, </a:t>
            </a:r>
            <a:r>
              <a:rPr lang="en-US" sz="1100" dirty="0" err="1"/>
              <a:t>colByClass</a:t>
            </a:r>
            <a:r>
              <a:rPr lang="en-US" sz="1100" dirty="0"/>
              <a:t>, </a:t>
            </a:r>
            <a:r>
              <a:rPr lang="en-US" sz="1100" dirty="0" err="1"/>
              <a:t>colB</a:t>
            </a:r>
            <a:r>
              <a:rPr lang="en-US" sz="1100" dirty="0"/>
              <a:t>]</a:t>
            </a:r>
          </a:p>
          <a:p>
            <a:r>
              <a:rPr lang="en-US" sz="1100" dirty="0"/>
              <a:t>[</a:t>
            </a:r>
            <a:r>
              <a:rPr lang="en-US" sz="1100" dirty="0" err="1"/>
              <a:t>schemax</a:t>
            </a:r>
            <a:r>
              <a:rPr lang="en-US" sz="1100" dirty="0"/>
              <a:t>, reltB_l0, tA_l0, r1_ag, </a:t>
            </a:r>
            <a:r>
              <a:rPr lang="en-US" sz="1100" dirty="0" err="1"/>
              <a:t>colByClass</a:t>
            </a:r>
            <a:r>
              <a:rPr lang="en-US" sz="1100" dirty="0"/>
              <a:t>, </a:t>
            </a:r>
            <a:r>
              <a:rPr lang="en-US" sz="1100" dirty="0" err="1"/>
              <a:t>colB</a:t>
            </a:r>
            <a:r>
              <a:rPr lang="en-US" sz="1100" dirty="0"/>
              <a:t>, </a:t>
            </a:r>
            <a:r>
              <a:rPr lang="en-US" sz="1100" dirty="0" err="1"/>
              <a:t>tB_ref_tA</a:t>
            </a:r>
            <a:r>
              <a:rPr lang="en-US" sz="1100" dirty="0"/>
              <a:t>, </a:t>
            </a:r>
            <a:r>
              <a:rPr lang="en-US" sz="1100" dirty="0" err="1"/>
              <a:t>colA</a:t>
            </a:r>
            <a:r>
              <a:rPr lang="en-US" sz="1100" dirty="0"/>
              <a:t>]</a:t>
            </a:r>
          </a:p>
          <a:p>
            <a:r>
              <a:rPr lang="en-US" sz="1100" dirty="0"/>
              <a:t>[</a:t>
            </a:r>
            <a:r>
              <a:rPr lang="en-US" sz="1100" dirty="0" err="1"/>
              <a:t>schemax</a:t>
            </a:r>
            <a:r>
              <a:rPr lang="en-US" sz="1100" dirty="0"/>
              <a:t>, </a:t>
            </a:r>
            <a:r>
              <a:rPr lang="en-US" sz="1100" dirty="0" err="1"/>
              <a:t>tA_embMany_tB</a:t>
            </a:r>
            <a:r>
              <a:rPr lang="en-US" sz="1100" dirty="0"/>
              <a:t>, r1_bLines, reltA_l0, tB_l0, </a:t>
            </a:r>
            <a:r>
              <a:rPr lang="en-US" sz="1100" dirty="0" err="1"/>
              <a:t>colByClass</a:t>
            </a:r>
            <a:r>
              <a:rPr lang="en-US" sz="1100" dirty="0"/>
              <a:t>, </a:t>
            </a:r>
            <a:r>
              <a:rPr lang="en-US" sz="1100" dirty="0" err="1"/>
              <a:t>colB</a:t>
            </a:r>
            <a:r>
              <a:rPr lang="en-US" sz="1100" dirty="0"/>
              <a:t>, </a:t>
            </a:r>
            <a:r>
              <a:rPr lang="en-US" sz="1100" dirty="0" err="1"/>
              <a:t>colA</a:t>
            </a:r>
            <a:r>
              <a:rPr lang="en-US" sz="1100" dirty="0"/>
              <a:t>]</a:t>
            </a:r>
          </a:p>
          <a:p>
            <a:r>
              <a:rPr lang="en-US" sz="1100" dirty="0"/>
              <a:t>[</a:t>
            </a:r>
            <a:r>
              <a:rPr lang="en-US" sz="1100" dirty="0" err="1"/>
              <a:t>tA_embMany_tB</a:t>
            </a:r>
            <a:r>
              <a:rPr lang="en-US" sz="1100" dirty="0"/>
              <a:t>, </a:t>
            </a:r>
            <a:r>
              <a:rPr lang="en-US" sz="1100" dirty="0" err="1"/>
              <a:t>schemax</a:t>
            </a:r>
            <a:r>
              <a:rPr lang="en-US" sz="1100" dirty="0"/>
              <a:t>, r1_bLines, reltA_l0, </a:t>
            </a:r>
            <a:r>
              <a:rPr lang="en-US" sz="1100" dirty="0" err="1"/>
              <a:t>colByClass</a:t>
            </a:r>
            <a:r>
              <a:rPr lang="en-US" sz="1100" dirty="0"/>
              <a:t>, </a:t>
            </a:r>
            <a:r>
              <a:rPr lang="en-US" sz="1100" dirty="0" err="1"/>
              <a:t>colA</a:t>
            </a:r>
            <a:r>
              <a:rPr lang="en-US" sz="1100" dirty="0"/>
              <a:t>]</a:t>
            </a:r>
          </a:p>
          <a:p>
            <a:r>
              <a:rPr lang="en-US" sz="1100" dirty="0"/>
              <a:t>[</a:t>
            </a:r>
            <a:r>
              <a:rPr lang="en-US" sz="1100" dirty="0" err="1"/>
              <a:t>schemax</a:t>
            </a:r>
            <a:r>
              <a:rPr lang="en-US" sz="1100" dirty="0"/>
              <a:t>, </a:t>
            </a:r>
            <a:r>
              <a:rPr lang="en-US" sz="1100" dirty="0" err="1"/>
              <a:t>SView</a:t>
            </a:r>
            <a:r>
              <a:rPr lang="en-US" sz="1100" dirty="0"/>
              <a:t>, </a:t>
            </a:r>
            <a:r>
              <a:rPr lang="en-US" sz="1100" dirty="0" err="1"/>
              <a:t>ABrefs</a:t>
            </a:r>
            <a:r>
              <a:rPr lang="en-US" sz="1100" dirty="0"/>
              <a:t>, refs2, tB_l0, tA_l0, </a:t>
            </a:r>
            <a:r>
              <a:rPr lang="en-US" sz="1100" dirty="0" err="1"/>
              <a:t>colByClass</a:t>
            </a:r>
            <a:r>
              <a:rPr lang="en-US" sz="1100" dirty="0"/>
              <a:t>, </a:t>
            </a:r>
            <a:r>
              <a:rPr lang="en-US" sz="1100" dirty="0" err="1"/>
              <a:t>colB</a:t>
            </a:r>
            <a:r>
              <a:rPr lang="en-US" sz="1100" dirty="0"/>
              <a:t>, </a:t>
            </a:r>
            <a:r>
              <a:rPr lang="en-US" sz="1100" dirty="0" err="1"/>
              <a:t>colA</a:t>
            </a:r>
            <a:r>
              <a:rPr lang="en-US" sz="1100" dirty="0"/>
              <a:t>]</a:t>
            </a:r>
          </a:p>
          <a:p>
            <a:r>
              <a:rPr lang="en-US" sz="1100" dirty="0"/>
              <a:t>[</a:t>
            </a:r>
            <a:r>
              <a:rPr lang="en-US" sz="1100" dirty="0" err="1"/>
              <a:t>schemax</a:t>
            </a:r>
            <a:r>
              <a:rPr lang="en-US" sz="1100" dirty="0"/>
              <a:t>, </a:t>
            </a:r>
            <a:r>
              <a:rPr lang="en-US" sz="1100" dirty="0" err="1"/>
              <a:t>tA_embMany_tB</a:t>
            </a:r>
            <a:r>
              <a:rPr lang="en-US" sz="1100" dirty="0"/>
              <a:t>, r1_bLines, </a:t>
            </a:r>
            <a:r>
              <a:rPr lang="en-US" sz="1100" dirty="0" err="1"/>
              <a:t>tB_emb_tA</a:t>
            </a:r>
            <a:r>
              <a:rPr lang="en-US" sz="1100" dirty="0"/>
              <a:t>, reltB_l0, reltA_l0, r1_ag, </a:t>
            </a:r>
            <a:r>
              <a:rPr lang="en-US" sz="1100" dirty="0" err="1"/>
              <a:t>colByClass</a:t>
            </a:r>
            <a:r>
              <a:rPr lang="en-US" sz="1100" dirty="0"/>
              <a:t>, </a:t>
            </a:r>
            <a:r>
              <a:rPr lang="en-US" sz="1100" dirty="0" err="1"/>
              <a:t>colB</a:t>
            </a:r>
            <a:r>
              <a:rPr lang="en-US" sz="1100" dirty="0"/>
              <a:t>, </a:t>
            </a:r>
            <a:r>
              <a:rPr lang="en-US" sz="1100" dirty="0" err="1"/>
              <a:t>colA</a:t>
            </a:r>
            <a:r>
              <a:rPr lang="en-US" sz="1100" dirty="0"/>
              <a:t>]</a:t>
            </a:r>
          </a:p>
          <a:p>
            <a:r>
              <a:rPr lang="en-US" sz="1100" dirty="0"/>
              <a:t>[</a:t>
            </a:r>
            <a:r>
              <a:rPr lang="en-US" sz="1100" dirty="0" err="1"/>
              <a:t>schemax</a:t>
            </a:r>
            <a:r>
              <a:rPr lang="en-US" sz="1100" dirty="0"/>
              <a:t>, </a:t>
            </a:r>
            <a:r>
              <a:rPr lang="en-US" sz="1100" dirty="0" err="1"/>
              <a:t>tB_emb_tA</a:t>
            </a:r>
            <a:r>
              <a:rPr lang="en-US" sz="1100" dirty="0"/>
              <a:t>, reltB_l0, tA_l0, r1_ag, </a:t>
            </a:r>
            <a:r>
              <a:rPr lang="en-US" sz="1100" dirty="0" err="1"/>
              <a:t>colByClass</a:t>
            </a:r>
            <a:r>
              <a:rPr lang="en-US" sz="1100" dirty="0"/>
              <a:t>, </a:t>
            </a:r>
            <a:r>
              <a:rPr lang="en-US" sz="1100" dirty="0" err="1"/>
              <a:t>colB</a:t>
            </a:r>
            <a:r>
              <a:rPr lang="en-US" sz="1100" dirty="0"/>
              <a:t>, </a:t>
            </a:r>
            <a:r>
              <a:rPr lang="en-US" sz="1100" dirty="0" err="1"/>
              <a:t>colA</a:t>
            </a:r>
            <a:r>
              <a:rPr lang="en-US" sz="1100" dirty="0"/>
              <a:t>]</a:t>
            </a:r>
          </a:p>
          <a:p>
            <a:endParaRPr lang="en-US" sz="1100" dirty="0"/>
          </a:p>
          <a:p>
            <a:r>
              <a:rPr lang="fr-FR" sz="800" dirty="0"/>
              <a:t>}</a:t>
            </a:r>
            <a:endParaRPr lang="en-US" sz="800" dirty="0"/>
          </a:p>
        </p:txBody>
      </p:sp>
      <p:sp>
        <p:nvSpPr>
          <p:cNvPr id="143" name="CuadroTexto 64">
            <a:extLst>
              <a:ext uri="{FF2B5EF4-FFF2-40B4-BE49-F238E27FC236}">
                <a16:creationId xmlns:a16="http://schemas.microsoft.com/office/drawing/2014/main" id="{4DF30041-5086-487B-91EA-750917E9789B}"/>
              </a:ext>
            </a:extLst>
          </p:cNvPr>
          <p:cNvSpPr txBox="1"/>
          <p:nvPr/>
        </p:nvSpPr>
        <p:spPr>
          <a:xfrm>
            <a:off x="1787910" y="1041922"/>
            <a:ext cx="3754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 err="1"/>
              <a:t>cardO</a:t>
            </a:r>
            <a:endParaRPr lang="en-US" sz="600" dirty="0"/>
          </a:p>
        </p:txBody>
      </p:sp>
      <p:sp>
        <p:nvSpPr>
          <p:cNvPr id="147" name="CuadroTexto 64">
            <a:extLst>
              <a:ext uri="{FF2B5EF4-FFF2-40B4-BE49-F238E27FC236}">
                <a16:creationId xmlns:a16="http://schemas.microsoft.com/office/drawing/2014/main" id="{FBBF1F95-F2AF-4FB8-BE21-965B7F8F0AF5}"/>
              </a:ext>
            </a:extLst>
          </p:cNvPr>
          <p:cNvSpPr txBox="1"/>
          <p:nvPr/>
        </p:nvSpPr>
        <p:spPr>
          <a:xfrm>
            <a:off x="2394591" y="1041431"/>
            <a:ext cx="3690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 err="1"/>
              <a:t>cardD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78385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0577F9-ACFE-49AB-825F-D33268BD7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63" y="1056505"/>
            <a:ext cx="3523473" cy="28108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42DA5B-C91F-4BC2-8DA8-F2010AB56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350" y="1825711"/>
            <a:ext cx="2980817" cy="15928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1EBDC7-2E95-4F96-BE13-BA7BCFA1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" y="237173"/>
            <a:ext cx="2451735" cy="532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DB62EB-1135-48EE-A97C-1C6BEC0E1827}"/>
                  </a:ext>
                </a:extLst>
              </p:cNvPr>
              <p:cNvSpPr txBox="1"/>
              <p:nvPr/>
            </p:nvSpPr>
            <p:spPr>
              <a:xfrm>
                <a:off x="347808" y="4647387"/>
                <a:ext cx="855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400" i="1">
                                <a:latin typeface="Cambria Math" panose="02040503050406030204" pitchFamily="18" charset="0"/>
                              </a:rPr>
                              <m:t>𝑓𝑚</m:t>
                            </m:r>
                          </m:e>
                          <m:sub>
                            <m:r>
                              <a:rPr lang="es-CO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/>
                  <a:t> =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DB62EB-1135-48EE-A97C-1C6BEC0E1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08" y="4647387"/>
                <a:ext cx="855042" cy="307777"/>
              </a:xfrm>
              <a:prstGeom prst="rect">
                <a:avLst/>
              </a:prstGeom>
              <a:blipFill>
                <a:blip r:embed="rId5"/>
                <a:stretch>
                  <a:fillRect t="-1961" r="-1429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CD955B-7FF0-4AB4-AEBD-7EAF423BFD7F}"/>
              </a:ext>
            </a:extLst>
          </p:cNvPr>
          <p:cNvSpPr txBox="1"/>
          <p:nvPr/>
        </p:nvSpPr>
        <p:spPr>
          <a:xfrm>
            <a:off x="1060598" y="4647387"/>
            <a:ext cx="77293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 { </a:t>
            </a:r>
          </a:p>
          <a:p>
            <a:r>
              <a:rPr lang="en-US" sz="1400" dirty="0"/>
              <a:t>     [</a:t>
            </a:r>
            <a:r>
              <a:rPr lang="en-US" sz="1400" dirty="0" err="1"/>
              <a:t>schemax</a:t>
            </a:r>
            <a:r>
              <a:rPr lang="en-US" sz="1400" dirty="0"/>
              <a:t>, r1_bLines, reltA_l0, tB_l0, </a:t>
            </a:r>
            <a:r>
              <a:rPr lang="en-US" sz="1400" dirty="0" err="1"/>
              <a:t>colByClass</a:t>
            </a:r>
            <a:r>
              <a:rPr lang="en-US" sz="1400" dirty="0"/>
              <a:t>, </a:t>
            </a:r>
            <a:r>
              <a:rPr lang="en-US" sz="1400" dirty="0" err="1"/>
              <a:t>colB</a:t>
            </a:r>
            <a:r>
              <a:rPr lang="en-US" sz="1400" dirty="0"/>
              <a:t>, </a:t>
            </a:r>
            <a:r>
              <a:rPr lang="en-US" sz="1400" dirty="0" err="1"/>
              <a:t>tA_refMany_tB</a:t>
            </a:r>
            <a:r>
              <a:rPr lang="en-US" sz="1400" dirty="0"/>
              <a:t>, </a:t>
            </a:r>
            <a:r>
              <a:rPr lang="en-US" sz="1400" dirty="0" err="1"/>
              <a:t>colA</a:t>
            </a:r>
            <a:r>
              <a:rPr lang="en-US" sz="1400" dirty="0"/>
              <a:t>] </a:t>
            </a:r>
          </a:p>
          <a:p>
            <a:r>
              <a:rPr lang="en-US" sz="1400" dirty="0"/>
              <a:t>     [</a:t>
            </a:r>
            <a:r>
              <a:rPr lang="en-US" sz="1400" dirty="0" err="1"/>
              <a:t>schemax</a:t>
            </a:r>
            <a:r>
              <a:rPr lang="en-US" sz="1400" dirty="0"/>
              <a:t>, </a:t>
            </a:r>
            <a:r>
              <a:rPr lang="en-US" sz="1400" dirty="0" err="1"/>
              <a:t>tB_emb_tA</a:t>
            </a:r>
            <a:r>
              <a:rPr lang="en-US" sz="1400" dirty="0"/>
              <a:t>, reltB_l0, r1_ag, </a:t>
            </a:r>
            <a:r>
              <a:rPr lang="en-US" sz="1400" dirty="0" err="1"/>
              <a:t>colByClass</a:t>
            </a:r>
            <a:r>
              <a:rPr lang="en-US" sz="1400" dirty="0"/>
              <a:t>, </a:t>
            </a:r>
            <a:r>
              <a:rPr lang="en-US" sz="1400" dirty="0" err="1"/>
              <a:t>colB</a:t>
            </a:r>
            <a:r>
              <a:rPr lang="en-US" sz="1400" dirty="0"/>
              <a:t>]</a:t>
            </a:r>
          </a:p>
          <a:p>
            <a:r>
              <a:rPr lang="en-US" sz="1400" dirty="0"/>
              <a:t>     [</a:t>
            </a:r>
            <a:r>
              <a:rPr lang="en-US" sz="1400" dirty="0" err="1"/>
              <a:t>schemax</a:t>
            </a:r>
            <a:r>
              <a:rPr lang="en-US" sz="1400" dirty="0"/>
              <a:t>, reltB_l0, tA_l0, r1_ag, </a:t>
            </a:r>
            <a:r>
              <a:rPr lang="en-US" sz="1400" dirty="0" err="1"/>
              <a:t>colByClass</a:t>
            </a:r>
            <a:r>
              <a:rPr lang="en-US" sz="1400" dirty="0"/>
              <a:t>, </a:t>
            </a:r>
            <a:r>
              <a:rPr lang="en-US" sz="1400" dirty="0" err="1"/>
              <a:t>colB</a:t>
            </a:r>
            <a:r>
              <a:rPr lang="en-US" sz="1400" dirty="0"/>
              <a:t>, </a:t>
            </a:r>
            <a:r>
              <a:rPr lang="en-US" sz="1400" dirty="0" err="1"/>
              <a:t>tB_ref_tA</a:t>
            </a:r>
            <a:r>
              <a:rPr lang="en-US" sz="1400" dirty="0"/>
              <a:t>, </a:t>
            </a:r>
            <a:r>
              <a:rPr lang="en-US" sz="1400" dirty="0" err="1"/>
              <a:t>colA</a:t>
            </a:r>
            <a:r>
              <a:rPr lang="en-US" sz="1400" dirty="0"/>
              <a:t>]</a:t>
            </a:r>
          </a:p>
          <a:p>
            <a:r>
              <a:rPr lang="en-US" sz="1400" dirty="0"/>
              <a:t>     [</a:t>
            </a:r>
            <a:r>
              <a:rPr lang="en-US" sz="1400" dirty="0" err="1"/>
              <a:t>schemax</a:t>
            </a:r>
            <a:r>
              <a:rPr lang="en-US" sz="1400" dirty="0"/>
              <a:t>, </a:t>
            </a:r>
            <a:r>
              <a:rPr lang="en-US" sz="1400" dirty="0" err="1"/>
              <a:t>tA_embMany_tB</a:t>
            </a:r>
            <a:r>
              <a:rPr lang="en-US" sz="1400" dirty="0"/>
              <a:t>, r1_bLines, reltA_l0, tB_l0, </a:t>
            </a:r>
            <a:r>
              <a:rPr lang="en-US" sz="1400" dirty="0" err="1"/>
              <a:t>colByClass</a:t>
            </a:r>
            <a:r>
              <a:rPr lang="en-US" sz="1400" dirty="0"/>
              <a:t>, </a:t>
            </a:r>
            <a:r>
              <a:rPr lang="en-US" sz="1400" dirty="0" err="1"/>
              <a:t>colB</a:t>
            </a:r>
            <a:r>
              <a:rPr lang="en-US" sz="1400" dirty="0"/>
              <a:t>, </a:t>
            </a:r>
            <a:r>
              <a:rPr lang="en-US" sz="1400" dirty="0" err="1"/>
              <a:t>colA</a:t>
            </a:r>
            <a:r>
              <a:rPr lang="en-US" sz="1400" dirty="0"/>
              <a:t>]</a:t>
            </a:r>
          </a:p>
          <a:p>
            <a:r>
              <a:rPr lang="en-US" sz="1400" dirty="0"/>
              <a:t>     [</a:t>
            </a:r>
            <a:r>
              <a:rPr lang="en-US" sz="1400" dirty="0" err="1"/>
              <a:t>tA_embMany_tB</a:t>
            </a:r>
            <a:r>
              <a:rPr lang="en-US" sz="1400" dirty="0"/>
              <a:t>, </a:t>
            </a:r>
            <a:r>
              <a:rPr lang="en-US" sz="1400" dirty="0" err="1"/>
              <a:t>schemax</a:t>
            </a:r>
            <a:r>
              <a:rPr lang="en-US" sz="1400" dirty="0"/>
              <a:t>, r1_bLines, reltA_l0, </a:t>
            </a:r>
            <a:r>
              <a:rPr lang="en-US" sz="1400" dirty="0" err="1"/>
              <a:t>colByClass</a:t>
            </a:r>
            <a:r>
              <a:rPr lang="en-US" sz="1400" dirty="0"/>
              <a:t>, </a:t>
            </a:r>
            <a:r>
              <a:rPr lang="en-US" sz="1400" dirty="0" err="1"/>
              <a:t>colA</a:t>
            </a:r>
            <a:r>
              <a:rPr lang="en-US" sz="1400" dirty="0"/>
              <a:t>]</a:t>
            </a:r>
          </a:p>
          <a:p>
            <a:r>
              <a:rPr lang="en-US" sz="1400" dirty="0"/>
              <a:t>     [</a:t>
            </a:r>
            <a:r>
              <a:rPr lang="en-US" sz="1400" dirty="0" err="1"/>
              <a:t>schemax</a:t>
            </a:r>
            <a:r>
              <a:rPr lang="en-US" sz="1400" dirty="0"/>
              <a:t>, </a:t>
            </a:r>
            <a:r>
              <a:rPr lang="en-US" sz="1400" dirty="0" err="1"/>
              <a:t>SView</a:t>
            </a:r>
            <a:r>
              <a:rPr lang="en-US" sz="1400" dirty="0"/>
              <a:t>, </a:t>
            </a:r>
            <a:r>
              <a:rPr lang="en-US" sz="1400" dirty="0" err="1"/>
              <a:t>ABrefs</a:t>
            </a:r>
            <a:r>
              <a:rPr lang="en-US" sz="1400" dirty="0"/>
              <a:t>, refs2, tB_l0, tA_l0, </a:t>
            </a:r>
            <a:r>
              <a:rPr lang="en-US" sz="1400" dirty="0" err="1"/>
              <a:t>colByClass</a:t>
            </a:r>
            <a:r>
              <a:rPr lang="en-US" sz="1400" dirty="0"/>
              <a:t>, </a:t>
            </a:r>
            <a:r>
              <a:rPr lang="en-US" sz="1400" dirty="0" err="1"/>
              <a:t>colB</a:t>
            </a:r>
            <a:r>
              <a:rPr lang="en-US" sz="1400" dirty="0"/>
              <a:t>, </a:t>
            </a:r>
            <a:r>
              <a:rPr lang="en-US" sz="1400" dirty="0" err="1"/>
              <a:t>colA</a:t>
            </a:r>
            <a:r>
              <a:rPr lang="en-US" sz="1400" dirty="0"/>
              <a:t>]</a:t>
            </a:r>
          </a:p>
          <a:p>
            <a:r>
              <a:rPr lang="en-US" sz="1400" dirty="0"/>
              <a:t>     [</a:t>
            </a:r>
            <a:r>
              <a:rPr lang="en-US" sz="1400" dirty="0" err="1"/>
              <a:t>schemax</a:t>
            </a:r>
            <a:r>
              <a:rPr lang="en-US" sz="1400" dirty="0"/>
              <a:t>, </a:t>
            </a:r>
            <a:r>
              <a:rPr lang="en-US" sz="1400" dirty="0" err="1"/>
              <a:t>tA_embMany_tB</a:t>
            </a:r>
            <a:r>
              <a:rPr lang="en-US" sz="1400" dirty="0"/>
              <a:t>, r1_bLines, </a:t>
            </a:r>
            <a:r>
              <a:rPr lang="en-US" sz="1400" dirty="0" err="1"/>
              <a:t>tB_emb_tA</a:t>
            </a:r>
            <a:r>
              <a:rPr lang="en-US" sz="1400" dirty="0"/>
              <a:t>, reltB_l0, reltA_l0, r1_ag, </a:t>
            </a:r>
            <a:r>
              <a:rPr lang="en-US" sz="1400" dirty="0" err="1"/>
              <a:t>colByClass</a:t>
            </a:r>
            <a:r>
              <a:rPr lang="en-US" sz="1400" dirty="0"/>
              <a:t>, </a:t>
            </a:r>
            <a:r>
              <a:rPr lang="en-US" sz="1400" dirty="0" err="1"/>
              <a:t>colB</a:t>
            </a:r>
            <a:r>
              <a:rPr lang="en-US" sz="1400" dirty="0"/>
              <a:t>, </a:t>
            </a:r>
            <a:r>
              <a:rPr lang="en-US" sz="1400" dirty="0" err="1"/>
              <a:t>colA</a:t>
            </a:r>
            <a:r>
              <a:rPr lang="en-US" sz="1400" dirty="0"/>
              <a:t>]</a:t>
            </a:r>
          </a:p>
          <a:p>
            <a:r>
              <a:rPr lang="en-US" sz="1400" dirty="0"/>
              <a:t>     [</a:t>
            </a:r>
            <a:r>
              <a:rPr lang="en-US" sz="1400" dirty="0" err="1"/>
              <a:t>schemax</a:t>
            </a:r>
            <a:r>
              <a:rPr lang="en-US" sz="1400" dirty="0"/>
              <a:t>, </a:t>
            </a:r>
            <a:r>
              <a:rPr lang="en-US" sz="1400" dirty="0" err="1"/>
              <a:t>tB_emb_tA</a:t>
            </a:r>
            <a:r>
              <a:rPr lang="en-US" sz="1400" dirty="0"/>
              <a:t>, reltB_l0, tA_l0, r1_ag, </a:t>
            </a:r>
            <a:r>
              <a:rPr lang="en-US" sz="1400" dirty="0" err="1"/>
              <a:t>colByClass</a:t>
            </a:r>
            <a:r>
              <a:rPr lang="en-US" sz="1400" dirty="0"/>
              <a:t>, </a:t>
            </a:r>
            <a:r>
              <a:rPr lang="en-US" sz="1400" dirty="0" err="1"/>
              <a:t>colB</a:t>
            </a:r>
            <a:r>
              <a:rPr lang="en-US" sz="1400" dirty="0"/>
              <a:t>, </a:t>
            </a:r>
            <a:r>
              <a:rPr lang="en-US" sz="1400" dirty="0" err="1"/>
              <a:t>colA</a:t>
            </a:r>
            <a:r>
              <a:rPr lang="en-US" sz="1400" dirty="0"/>
              <a:t>]</a:t>
            </a:r>
          </a:p>
          <a:p>
            <a:r>
              <a:rPr lang="fr-FR" sz="1000" dirty="0"/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4155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CuadroTexto 207">
            <a:extLst>
              <a:ext uri="{FF2B5EF4-FFF2-40B4-BE49-F238E27FC236}">
                <a16:creationId xmlns:a16="http://schemas.microsoft.com/office/drawing/2014/main" id="{47C61124-8D48-400B-84B5-5F67205205E3}"/>
              </a:ext>
            </a:extLst>
          </p:cNvPr>
          <p:cNvSpPr txBox="1"/>
          <p:nvPr/>
        </p:nvSpPr>
        <p:spPr>
          <a:xfrm>
            <a:off x="1933443" y="528169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*</a:t>
            </a:r>
            <a:endParaRPr lang="en-US" sz="900" dirty="0"/>
          </a:p>
        </p:txBody>
      </p:sp>
      <p:sp>
        <p:nvSpPr>
          <p:cNvPr id="797" name="CuadroTexto 64">
            <a:extLst>
              <a:ext uri="{FF2B5EF4-FFF2-40B4-BE49-F238E27FC236}">
                <a16:creationId xmlns:a16="http://schemas.microsoft.com/office/drawing/2014/main" id="{E530B557-741A-4DAD-BB70-45A8E4B9E68B}"/>
              </a:ext>
            </a:extLst>
          </p:cNvPr>
          <p:cNvSpPr txBox="1"/>
          <p:nvPr/>
        </p:nvSpPr>
        <p:spPr>
          <a:xfrm>
            <a:off x="1278226" y="530789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1</a:t>
            </a:r>
            <a:endParaRPr lang="en-US" sz="600" dirty="0"/>
          </a:p>
        </p:txBody>
      </p:sp>
      <p:pic>
        <p:nvPicPr>
          <p:cNvPr id="147" name="Imagen 1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155" y="4010075"/>
            <a:ext cx="157106" cy="85693"/>
          </a:xfrm>
          <a:prstGeom prst="rect">
            <a:avLst/>
          </a:prstGeom>
          <a:ln>
            <a:noFill/>
          </a:ln>
        </p:spPr>
      </p:pic>
      <p:pic>
        <p:nvPicPr>
          <p:cNvPr id="158" name="Imagen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88" y="5258659"/>
            <a:ext cx="143554" cy="50077"/>
          </a:xfrm>
          <a:prstGeom prst="rect">
            <a:avLst/>
          </a:prstGeom>
          <a:ln>
            <a:noFill/>
          </a:ln>
        </p:spPr>
      </p:pic>
      <p:sp>
        <p:nvSpPr>
          <p:cNvPr id="191" name="Rectángulo 192"/>
          <p:cNvSpPr/>
          <p:nvPr/>
        </p:nvSpPr>
        <p:spPr>
          <a:xfrm>
            <a:off x="6560705" y="3321108"/>
            <a:ext cx="32610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schemaX</a:t>
            </a:r>
          </a:p>
        </p:txBody>
      </p:sp>
      <p:sp>
        <p:nvSpPr>
          <p:cNvPr id="192" name="Rectángulo 193"/>
          <p:cNvSpPr/>
          <p:nvPr/>
        </p:nvSpPr>
        <p:spPr>
          <a:xfrm>
            <a:off x="5100759" y="3903841"/>
            <a:ext cx="525191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s-CO" sz="600" dirty="0">
                <a:solidFill>
                  <a:schemeClr val="tx1"/>
                </a:solidFill>
              </a:rPr>
              <a:t>colByClass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93" name="Rectángulo 194"/>
          <p:cNvSpPr/>
          <p:nvPr/>
        </p:nvSpPr>
        <p:spPr>
          <a:xfrm>
            <a:off x="3941064" y="4369851"/>
            <a:ext cx="269506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colA</a:t>
            </a:r>
          </a:p>
        </p:txBody>
      </p:sp>
      <p:sp>
        <p:nvSpPr>
          <p:cNvPr id="197" name="Rectángulo 197"/>
          <p:cNvSpPr/>
          <p:nvPr/>
        </p:nvSpPr>
        <p:spPr>
          <a:xfrm>
            <a:off x="3944085" y="4593497"/>
            <a:ext cx="25644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8" name="Rectángulo 198"/>
          <p:cNvSpPr/>
          <p:nvPr/>
        </p:nvSpPr>
        <p:spPr>
          <a:xfrm>
            <a:off x="3867630" y="5107230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r1_bLines</a:t>
            </a:r>
          </a:p>
        </p:txBody>
      </p:sp>
      <p:sp>
        <p:nvSpPr>
          <p:cNvPr id="199" name="Rectángulo 199"/>
          <p:cNvSpPr/>
          <p:nvPr/>
        </p:nvSpPr>
        <p:spPr>
          <a:xfrm>
            <a:off x="3583959" y="5363519"/>
            <a:ext cx="455383" cy="114275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EMB*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</a:p>
        </p:txBody>
      </p:sp>
      <p:sp>
        <p:nvSpPr>
          <p:cNvPr id="200" name="Rectángulo 200"/>
          <p:cNvSpPr/>
          <p:nvPr/>
        </p:nvSpPr>
        <p:spPr>
          <a:xfrm>
            <a:off x="4074376" y="5363520"/>
            <a:ext cx="416867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 REF*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</a:p>
        </p:txBody>
      </p:sp>
      <p:cxnSp>
        <p:nvCxnSpPr>
          <p:cNvPr id="201" name="Conector recto 201"/>
          <p:cNvCxnSpPr>
            <a:stCxn id="191" idx="2"/>
            <a:endCxn id="192" idx="0"/>
          </p:cNvCxnSpPr>
          <p:nvPr/>
        </p:nvCxnSpPr>
        <p:spPr>
          <a:xfrm flipH="1">
            <a:off x="5363355" y="3431722"/>
            <a:ext cx="1360402" cy="4721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2"/>
          <p:cNvCxnSpPr>
            <a:stCxn id="192" idx="2"/>
            <a:endCxn id="193" idx="0"/>
          </p:cNvCxnSpPr>
          <p:nvPr/>
        </p:nvCxnSpPr>
        <p:spPr>
          <a:xfrm flipH="1">
            <a:off x="4075817" y="4014455"/>
            <a:ext cx="1287538" cy="3553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3"/>
          <p:cNvCxnSpPr>
            <a:cxnSpLocks/>
            <a:stCxn id="197" idx="2"/>
            <a:endCxn id="194" idx="0"/>
          </p:cNvCxnSpPr>
          <p:nvPr/>
        </p:nvCxnSpPr>
        <p:spPr>
          <a:xfrm flipH="1">
            <a:off x="4071666" y="4704111"/>
            <a:ext cx="641" cy="148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4"/>
          <p:cNvCxnSpPr>
            <a:cxnSpLocks/>
            <a:stCxn id="193" idx="2"/>
            <a:endCxn id="197" idx="0"/>
          </p:cNvCxnSpPr>
          <p:nvPr/>
        </p:nvCxnSpPr>
        <p:spPr>
          <a:xfrm flipH="1">
            <a:off x="4072307" y="4480465"/>
            <a:ext cx="3510" cy="113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5"/>
          <p:cNvCxnSpPr>
            <a:stCxn id="194" idx="2"/>
            <a:endCxn id="198" idx="0"/>
          </p:cNvCxnSpPr>
          <p:nvPr/>
        </p:nvCxnSpPr>
        <p:spPr>
          <a:xfrm flipH="1">
            <a:off x="4064922" y="4963513"/>
            <a:ext cx="6744" cy="143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06"/>
          <p:cNvCxnSpPr>
            <a:cxnSpLocks/>
            <a:stCxn id="198" idx="2"/>
            <a:endCxn id="199" idx="0"/>
          </p:cNvCxnSpPr>
          <p:nvPr/>
        </p:nvCxnSpPr>
        <p:spPr>
          <a:xfrm flipH="1">
            <a:off x="3811651" y="5217844"/>
            <a:ext cx="253271" cy="1456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07"/>
          <p:cNvCxnSpPr>
            <a:cxnSpLocks/>
            <a:stCxn id="198" idx="2"/>
            <a:endCxn id="200" idx="0"/>
          </p:cNvCxnSpPr>
          <p:nvPr/>
        </p:nvCxnSpPr>
        <p:spPr>
          <a:xfrm>
            <a:off x="4064922" y="5217844"/>
            <a:ext cx="217888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ángulo 208"/>
          <p:cNvSpPr/>
          <p:nvPr/>
        </p:nvSpPr>
        <p:spPr>
          <a:xfrm>
            <a:off x="5224271" y="4359681"/>
            <a:ext cx="269506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colB</a:t>
            </a:r>
          </a:p>
        </p:txBody>
      </p:sp>
      <p:sp>
        <p:nvSpPr>
          <p:cNvPr id="231" name="Rectángulo 210"/>
          <p:cNvSpPr/>
          <p:nvPr/>
        </p:nvSpPr>
        <p:spPr>
          <a:xfrm>
            <a:off x="5238094" y="4583327"/>
            <a:ext cx="245005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32" name="Conector recto 214"/>
          <p:cNvCxnSpPr>
            <a:cxnSpLocks/>
            <a:stCxn id="231" idx="2"/>
            <a:endCxn id="230" idx="0"/>
          </p:cNvCxnSpPr>
          <p:nvPr/>
        </p:nvCxnSpPr>
        <p:spPr>
          <a:xfrm>
            <a:off x="5360597" y="4693941"/>
            <a:ext cx="1896" cy="148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15"/>
          <p:cNvCxnSpPr>
            <a:stCxn id="229" idx="2"/>
            <a:endCxn id="231" idx="0"/>
          </p:cNvCxnSpPr>
          <p:nvPr/>
        </p:nvCxnSpPr>
        <p:spPr>
          <a:xfrm>
            <a:off x="5359024" y="4470295"/>
            <a:ext cx="1573" cy="113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19"/>
          <p:cNvCxnSpPr>
            <a:stCxn id="192" idx="2"/>
            <a:endCxn id="229" idx="0"/>
          </p:cNvCxnSpPr>
          <p:nvPr/>
        </p:nvCxnSpPr>
        <p:spPr>
          <a:xfrm flipH="1">
            <a:off x="5359024" y="4014455"/>
            <a:ext cx="4331" cy="3452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222"/>
          <p:cNvCxnSpPr>
            <a:cxnSpLocks/>
            <a:stCxn id="191" idx="2"/>
            <a:endCxn id="242" idx="6"/>
          </p:cNvCxnSpPr>
          <p:nvPr/>
        </p:nvCxnSpPr>
        <p:spPr>
          <a:xfrm>
            <a:off x="6723757" y="3431722"/>
            <a:ext cx="1454644" cy="4513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1D16A9-6673-43A7-A05D-A0AEBC59664B}"/>
              </a:ext>
            </a:extLst>
          </p:cNvPr>
          <p:cNvGrpSpPr/>
          <p:nvPr/>
        </p:nvGrpSpPr>
        <p:grpSpPr>
          <a:xfrm>
            <a:off x="7930515" y="3854098"/>
            <a:ext cx="434042" cy="153849"/>
            <a:chOff x="7930515" y="3854098"/>
            <a:chExt cx="434042" cy="153849"/>
          </a:xfrm>
        </p:grpSpPr>
        <p:sp>
          <p:nvSpPr>
            <p:cNvPr id="236" name="Rectángulo 220"/>
            <p:cNvSpPr/>
            <p:nvPr/>
          </p:nvSpPr>
          <p:spPr>
            <a:xfrm>
              <a:off x="7930515" y="3897333"/>
              <a:ext cx="434042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colByAssoc</a:t>
              </a:r>
            </a:p>
          </p:txBody>
        </p:sp>
        <p:sp>
          <p:nvSpPr>
            <p:cNvPr id="242" name="Elipse 223"/>
            <p:cNvSpPr/>
            <p:nvPr/>
          </p:nvSpPr>
          <p:spPr>
            <a:xfrm>
              <a:off x="8135259" y="3854098"/>
              <a:ext cx="43142" cy="578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3" name="Rectángulo 244"/>
          <p:cNvSpPr/>
          <p:nvPr/>
        </p:nvSpPr>
        <p:spPr>
          <a:xfrm>
            <a:off x="7558668" y="4120204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2classes</a:t>
            </a:r>
          </a:p>
        </p:txBody>
      </p:sp>
      <p:pic>
        <p:nvPicPr>
          <p:cNvPr id="256" name="Imagen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21" y="5265555"/>
            <a:ext cx="143554" cy="50077"/>
          </a:xfrm>
          <a:prstGeom prst="rect">
            <a:avLst/>
          </a:prstGeom>
          <a:ln>
            <a:noFill/>
          </a:ln>
        </p:spPr>
      </p:pic>
      <p:pic>
        <p:nvPicPr>
          <p:cNvPr id="257" name="Imagen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16" y="4952891"/>
            <a:ext cx="157106" cy="85693"/>
          </a:xfrm>
          <a:prstGeom prst="rect">
            <a:avLst/>
          </a:prstGeom>
          <a:ln>
            <a:noFill/>
          </a:ln>
        </p:spPr>
      </p:pic>
      <p:sp>
        <p:nvSpPr>
          <p:cNvPr id="258" name="Rectángulo 150"/>
          <p:cNvSpPr/>
          <p:nvPr/>
        </p:nvSpPr>
        <p:spPr>
          <a:xfrm>
            <a:off x="4779362" y="5107413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r1_ag</a:t>
            </a:r>
          </a:p>
        </p:txBody>
      </p:sp>
      <p:sp>
        <p:nvSpPr>
          <p:cNvPr id="259" name="Rectángulo 170"/>
          <p:cNvSpPr/>
          <p:nvPr/>
        </p:nvSpPr>
        <p:spPr>
          <a:xfrm>
            <a:off x="4573824" y="5363703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EMB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</a:p>
        </p:txBody>
      </p:sp>
      <p:sp>
        <p:nvSpPr>
          <p:cNvPr id="260" name="Rectángulo 171"/>
          <p:cNvSpPr/>
          <p:nvPr/>
        </p:nvSpPr>
        <p:spPr>
          <a:xfrm>
            <a:off x="4995677" y="5363703"/>
            <a:ext cx="32610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REF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</a:p>
        </p:txBody>
      </p:sp>
      <p:cxnSp>
        <p:nvCxnSpPr>
          <p:cNvPr id="261" name="Conector recto 172"/>
          <p:cNvCxnSpPr>
            <a:endCxn id="258" idx="0"/>
          </p:cNvCxnSpPr>
          <p:nvPr/>
        </p:nvCxnSpPr>
        <p:spPr>
          <a:xfrm flipH="1">
            <a:off x="4976654" y="4955283"/>
            <a:ext cx="413530" cy="1521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recto 173"/>
          <p:cNvCxnSpPr>
            <a:stCxn id="258" idx="2"/>
            <a:endCxn id="259" idx="0"/>
          </p:cNvCxnSpPr>
          <p:nvPr/>
        </p:nvCxnSpPr>
        <p:spPr>
          <a:xfrm flipH="1">
            <a:off x="4771116" y="5218027"/>
            <a:ext cx="205538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174"/>
          <p:cNvCxnSpPr>
            <a:stCxn id="258" idx="2"/>
            <a:endCxn id="260" idx="0"/>
          </p:cNvCxnSpPr>
          <p:nvPr/>
        </p:nvCxnSpPr>
        <p:spPr>
          <a:xfrm>
            <a:off x="4976654" y="5218027"/>
            <a:ext cx="182075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175"/>
          <p:cNvCxnSpPr/>
          <p:nvPr/>
        </p:nvCxnSpPr>
        <p:spPr>
          <a:xfrm>
            <a:off x="5380130" y="4962285"/>
            <a:ext cx="413530" cy="1521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" name="Imagen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846" y="5257788"/>
            <a:ext cx="143554" cy="50077"/>
          </a:xfrm>
          <a:prstGeom prst="rect">
            <a:avLst/>
          </a:prstGeom>
          <a:ln>
            <a:noFill/>
          </a:ln>
        </p:spPr>
      </p:pic>
      <p:sp>
        <p:nvSpPr>
          <p:cNvPr id="267" name="Rectángulo 178"/>
          <p:cNvSpPr/>
          <p:nvPr/>
        </p:nvSpPr>
        <p:spPr>
          <a:xfrm>
            <a:off x="5554587" y="5107141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r2_crs</a:t>
            </a:r>
          </a:p>
        </p:txBody>
      </p:sp>
      <p:sp>
        <p:nvSpPr>
          <p:cNvPr id="268" name="Rectángulo 179"/>
          <p:cNvSpPr/>
          <p:nvPr/>
        </p:nvSpPr>
        <p:spPr>
          <a:xfrm>
            <a:off x="5349049" y="5363431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EMB*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</a:p>
        </p:txBody>
      </p:sp>
      <p:sp>
        <p:nvSpPr>
          <p:cNvPr id="269" name="Rectángulo 180"/>
          <p:cNvSpPr/>
          <p:nvPr/>
        </p:nvSpPr>
        <p:spPr>
          <a:xfrm>
            <a:off x="5779117" y="5363431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REF*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</a:p>
        </p:txBody>
      </p:sp>
      <p:cxnSp>
        <p:nvCxnSpPr>
          <p:cNvPr id="270" name="Conector recto 181"/>
          <p:cNvCxnSpPr>
            <a:stCxn id="267" idx="2"/>
            <a:endCxn id="268" idx="0"/>
          </p:cNvCxnSpPr>
          <p:nvPr/>
        </p:nvCxnSpPr>
        <p:spPr>
          <a:xfrm flipH="1">
            <a:off x="5546341" y="5217755"/>
            <a:ext cx="205538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182"/>
          <p:cNvCxnSpPr>
            <a:stCxn id="267" idx="2"/>
            <a:endCxn id="269" idx="0"/>
          </p:cNvCxnSpPr>
          <p:nvPr/>
        </p:nvCxnSpPr>
        <p:spPr>
          <a:xfrm>
            <a:off x="5751879" y="5217755"/>
            <a:ext cx="224530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Imagen 2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52" y="6047457"/>
            <a:ext cx="157929" cy="50077"/>
          </a:xfrm>
          <a:prstGeom prst="rect">
            <a:avLst/>
          </a:prstGeom>
          <a:ln>
            <a:noFill/>
          </a:ln>
        </p:spPr>
      </p:pic>
      <p:sp>
        <p:nvSpPr>
          <p:cNvPr id="276" name="Rectángulo 298"/>
          <p:cNvSpPr/>
          <p:nvPr/>
        </p:nvSpPr>
        <p:spPr>
          <a:xfrm>
            <a:off x="3646258" y="5896810"/>
            <a:ext cx="482280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r2_crs_1</a:t>
            </a:r>
          </a:p>
        </p:txBody>
      </p:sp>
      <p:sp>
        <p:nvSpPr>
          <p:cNvPr id="277" name="Rectángulo 299"/>
          <p:cNvSpPr/>
          <p:nvPr/>
        </p:nvSpPr>
        <p:spPr>
          <a:xfrm>
            <a:off x="3349178" y="6153100"/>
            <a:ext cx="52525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EMB*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 _1</a:t>
            </a:r>
          </a:p>
        </p:txBody>
      </p:sp>
      <p:sp>
        <p:nvSpPr>
          <p:cNvPr id="278" name="Rectángulo 300"/>
          <p:cNvSpPr/>
          <p:nvPr/>
        </p:nvSpPr>
        <p:spPr>
          <a:xfrm>
            <a:off x="3906807" y="6153100"/>
            <a:ext cx="47750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REF*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 _1</a:t>
            </a:r>
          </a:p>
        </p:txBody>
      </p:sp>
      <p:cxnSp>
        <p:nvCxnSpPr>
          <p:cNvPr id="279" name="Conector recto 301"/>
          <p:cNvCxnSpPr>
            <a:stCxn id="276" idx="2"/>
            <a:endCxn id="277" idx="0"/>
          </p:cNvCxnSpPr>
          <p:nvPr/>
        </p:nvCxnSpPr>
        <p:spPr>
          <a:xfrm flipH="1">
            <a:off x="3611805" y="6007424"/>
            <a:ext cx="275593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recto 302"/>
          <p:cNvCxnSpPr>
            <a:stCxn id="276" idx="2"/>
            <a:endCxn id="278" idx="0"/>
          </p:cNvCxnSpPr>
          <p:nvPr/>
        </p:nvCxnSpPr>
        <p:spPr>
          <a:xfrm>
            <a:off x="3887398" y="6007424"/>
            <a:ext cx="258161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ángulo 305"/>
          <p:cNvSpPr/>
          <p:nvPr/>
        </p:nvSpPr>
        <p:spPr>
          <a:xfrm>
            <a:off x="3669204" y="5621657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1_ext_1</a:t>
            </a:r>
          </a:p>
        </p:txBody>
      </p:sp>
      <p:cxnSp>
        <p:nvCxnSpPr>
          <p:cNvPr id="284" name="Conector recto 306"/>
          <p:cNvCxnSpPr>
            <a:stCxn id="283" idx="2"/>
          </p:cNvCxnSpPr>
          <p:nvPr/>
        </p:nvCxnSpPr>
        <p:spPr>
          <a:xfrm>
            <a:off x="3866496" y="5732271"/>
            <a:ext cx="6904" cy="143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recto 239"/>
          <p:cNvCxnSpPr/>
          <p:nvPr/>
        </p:nvCxnSpPr>
        <p:spPr>
          <a:xfrm>
            <a:off x="3860869" y="5474045"/>
            <a:ext cx="751" cy="1289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Elipse 240"/>
          <p:cNvSpPr/>
          <p:nvPr/>
        </p:nvSpPr>
        <p:spPr>
          <a:xfrm>
            <a:off x="3834942" y="5581883"/>
            <a:ext cx="55476" cy="5062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Imagen 1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092" y="5272573"/>
            <a:ext cx="153648" cy="50077"/>
          </a:xfrm>
          <a:prstGeom prst="rect">
            <a:avLst/>
          </a:prstGeom>
          <a:ln>
            <a:noFill/>
          </a:ln>
        </p:spPr>
      </p:pic>
      <p:sp>
        <p:nvSpPr>
          <p:cNvPr id="294" name="Rectángulo 187"/>
          <p:cNvSpPr/>
          <p:nvPr/>
        </p:nvSpPr>
        <p:spPr>
          <a:xfrm>
            <a:off x="6555271" y="4352146"/>
            <a:ext cx="288456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colC</a:t>
            </a:r>
          </a:p>
        </p:txBody>
      </p:sp>
      <p:sp>
        <p:nvSpPr>
          <p:cNvPr id="296" name="Rectángulo 195"/>
          <p:cNvSpPr/>
          <p:nvPr/>
        </p:nvSpPr>
        <p:spPr>
          <a:xfrm>
            <a:off x="6581789" y="4599916"/>
            <a:ext cx="23839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 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8" name="Rectángulo 201"/>
          <p:cNvSpPr/>
          <p:nvPr/>
        </p:nvSpPr>
        <p:spPr>
          <a:xfrm>
            <a:off x="6473534" y="5113649"/>
            <a:ext cx="422329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r2_bLine</a:t>
            </a:r>
          </a:p>
        </p:txBody>
      </p:sp>
      <p:sp>
        <p:nvSpPr>
          <p:cNvPr id="309" name="Rectángulo 202"/>
          <p:cNvSpPr/>
          <p:nvPr/>
        </p:nvSpPr>
        <p:spPr>
          <a:xfrm>
            <a:off x="6253544" y="5369939"/>
            <a:ext cx="422329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 EMB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</a:p>
        </p:txBody>
      </p:sp>
      <p:sp>
        <p:nvSpPr>
          <p:cNvPr id="310" name="Rectángulo 207"/>
          <p:cNvSpPr/>
          <p:nvPr/>
        </p:nvSpPr>
        <p:spPr>
          <a:xfrm>
            <a:off x="6713215" y="5369939"/>
            <a:ext cx="418848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 REF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</a:p>
        </p:txBody>
      </p:sp>
      <p:cxnSp>
        <p:nvCxnSpPr>
          <p:cNvPr id="311" name="Conector recto 208"/>
          <p:cNvCxnSpPr>
            <a:cxnSpLocks/>
            <a:stCxn id="296" idx="2"/>
            <a:endCxn id="295" idx="0"/>
          </p:cNvCxnSpPr>
          <p:nvPr/>
        </p:nvCxnSpPr>
        <p:spPr>
          <a:xfrm flipH="1">
            <a:off x="6691918" y="4710530"/>
            <a:ext cx="9068" cy="148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ector recto 209"/>
          <p:cNvCxnSpPr>
            <a:stCxn id="294" idx="2"/>
            <a:endCxn id="296" idx="0"/>
          </p:cNvCxnSpPr>
          <p:nvPr/>
        </p:nvCxnSpPr>
        <p:spPr>
          <a:xfrm>
            <a:off x="6699499" y="4462760"/>
            <a:ext cx="1487" cy="1371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recto 218"/>
          <p:cNvCxnSpPr>
            <a:stCxn id="295" idx="2"/>
            <a:endCxn id="308" idx="0"/>
          </p:cNvCxnSpPr>
          <p:nvPr/>
        </p:nvCxnSpPr>
        <p:spPr>
          <a:xfrm flipH="1">
            <a:off x="6684699" y="4969932"/>
            <a:ext cx="7218" cy="143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219"/>
          <p:cNvCxnSpPr>
            <a:stCxn id="308" idx="2"/>
            <a:endCxn id="309" idx="0"/>
          </p:cNvCxnSpPr>
          <p:nvPr/>
        </p:nvCxnSpPr>
        <p:spPr>
          <a:xfrm flipH="1">
            <a:off x="6464709" y="5224263"/>
            <a:ext cx="219990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recto 222"/>
          <p:cNvCxnSpPr>
            <a:cxnSpLocks/>
            <a:stCxn id="308" idx="2"/>
            <a:endCxn id="310" idx="0"/>
          </p:cNvCxnSpPr>
          <p:nvPr/>
        </p:nvCxnSpPr>
        <p:spPr>
          <a:xfrm>
            <a:off x="6684699" y="5224263"/>
            <a:ext cx="237940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cto 224"/>
          <p:cNvCxnSpPr>
            <a:cxnSpLocks/>
            <a:stCxn id="294" idx="0"/>
            <a:endCxn id="192" idx="2"/>
          </p:cNvCxnSpPr>
          <p:nvPr/>
        </p:nvCxnSpPr>
        <p:spPr>
          <a:xfrm flipH="1" flipV="1">
            <a:off x="5363355" y="4014455"/>
            <a:ext cx="1336144" cy="33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ángulo 209"/>
          <p:cNvSpPr/>
          <p:nvPr/>
        </p:nvSpPr>
        <p:spPr>
          <a:xfrm>
            <a:off x="6277998" y="5626569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1_ext_2</a:t>
            </a:r>
          </a:p>
        </p:txBody>
      </p:sp>
      <p:pic>
        <p:nvPicPr>
          <p:cNvPr id="319" name="Imagen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57" y="6079271"/>
            <a:ext cx="143554" cy="50077"/>
          </a:xfrm>
          <a:prstGeom prst="rect">
            <a:avLst/>
          </a:prstGeom>
          <a:ln>
            <a:noFill/>
          </a:ln>
        </p:spPr>
      </p:pic>
      <p:sp>
        <p:nvSpPr>
          <p:cNvPr id="320" name="Rectángulo 150"/>
          <p:cNvSpPr/>
          <p:nvPr/>
        </p:nvSpPr>
        <p:spPr>
          <a:xfrm>
            <a:off x="6277998" y="5921129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r1_ag_1</a:t>
            </a:r>
          </a:p>
        </p:txBody>
      </p:sp>
      <p:sp>
        <p:nvSpPr>
          <p:cNvPr id="321" name="Rectángulo 170"/>
          <p:cNvSpPr/>
          <p:nvPr/>
        </p:nvSpPr>
        <p:spPr>
          <a:xfrm>
            <a:off x="5982149" y="6177419"/>
            <a:ext cx="484895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EMB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_1</a:t>
            </a:r>
          </a:p>
        </p:txBody>
      </p:sp>
      <p:sp>
        <p:nvSpPr>
          <p:cNvPr id="332" name="Rectángulo 171"/>
          <p:cNvSpPr/>
          <p:nvPr/>
        </p:nvSpPr>
        <p:spPr>
          <a:xfrm>
            <a:off x="6494313" y="6177419"/>
            <a:ext cx="418848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REF </a:t>
            </a:r>
            <a:r>
              <a:rPr lang="en-US" sz="600" i="1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_1</a:t>
            </a:r>
          </a:p>
        </p:txBody>
      </p:sp>
      <p:cxnSp>
        <p:nvCxnSpPr>
          <p:cNvPr id="334" name="Conector recto 172"/>
          <p:cNvCxnSpPr>
            <a:cxnSpLocks/>
            <a:stCxn id="318" idx="2"/>
            <a:endCxn id="320" idx="0"/>
          </p:cNvCxnSpPr>
          <p:nvPr/>
        </p:nvCxnSpPr>
        <p:spPr>
          <a:xfrm>
            <a:off x="6475290" y="5737183"/>
            <a:ext cx="0" cy="1839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173"/>
          <p:cNvCxnSpPr>
            <a:cxnSpLocks/>
            <a:stCxn id="320" idx="2"/>
            <a:endCxn id="321" idx="0"/>
          </p:cNvCxnSpPr>
          <p:nvPr/>
        </p:nvCxnSpPr>
        <p:spPr>
          <a:xfrm flipH="1">
            <a:off x="6224597" y="6031743"/>
            <a:ext cx="250693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174"/>
          <p:cNvCxnSpPr>
            <a:cxnSpLocks/>
            <a:stCxn id="320" idx="2"/>
            <a:endCxn id="332" idx="0"/>
          </p:cNvCxnSpPr>
          <p:nvPr/>
        </p:nvCxnSpPr>
        <p:spPr>
          <a:xfrm>
            <a:off x="6475290" y="6031743"/>
            <a:ext cx="228447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239"/>
          <p:cNvCxnSpPr/>
          <p:nvPr/>
        </p:nvCxnSpPr>
        <p:spPr>
          <a:xfrm>
            <a:off x="6467019" y="5489524"/>
            <a:ext cx="751" cy="1289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Elipse 240"/>
          <p:cNvSpPr/>
          <p:nvPr/>
        </p:nvSpPr>
        <p:spPr>
          <a:xfrm>
            <a:off x="6441092" y="5597362"/>
            <a:ext cx="55476" cy="5062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5" name="Imagen 2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635" y="4232550"/>
            <a:ext cx="142824" cy="77903"/>
          </a:xfrm>
          <a:prstGeom prst="rect">
            <a:avLst/>
          </a:prstGeom>
          <a:ln>
            <a:noFill/>
          </a:ln>
        </p:spPr>
      </p:pic>
      <p:cxnSp>
        <p:nvCxnSpPr>
          <p:cNvPr id="346" name="Conector recto 249"/>
          <p:cNvCxnSpPr>
            <a:cxnSpLocks/>
            <a:stCxn id="345" idx="0"/>
            <a:endCxn id="348" idx="0"/>
          </p:cNvCxnSpPr>
          <p:nvPr/>
        </p:nvCxnSpPr>
        <p:spPr>
          <a:xfrm>
            <a:off x="7740047" y="4232550"/>
            <a:ext cx="231844" cy="1252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ángulo 167"/>
          <p:cNvSpPr/>
          <p:nvPr/>
        </p:nvSpPr>
        <p:spPr>
          <a:xfrm>
            <a:off x="7293132" y="4356739"/>
            <a:ext cx="32610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colAB</a:t>
            </a:r>
          </a:p>
        </p:txBody>
      </p:sp>
      <p:sp>
        <p:nvSpPr>
          <p:cNvPr id="348" name="Rectángulo 247"/>
          <p:cNvSpPr/>
          <p:nvPr/>
        </p:nvSpPr>
        <p:spPr>
          <a:xfrm>
            <a:off x="7791988" y="4357766"/>
            <a:ext cx="359805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colBC</a:t>
            </a:r>
          </a:p>
        </p:txBody>
      </p:sp>
      <p:cxnSp>
        <p:nvCxnSpPr>
          <p:cNvPr id="349" name="Conector recto 243"/>
          <p:cNvCxnSpPr>
            <a:cxnSpLocks/>
            <a:stCxn id="243" idx="2"/>
            <a:endCxn id="347" idx="0"/>
          </p:cNvCxnSpPr>
          <p:nvPr/>
        </p:nvCxnSpPr>
        <p:spPr>
          <a:xfrm flipH="1">
            <a:off x="7456184" y="4230818"/>
            <a:ext cx="299776" cy="125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ctángulo 238"/>
          <p:cNvSpPr/>
          <p:nvPr/>
        </p:nvSpPr>
        <p:spPr>
          <a:xfrm>
            <a:off x="8364557" y="4126626"/>
            <a:ext cx="434042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3classes</a:t>
            </a:r>
          </a:p>
        </p:txBody>
      </p:sp>
      <p:sp>
        <p:nvSpPr>
          <p:cNvPr id="351" name="Rectángulo 341"/>
          <p:cNvSpPr/>
          <p:nvPr/>
        </p:nvSpPr>
        <p:spPr>
          <a:xfrm>
            <a:off x="8375985" y="4356151"/>
            <a:ext cx="434042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colABC</a:t>
            </a:r>
          </a:p>
        </p:txBody>
      </p:sp>
      <p:cxnSp>
        <p:nvCxnSpPr>
          <p:cNvPr id="352" name="Conector recto 342"/>
          <p:cNvCxnSpPr>
            <a:cxnSpLocks/>
            <a:stCxn id="350" idx="2"/>
            <a:endCxn id="351" idx="0"/>
          </p:cNvCxnSpPr>
          <p:nvPr/>
        </p:nvCxnSpPr>
        <p:spPr>
          <a:xfrm>
            <a:off x="8581578" y="4237240"/>
            <a:ext cx="11428" cy="1189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6" name="Imagen 2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977" y="4005646"/>
            <a:ext cx="142824" cy="77903"/>
          </a:xfrm>
          <a:prstGeom prst="rect">
            <a:avLst/>
          </a:prstGeom>
          <a:ln>
            <a:noFill/>
          </a:ln>
        </p:spPr>
      </p:pic>
      <p:cxnSp>
        <p:nvCxnSpPr>
          <p:cNvPr id="357" name="Conector recto 249"/>
          <p:cNvCxnSpPr>
            <a:cxnSpLocks/>
            <a:stCxn id="236" idx="2"/>
            <a:endCxn id="350" idx="0"/>
          </p:cNvCxnSpPr>
          <p:nvPr/>
        </p:nvCxnSpPr>
        <p:spPr>
          <a:xfrm>
            <a:off x="8147536" y="4007947"/>
            <a:ext cx="434042" cy="118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ector recto 243"/>
          <p:cNvCxnSpPr>
            <a:cxnSpLocks/>
            <a:stCxn id="236" idx="2"/>
            <a:endCxn id="243" idx="0"/>
          </p:cNvCxnSpPr>
          <p:nvPr/>
        </p:nvCxnSpPr>
        <p:spPr>
          <a:xfrm flipH="1">
            <a:off x="7755960" y="4007947"/>
            <a:ext cx="391576" cy="1122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67">
            <a:extLst>
              <a:ext uri="{FF2B5EF4-FFF2-40B4-BE49-F238E27FC236}">
                <a16:creationId xmlns:a16="http://schemas.microsoft.com/office/drawing/2014/main" id="{413AA2AA-17AE-465D-AA44-AB2F2887C94A}"/>
              </a:ext>
            </a:extLst>
          </p:cNvPr>
          <p:cNvSpPr/>
          <p:nvPr/>
        </p:nvSpPr>
        <p:spPr>
          <a:xfrm>
            <a:off x="7234456" y="4582473"/>
            <a:ext cx="209068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id</a:t>
            </a:r>
          </a:p>
        </p:txBody>
      </p:sp>
      <p:sp>
        <p:nvSpPr>
          <p:cNvPr id="148" name="Rectángulo 167">
            <a:extLst>
              <a:ext uri="{FF2B5EF4-FFF2-40B4-BE49-F238E27FC236}">
                <a16:creationId xmlns:a16="http://schemas.microsoft.com/office/drawing/2014/main" id="{97DBB502-4337-47A3-867A-7E70758B97CA}"/>
              </a:ext>
            </a:extLst>
          </p:cNvPr>
          <p:cNvSpPr/>
          <p:nvPr/>
        </p:nvSpPr>
        <p:spPr>
          <a:xfrm>
            <a:off x="7472433" y="4582473"/>
            <a:ext cx="200911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id</a:t>
            </a:r>
          </a:p>
        </p:txBody>
      </p:sp>
      <p:cxnSp>
        <p:nvCxnSpPr>
          <p:cNvPr id="150" name="Conector recto 172">
            <a:extLst>
              <a:ext uri="{FF2B5EF4-FFF2-40B4-BE49-F238E27FC236}">
                <a16:creationId xmlns:a16="http://schemas.microsoft.com/office/drawing/2014/main" id="{19B163C6-CDD8-4AA6-8CCC-76DBB591D80A}"/>
              </a:ext>
            </a:extLst>
          </p:cNvPr>
          <p:cNvCxnSpPr>
            <a:cxnSpLocks/>
            <a:stCxn id="347" idx="2"/>
            <a:endCxn id="144" idx="0"/>
          </p:cNvCxnSpPr>
          <p:nvPr/>
        </p:nvCxnSpPr>
        <p:spPr>
          <a:xfrm flipH="1">
            <a:off x="7338990" y="4467353"/>
            <a:ext cx="117194" cy="1151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72">
            <a:extLst>
              <a:ext uri="{FF2B5EF4-FFF2-40B4-BE49-F238E27FC236}">
                <a16:creationId xmlns:a16="http://schemas.microsoft.com/office/drawing/2014/main" id="{3A941E56-94BB-4E91-8A13-34A51BC97186}"/>
              </a:ext>
            </a:extLst>
          </p:cNvPr>
          <p:cNvCxnSpPr>
            <a:cxnSpLocks/>
            <a:stCxn id="347" idx="2"/>
            <a:endCxn id="148" idx="0"/>
          </p:cNvCxnSpPr>
          <p:nvPr/>
        </p:nvCxnSpPr>
        <p:spPr>
          <a:xfrm>
            <a:off x="7456184" y="4467353"/>
            <a:ext cx="116705" cy="1151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167">
            <a:extLst>
              <a:ext uri="{FF2B5EF4-FFF2-40B4-BE49-F238E27FC236}">
                <a16:creationId xmlns:a16="http://schemas.microsoft.com/office/drawing/2014/main" id="{E0AB3AF0-D5D7-4C3F-BE8C-765E1E2537DA}"/>
              </a:ext>
            </a:extLst>
          </p:cNvPr>
          <p:cNvSpPr/>
          <p:nvPr/>
        </p:nvSpPr>
        <p:spPr>
          <a:xfrm>
            <a:off x="7758013" y="4588981"/>
            <a:ext cx="209068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id</a:t>
            </a:r>
          </a:p>
        </p:txBody>
      </p:sp>
      <p:sp>
        <p:nvSpPr>
          <p:cNvPr id="162" name="Rectángulo 167">
            <a:extLst>
              <a:ext uri="{FF2B5EF4-FFF2-40B4-BE49-F238E27FC236}">
                <a16:creationId xmlns:a16="http://schemas.microsoft.com/office/drawing/2014/main" id="{938A618F-F333-4B6F-97C0-D5F4EF733E02}"/>
              </a:ext>
            </a:extLst>
          </p:cNvPr>
          <p:cNvSpPr/>
          <p:nvPr/>
        </p:nvSpPr>
        <p:spPr>
          <a:xfrm>
            <a:off x="7995990" y="4588981"/>
            <a:ext cx="200911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 id</a:t>
            </a:r>
          </a:p>
        </p:txBody>
      </p:sp>
      <p:cxnSp>
        <p:nvCxnSpPr>
          <p:cNvPr id="163" name="Conector recto 172">
            <a:extLst>
              <a:ext uri="{FF2B5EF4-FFF2-40B4-BE49-F238E27FC236}">
                <a16:creationId xmlns:a16="http://schemas.microsoft.com/office/drawing/2014/main" id="{B143E2C6-6237-4449-8768-E04EDE12516B}"/>
              </a:ext>
            </a:extLst>
          </p:cNvPr>
          <p:cNvCxnSpPr>
            <a:cxnSpLocks/>
            <a:endCxn id="161" idx="0"/>
          </p:cNvCxnSpPr>
          <p:nvPr/>
        </p:nvCxnSpPr>
        <p:spPr>
          <a:xfrm flipH="1">
            <a:off x="7862547" y="4473861"/>
            <a:ext cx="117194" cy="1151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72">
            <a:extLst>
              <a:ext uri="{FF2B5EF4-FFF2-40B4-BE49-F238E27FC236}">
                <a16:creationId xmlns:a16="http://schemas.microsoft.com/office/drawing/2014/main" id="{E0884460-3D3A-4C43-BA97-FD42B455207C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7979741" y="4473861"/>
            <a:ext cx="116705" cy="1151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167">
            <a:extLst>
              <a:ext uri="{FF2B5EF4-FFF2-40B4-BE49-F238E27FC236}">
                <a16:creationId xmlns:a16="http://schemas.microsoft.com/office/drawing/2014/main" id="{A82F7565-0D12-4BE7-ACF5-C479C4766FBE}"/>
              </a:ext>
            </a:extLst>
          </p:cNvPr>
          <p:cNvSpPr/>
          <p:nvPr/>
        </p:nvSpPr>
        <p:spPr>
          <a:xfrm>
            <a:off x="8495167" y="4588981"/>
            <a:ext cx="209068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id</a:t>
            </a:r>
          </a:p>
        </p:txBody>
      </p:sp>
      <p:sp>
        <p:nvSpPr>
          <p:cNvPr id="166" name="Rectángulo 167">
            <a:extLst>
              <a:ext uri="{FF2B5EF4-FFF2-40B4-BE49-F238E27FC236}">
                <a16:creationId xmlns:a16="http://schemas.microsoft.com/office/drawing/2014/main" id="{A6BAAB6B-3CD6-4686-9B12-B0FF3F37481B}"/>
              </a:ext>
            </a:extLst>
          </p:cNvPr>
          <p:cNvSpPr/>
          <p:nvPr/>
        </p:nvSpPr>
        <p:spPr>
          <a:xfrm>
            <a:off x="8733144" y="4588981"/>
            <a:ext cx="200911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 id</a:t>
            </a:r>
          </a:p>
        </p:txBody>
      </p:sp>
      <p:cxnSp>
        <p:nvCxnSpPr>
          <p:cNvPr id="167" name="Conector recto 172">
            <a:extLst>
              <a:ext uri="{FF2B5EF4-FFF2-40B4-BE49-F238E27FC236}">
                <a16:creationId xmlns:a16="http://schemas.microsoft.com/office/drawing/2014/main" id="{07EC9CE7-D40D-40B2-BA2C-5A794A54D7BE}"/>
              </a:ext>
            </a:extLst>
          </p:cNvPr>
          <p:cNvCxnSpPr>
            <a:cxnSpLocks/>
            <a:stCxn id="351" idx="2"/>
            <a:endCxn id="165" idx="0"/>
          </p:cNvCxnSpPr>
          <p:nvPr/>
        </p:nvCxnSpPr>
        <p:spPr>
          <a:xfrm>
            <a:off x="8593006" y="4466765"/>
            <a:ext cx="6695" cy="1222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72">
            <a:extLst>
              <a:ext uri="{FF2B5EF4-FFF2-40B4-BE49-F238E27FC236}">
                <a16:creationId xmlns:a16="http://schemas.microsoft.com/office/drawing/2014/main" id="{78EF7275-CB24-4EE8-BF86-07711693FB2A}"/>
              </a:ext>
            </a:extLst>
          </p:cNvPr>
          <p:cNvCxnSpPr>
            <a:cxnSpLocks/>
            <a:stCxn id="351" idx="2"/>
            <a:endCxn id="166" idx="0"/>
          </p:cNvCxnSpPr>
          <p:nvPr/>
        </p:nvCxnSpPr>
        <p:spPr>
          <a:xfrm>
            <a:off x="8593006" y="4466765"/>
            <a:ext cx="240594" cy="1222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ángulo 167">
            <a:extLst>
              <a:ext uri="{FF2B5EF4-FFF2-40B4-BE49-F238E27FC236}">
                <a16:creationId xmlns:a16="http://schemas.microsoft.com/office/drawing/2014/main" id="{C0288430-52CD-41B5-B3C4-C658F7B390EE}"/>
              </a:ext>
            </a:extLst>
          </p:cNvPr>
          <p:cNvSpPr/>
          <p:nvPr/>
        </p:nvSpPr>
        <p:spPr>
          <a:xfrm>
            <a:off x="8260023" y="4588981"/>
            <a:ext cx="209068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id</a:t>
            </a:r>
          </a:p>
        </p:txBody>
      </p:sp>
      <p:cxnSp>
        <p:nvCxnSpPr>
          <p:cNvPr id="172" name="Conector recto 172">
            <a:extLst>
              <a:ext uri="{FF2B5EF4-FFF2-40B4-BE49-F238E27FC236}">
                <a16:creationId xmlns:a16="http://schemas.microsoft.com/office/drawing/2014/main" id="{31AE9BCA-4468-4B52-8BC9-232B86A4FB7F}"/>
              </a:ext>
            </a:extLst>
          </p:cNvPr>
          <p:cNvCxnSpPr>
            <a:cxnSpLocks/>
            <a:stCxn id="351" idx="2"/>
            <a:endCxn id="171" idx="0"/>
          </p:cNvCxnSpPr>
          <p:nvPr/>
        </p:nvCxnSpPr>
        <p:spPr>
          <a:xfrm flipH="1">
            <a:off x="8364557" y="4466765"/>
            <a:ext cx="228449" cy="1222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ángulo 195"/>
          <p:cNvSpPr/>
          <p:nvPr/>
        </p:nvSpPr>
        <p:spPr>
          <a:xfrm>
            <a:off x="3874374" y="4852899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0_ext</a:t>
            </a:r>
          </a:p>
        </p:txBody>
      </p:sp>
      <p:sp>
        <p:nvSpPr>
          <p:cNvPr id="408" name="Elipse 223">
            <a:extLst>
              <a:ext uri="{FF2B5EF4-FFF2-40B4-BE49-F238E27FC236}">
                <a16:creationId xmlns:a16="http://schemas.microsoft.com/office/drawing/2014/main" id="{79C4886C-1719-4FDE-9580-C0A4B606C12E}"/>
              </a:ext>
            </a:extLst>
          </p:cNvPr>
          <p:cNvSpPr/>
          <p:nvPr/>
        </p:nvSpPr>
        <p:spPr>
          <a:xfrm>
            <a:off x="4059309" y="4805789"/>
            <a:ext cx="43142" cy="578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ángulo 209"/>
          <p:cNvSpPr/>
          <p:nvPr/>
        </p:nvSpPr>
        <p:spPr>
          <a:xfrm>
            <a:off x="5165201" y="4842729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0_ext</a:t>
            </a:r>
          </a:p>
        </p:txBody>
      </p:sp>
      <p:sp>
        <p:nvSpPr>
          <p:cNvPr id="409" name="Elipse 223">
            <a:extLst>
              <a:ext uri="{FF2B5EF4-FFF2-40B4-BE49-F238E27FC236}">
                <a16:creationId xmlns:a16="http://schemas.microsoft.com/office/drawing/2014/main" id="{DAA948F1-52A8-42AC-9A5B-FCC571D91F9F}"/>
              </a:ext>
            </a:extLst>
          </p:cNvPr>
          <p:cNvSpPr/>
          <p:nvPr/>
        </p:nvSpPr>
        <p:spPr>
          <a:xfrm>
            <a:off x="5352198" y="4800047"/>
            <a:ext cx="43142" cy="578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ángulo 194"/>
          <p:cNvSpPr/>
          <p:nvPr/>
        </p:nvSpPr>
        <p:spPr>
          <a:xfrm>
            <a:off x="6480753" y="4859318"/>
            <a:ext cx="422329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0_ext</a:t>
            </a:r>
          </a:p>
        </p:txBody>
      </p:sp>
      <p:sp>
        <p:nvSpPr>
          <p:cNvPr id="410" name="Elipse 223">
            <a:extLst>
              <a:ext uri="{FF2B5EF4-FFF2-40B4-BE49-F238E27FC236}">
                <a16:creationId xmlns:a16="http://schemas.microsoft.com/office/drawing/2014/main" id="{E4D13E4B-1B0A-4E76-8F2C-D4F22542B36F}"/>
              </a:ext>
            </a:extLst>
          </p:cNvPr>
          <p:cNvSpPr/>
          <p:nvPr/>
        </p:nvSpPr>
        <p:spPr>
          <a:xfrm>
            <a:off x="6687776" y="4806181"/>
            <a:ext cx="43142" cy="578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" name="Imagen 186">
            <a:extLst>
              <a:ext uri="{FF2B5EF4-FFF2-40B4-BE49-F238E27FC236}">
                <a16:creationId xmlns:a16="http://schemas.microsoft.com/office/drawing/2014/main" id="{1592B5D0-76CB-488C-B45D-F9CDD773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26" y="1381589"/>
            <a:ext cx="157106" cy="85693"/>
          </a:xfrm>
          <a:prstGeom prst="rect">
            <a:avLst/>
          </a:prstGeom>
          <a:ln>
            <a:noFill/>
          </a:ln>
        </p:spPr>
      </p:pic>
      <p:pic>
        <p:nvPicPr>
          <p:cNvPr id="412" name="Imagen 187">
            <a:extLst>
              <a:ext uri="{FF2B5EF4-FFF2-40B4-BE49-F238E27FC236}">
                <a16:creationId xmlns:a16="http://schemas.microsoft.com/office/drawing/2014/main" id="{B554D4A9-9B29-48C6-90AB-1AA2216F1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479" y="2614933"/>
            <a:ext cx="143554" cy="50077"/>
          </a:xfrm>
          <a:prstGeom prst="rect">
            <a:avLst/>
          </a:prstGeom>
          <a:ln>
            <a:noFill/>
          </a:ln>
        </p:spPr>
      </p:pic>
      <p:sp>
        <p:nvSpPr>
          <p:cNvPr id="413" name="Rectángulo 192">
            <a:extLst>
              <a:ext uri="{FF2B5EF4-FFF2-40B4-BE49-F238E27FC236}">
                <a16:creationId xmlns:a16="http://schemas.microsoft.com/office/drawing/2014/main" id="{FFCEBBE4-994C-4359-B2A2-3AF3809FAB47}"/>
              </a:ext>
            </a:extLst>
          </p:cNvPr>
          <p:cNvSpPr/>
          <p:nvPr/>
        </p:nvSpPr>
        <p:spPr>
          <a:xfrm>
            <a:off x="4896959" y="1010738"/>
            <a:ext cx="32610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schemaX</a:t>
            </a:r>
          </a:p>
        </p:txBody>
      </p:sp>
      <p:sp>
        <p:nvSpPr>
          <p:cNvPr id="414" name="Rectángulo 193">
            <a:extLst>
              <a:ext uri="{FF2B5EF4-FFF2-40B4-BE49-F238E27FC236}">
                <a16:creationId xmlns:a16="http://schemas.microsoft.com/office/drawing/2014/main" id="{DCAF9179-B226-463D-BF77-1F3DEDE645A2}"/>
              </a:ext>
            </a:extLst>
          </p:cNvPr>
          <p:cNvSpPr/>
          <p:nvPr/>
        </p:nvSpPr>
        <p:spPr>
          <a:xfrm>
            <a:off x="4186630" y="1275355"/>
            <a:ext cx="525191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s-CO" sz="600" dirty="0">
                <a:solidFill>
                  <a:schemeClr val="tx1"/>
                </a:solidFill>
              </a:rPr>
              <a:t>colByClass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15" name="Rectángulo 194">
            <a:extLst>
              <a:ext uri="{FF2B5EF4-FFF2-40B4-BE49-F238E27FC236}">
                <a16:creationId xmlns:a16="http://schemas.microsoft.com/office/drawing/2014/main" id="{1CEF6938-18E3-4477-8F4E-8B972DEE1D74}"/>
              </a:ext>
            </a:extLst>
          </p:cNvPr>
          <p:cNvSpPr/>
          <p:nvPr/>
        </p:nvSpPr>
        <p:spPr>
          <a:xfrm>
            <a:off x="3834655" y="1726125"/>
            <a:ext cx="269506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colA</a:t>
            </a:r>
          </a:p>
        </p:txBody>
      </p:sp>
      <p:sp>
        <p:nvSpPr>
          <p:cNvPr id="416" name="Rectángulo 197">
            <a:extLst>
              <a:ext uri="{FF2B5EF4-FFF2-40B4-BE49-F238E27FC236}">
                <a16:creationId xmlns:a16="http://schemas.microsoft.com/office/drawing/2014/main" id="{18B0FBBA-36C6-4701-8774-FD332E1784A1}"/>
              </a:ext>
            </a:extLst>
          </p:cNvPr>
          <p:cNvSpPr/>
          <p:nvPr/>
        </p:nvSpPr>
        <p:spPr>
          <a:xfrm>
            <a:off x="3837676" y="1949771"/>
            <a:ext cx="25644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7" name="Rectángulo 198">
            <a:extLst>
              <a:ext uri="{FF2B5EF4-FFF2-40B4-BE49-F238E27FC236}">
                <a16:creationId xmlns:a16="http://schemas.microsoft.com/office/drawing/2014/main" id="{CA429FFF-FCD9-497C-B4C1-132965A2C246}"/>
              </a:ext>
            </a:extLst>
          </p:cNvPr>
          <p:cNvSpPr/>
          <p:nvPr/>
        </p:nvSpPr>
        <p:spPr>
          <a:xfrm>
            <a:off x="3761221" y="2463504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r1_bLines</a:t>
            </a:r>
          </a:p>
        </p:txBody>
      </p:sp>
      <p:sp>
        <p:nvSpPr>
          <p:cNvPr id="418" name="Rectángulo 199">
            <a:extLst>
              <a:ext uri="{FF2B5EF4-FFF2-40B4-BE49-F238E27FC236}">
                <a16:creationId xmlns:a16="http://schemas.microsoft.com/office/drawing/2014/main" id="{99337C69-16A2-4BA0-9135-3AEA4F5BEC38}"/>
              </a:ext>
            </a:extLst>
          </p:cNvPr>
          <p:cNvSpPr/>
          <p:nvPr/>
        </p:nvSpPr>
        <p:spPr>
          <a:xfrm>
            <a:off x="3528729" y="2719793"/>
            <a:ext cx="413985" cy="114275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EMB*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</a:p>
        </p:txBody>
      </p:sp>
      <p:sp>
        <p:nvSpPr>
          <p:cNvPr id="419" name="Rectángulo 200">
            <a:extLst>
              <a:ext uri="{FF2B5EF4-FFF2-40B4-BE49-F238E27FC236}">
                <a16:creationId xmlns:a16="http://schemas.microsoft.com/office/drawing/2014/main" id="{78B14510-7AA7-4C89-A93E-4B94C7B4FDF3}"/>
              </a:ext>
            </a:extLst>
          </p:cNvPr>
          <p:cNvSpPr/>
          <p:nvPr/>
        </p:nvSpPr>
        <p:spPr>
          <a:xfrm>
            <a:off x="3975587" y="2719794"/>
            <a:ext cx="416867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 REF*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</a:p>
        </p:txBody>
      </p:sp>
      <p:cxnSp>
        <p:nvCxnSpPr>
          <p:cNvPr id="420" name="Conector recto 201">
            <a:extLst>
              <a:ext uri="{FF2B5EF4-FFF2-40B4-BE49-F238E27FC236}">
                <a16:creationId xmlns:a16="http://schemas.microsoft.com/office/drawing/2014/main" id="{29248074-0213-4071-AE51-4FF389379304}"/>
              </a:ext>
            </a:extLst>
          </p:cNvPr>
          <p:cNvCxnSpPr>
            <a:stCxn id="413" idx="2"/>
            <a:endCxn id="414" idx="0"/>
          </p:cNvCxnSpPr>
          <p:nvPr/>
        </p:nvCxnSpPr>
        <p:spPr>
          <a:xfrm flipH="1">
            <a:off x="4449226" y="1121352"/>
            <a:ext cx="610785" cy="154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ector recto 202">
            <a:extLst>
              <a:ext uri="{FF2B5EF4-FFF2-40B4-BE49-F238E27FC236}">
                <a16:creationId xmlns:a16="http://schemas.microsoft.com/office/drawing/2014/main" id="{E2B281A1-78FC-4945-BBA9-F634162DC11A}"/>
              </a:ext>
            </a:extLst>
          </p:cNvPr>
          <p:cNvCxnSpPr>
            <a:stCxn id="414" idx="2"/>
            <a:endCxn id="415" idx="0"/>
          </p:cNvCxnSpPr>
          <p:nvPr/>
        </p:nvCxnSpPr>
        <p:spPr>
          <a:xfrm flipH="1">
            <a:off x="3969408" y="1385969"/>
            <a:ext cx="479818" cy="3401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recto 203">
            <a:extLst>
              <a:ext uri="{FF2B5EF4-FFF2-40B4-BE49-F238E27FC236}">
                <a16:creationId xmlns:a16="http://schemas.microsoft.com/office/drawing/2014/main" id="{C7D92F58-FA29-4D41-AB77-3A64402D6D72}"/>
              </a:ext>
            </a:extLst>
          </p:cNvPr>
          <p:cNvCxnSpPr>
            <a:cxnSpLocks/>
            <a:stCxn id="416" idx="2"/>
            <a:endCxn id="618" idx="0"/>
          </p:cNvCxnSpPr>
          <p:nvPr/>
        </p:nvCxnSpPr>
        <p:spPr>
          <a:xfrm flipH="1">
            <a:off x="3965257" y="2060385"/>
            <a:ext cx="641" cy="148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Conector recto 204">
            <a:extLst>
              <a:ext uri="{FF2B5EF4-FFF2-40B4-BE49-F238E27FC236}">
                <a16:creationId xmlns:a16="http://schemas.microsoft.com/office/drawing/2014/main" id="{3D6829F5-2741-4CAC-8974-0E491E2EDF58}"/>
              </a:ext>
            </a:extLst>
          </p:cNvPr>
          <p:cNvCxnSpPr>
            <a:cxnSpLocks/>
            <a:stCxn id="415" idx="2"/>
            <a:endCxn id="416" idx="0"/>
          </p:cNvCxnSpPr>
          <p:nvPr/>
        </p:nvCxnSpPr>
        <p:spPr>
          <a:xfrm flipH="1">
            <a:off x="3965898" y="1836739"/>
            <a:ext cx="3510" cy="113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Conector recto 205">
            <a:extLst>
              <a:ext uri="{FF2B5EF4-FFF2-40B4-BE49-F238E27FC236}">
                <a16:creationId xmlns:a16="http://schemas.microsoft.com/office/drawing/2014/main" id="{39EB1384-C87B-4CDA-8886-BE0D0D88A9DD}"/>
              </a:ext>
            </a:extLst>
          </p:cNvPr>
          <p:cNvCxnSpPr>
            <a:stCxn id="618" idx="2"/>
            <a:endCxn id="417" idx="0"/>
          </p:cNvCxnSpPr>
          <p:nvPr/>
        </p:nvCxnSpPr>
        <p:spPr>
          <a:xfrm flipH="1">
            <a:off x="3958513" y="2319787"/>
            <a:ext cx="6744" cy="143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onector recto 206">
            <a:extLst>
              <a:ext uri="{FF2B5EF4-FFF2-40B4-BE49-F238E27FC236}">
                <a16:creationId xmlns:a16="http://schemas.microsoft.com/office/drawing/2014/main" id="{041D85EC-6930-498D-9238-79CA3415D1A2}"/>
              </a:ext>
            </a:extLst>
          </p:cNvPr>
          <p:cNvCxnSpPr>
            <a:cxnSpLocks/>
            <a:stCxn id="417" idx="2"/>
            <a:endCxn id="418" idx="0"/>
          </p:cNvCxnSpPr>
          <p:nvPr/>
        </p:nvCxnSpPr>
        <p:spPr>
          <a:xfrm flipH="1">
            <a:off x="3735722" y="2574118"/>
            <a:ext cx="222791" cy="1456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Conector recto 207">
            <a:extLst>
              <a:ext uri="{FF2B5EF4-FFF2-40B4-BE49-F238E27FC236}">
                <a16:creationId xmlns:a16="http://schemas.microsoft.com/office/drawing/2014/main" id="{8FB16661-3681-4895-A6D6-173FE30D8906}"/>
              </a:ext>
            </a:extLst>
          </p:cNvPr>
          <p:cNvCxnSpPr>
            <a:cxnSpLocks/>
            <a:stCxn id="417" idx="2"/>
            <a:endCxn id="419" idx="0"/>
          </p:cNvCxnSpPr>
          <p:nvPr/>
        </p:nvCxnSpPr>
        <p:spPr>
          <a:xfrm>
            <a:off x="3958513" y="2574118"/>
            <a:ext cx="225508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tángulo 208">
            <a:extLst>
              <a:ext uri="{FF2B5EF4-FFF2-40B4-BE49-F238E27FC236}">
                <a16:creationId xmlns:a16="http://schemas.microsoft.com/office/drawing/2014/main" id="{F363B54B-CCFE-4925-A739-CC0670FCCB9E}"/>
              </a:ext>
            </a:extLst>
          </p:cNvPr>
          <p:cNvSpPr/>
          <p:nvPr/>
        </p:nvSpPr>
        <p:spPr>
          <a:xfrm>
            <a:off x="4782582" y="1715955"/>
            <a:ext cx="269506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colB</a:t>
            </a:r>
          </a:p>
        </p:txBody>
      </p:sp>
      <p:sp>
        <p:nvSpPr>
          <p:cNvPr id="537" name="Rectángulo 210">
            <a:extLst>
              <a:ext uri="{FF2B5EF4-FFF2-40B4-BE49-F238E27FC236}">
                <a16:creationId xmlns:a16="http://schemas.microsoft.com/office/drawing/2014/main" id="{3B5231FC-5A32-423E-BA79-355A6005BF00}"/>
              </a:ext>
            </a:extLst>
          </p:cNvPr>
          <p:cNvSpPr/>
          <p:nvPr/>
        </p:nvSpPr>
        <p:spPr>
          <a:xfrm>
            <a:off x="4788785" y="1939601"/>
            <a:ext cx="245005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38" name="Conector recto 214">
            <a:extLst>
              <a:ext uri="{FF2B5EF4-FFF2-40B4-BE49-F238E27FC236}">
                <a16:creationId xmlns:a16="http://schemas.microsoft.com/office/drawing/2014/main" id="{4EF4C9D6-0F0E-43B8-ACC6-E4DAA6B68575}"/>
              </a:ext>
            </a:extLst>
          </p:cNvPr>
          <p:cNvCxnSpPr>
            <a:cxnSpLocks/>
            <a:stCxn id="537" idx="2"/>
            <a:endCxn id="621" idx="0"/>
          </p:cNvCxnSpPr>
          <p:nvPr/>
        </p:nvCxnSpPr>
        <p:spPr>
          <a:xfrm>
            <a:off x="4911288" y="2050215"/>
            <a:ext cx="1896" cy="148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Conector recto 215">
            <a:extLst>
              <a:ext uri="{FF2B5EF4-FFF2-40B4-BE49-F238E27FC236}">
                <a16:creationId xmlns:a16="http://schemas.microsoft.com/office/drawing/2014/main" id="{E2E09E04-BF3C-4DE5-8A47-8631879F7BA4}"/>
              </a:ext>
            </a:extLst>
          </p:cNvPr>
          <p:cNvCxnSpPr>
            <a:stCxn id="536" idx="2"/>
            <a:endCxn id="537" idx="0"/>
          </p:cNvCxnSpPr>
          <p:nvPr/>
        </p:nvCxnSpPr>
        <p:spPr>
          <a:xfrm flipH="1">
            <a:off x="4911288" y="1826569"/>
            <a:ext cx="6047" cy="113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Conector recto 219">
            <a:extLst>
              <a:ext uri="{FF2B5EF4-FFF2-40B4-BE49-F238E27FC236}">
                <a16:creationId xmlns:a16="http://schemas.microsoft.com/office/drawing/2014/main" id="{157AE377-2B98-41CA-8441-B9AA8462D7FB}"/>
              </a:ext>
            </a:extLst>
          </p:cNvPr>
          <p:cNvCxnSpPr>
            <a:stCxn id="414" idx="2"/>
            <a:endCxn id="536" idx="0"/>
          </p:cNvCxnSpPr>
          <p:nvPr/>
        </p:nvCxnSpPr>
        <p:spPr>
          <a:xfrm>
            <a:off x="4449226" y="1385969"/>
            <a:ext cx="468109" cy="3299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Rectángulo 220">
            <a:extLst>
              <a:ext uri="{FF2B5EF4-FFF2-40B4-BE49-F238E27FC236}">
                <a16:creationId xmlns:a16="http://schemas.microsoft.com/office/drawing/2014/main" id="{6418380B-7762-4E29-BBAB-7756980535CB}"/>
              </a:ext>
            </a:extLst>
          </p:cNvPr>
          <p:cNvSpPr/>
          <p:nvPr/>
        </p:nvSpPr>
        <p:spPr>
          <a:xfrm>
            <a:off x="5378086" y="1268847"/>
            <a:ext cx="434042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colByAssoc</a:t>
            </a:r>
          </a:p>
        </p:txBody>
      </p:sp>
      <p:cxnSp>
        <p:nvCxnSpPr>
          <p:cNvPr id="542" name="Conector recto 222">
            <a:extLst>
              <a:ext uri="{FF2B5EF4-FFF2-40B4-BE49-F238E27FC236}">
                <a16:creationId xmlns:a16="http://schemas.microsoft.com/office/drawing/2014/main" id="{C4643033-7F71-4A86-8B84-DE5F9DF3F431}"/>
              </a:ext>
            </a:extLst>
          </p:cNvPr>
          <p:cNvCxnSpPr>
            <a:cxnSpLocks/>
            <a:stCxn id="413" idx="2"/>
            <a:endCxn id="543" idx="1"/>
          </p:cNvCxnSpPr>
          <p:nvPr/>
        </p:nvCxnSpPr>
        <p:spPr>
          <a:xfrm>
            <a:off x="5060011" y="1121352"/>
            <a:ext cx="529137" cy="112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Elipse 223">
            <a:extLst>
              <a:ext uri="{FF2B5EF4-FFF2-40B4-BE49-F238E27FC236}">
                <a16:creationId xmlns:a16="http://schemas.microsoft.com/office/drawing/2014/main" id="{380088AB-8E72-4FE5-8639-0D7676D6C73F}"/>
              </a:ext>
            </a:extLst>
          </p:cNvPr>
          <p:cNvSpPr/>
          <p:nvPr/>
        </p:nvSpPr>
        <p:spPr>
          <a:xfrm>
            <a:off x="5582830" y="1225612"/>
            <a:ext cx="43142" cy="578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ángulo 244">
            <a:extLst>
              <a:ext uri="{FF2B5EF4-FFF2-40B4-BE49-F238E27FC236}">
                <a16:creationId xmlns:a16="http://schemas.microsoft.com/office/drawing/2014/main" id="{514C605A-0043-4CD1-AD70-D7615015F763}"/>
              </a:ext>
            </a:extLst>
          </p:cNvPr>
          <p:cNvSpPr/>
          <p:nvPr/>
        </p:nvSpPr>
        <p:spPr>
          <a:xfrm>
            <a:off x="5402479" y="1484098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2classes</a:t>
            </a:r>
          </a:p>
        </p:txBody>
      </p:sp>
      <p:pic>
        <p:nvPicPr>
          <p:cNvPr id="545" name="Imagen 121">
            <a:extLst>
              <a:ext uri="{FF2B5EF4-FFF2-40B4-BE49-F238E27FC236}">
                <a16:creationId xmlns:a16="http://schemas.microsoft.com/office/drawing/2014/main" id="{FF34BACE-0FDC-486E-8BE9-883849EBA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12" y="2621829"/>
            <a:ext cx="143554" cy="50077"/>
          </a:xfrm>
          <a:prstGeom prst="rect">
            <a:avLst/>
          </a:prstGeom>
          <a:ln>
            <a:noFill/>
          </a:ln>
        </p:spPr>
      </p:pic>
      <p:sp>
        <p:nvSpPr>
          <p:cNvPr id="547" name="Rectángulo 150">
            <a:extLst>
              <a:ext uri="{FF2B5EF4-FFF2-40B4-BE49-F238E27FC236}">
                <a16:creationId xmlns:a16="http://schemas.microsoft.com/office/drawing/2014/main" id="{E99EA45E-4730-4E6E-A71D-219AD028D008}"/>
              </a:ext>
            </a:extLst>
          </p:cNvPr>
          <p:cNvSpPr/>
          <p:nvPr/>
        </p:nvSpPr>
        <p:spPr>
          <a:xfrm>
            <a:off x="4711053" y="2463687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r1_ag</a:t>
            </a:r>
          </a:p>
        </p:txBody>
      </p:sp>
      <p:sp>
        <p:nvSpPr>
          <p:cNvPr id="548" name="Rectángulo 170">
            <a:extLst>
              <a:ext uri="{FF2B5EF4-FFF2-40B4-BE49-F238E27FC236}">
                <a16:creationId xmlns:a16="http://schemas.microsoft.com/office/drawing/2014/main" id="{843C91D4-5CEC-4CD1-ABAB-20291ABD663B}"/>
              </a:ext>
            </a:extLst>
          </p:cNvPr>
          <p:cNvSpPr/>
          <p:nvPr/>
        </p:nvSpPr>
        <p:spPr>
          <a:xfrm>
            <a:off x="4497895" y="2719977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EMB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</a:p>
        </p:txBody>
      </p:sp>
      <p:sp>
        <p:nvSpPr>
          <p:cNvPr id="549" name="Rectángulo 171">
            <a:extLst>
              <a:ext uri="{FF2B5EF4-FFF2-40B4-BE49-F238E27FC236}">
                <a16:creationId xmlns:a16="http://schemas.microsoft.com/office/drawing/2014/main" id="{D99FEC0F-6B6C-4CDD-8A76-85F863A62245}"/>
              </a:ext>
            </a:extLst>
          </p:cNvPr>
          <p:cNvSpPr/>
          <p:nvPr/>
        </p:nvSpPr>
        <p:spPr>
          <a:xfrm>
            <a:off x="4934988" y="2719977"/>
            <a:ext cx="32610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REF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</a:p>
        </p:txBody>
      </p:sp>
      <p:cxnSp>
        <p:nvCxnSpPr>
          <p:cNvPr id="550" name="Conector recto 172">
            <a:extLst>
              <a:ext uri="{FF2B5EF4-FFF2-40B4-BE49-F238E27FC236}">
                <a16:creationId xmlns:a16="http://schemas.microsoft.com/office/drawing/2014/main" id="{A9488866-21A7-469B-B45F-EBACDB1E35AD}"/>
              </a:ext>
            </a:extLst>
          </p:cNvPr>
          <p:cNvCxnSpPr>
            <a:cxnSpLocks/>
            <a:stCxn id="621" idx="2"/>
            <a:endCxn id="547" idx="0"/>
          </p:cNvCxnSpPr>
          <p:nvPr/>
        </p:nvCxnSpPr>
        <p:spPr>
          <a:xfrm flipH="1">
            <a:off x="4908345" y="2309617"/>
            <a:ext cx="4839" cy="1540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Conector recto 173">
            <a:extLst>
              <a:ext uri="{FF2B5EF4-FFF2-40B4-BE49-F238E27FC236}">
                <a16:creationId xmlns:a16="http://schemas.microsoft.com/office/drawing/2014/main" id="{CD14815F-98DE-42AC-A8FF-21504B679AD9}"/>
              </a:ext>
            </a:extLst>
          </p:cNvPr>
          <p:cNvCxnSpPr>
            <a:stCxn id="547" idx="2"/>
            <a:endCxn id="548" idx="0"/>
          </p:cNvCxnSpPr>
          <p:nvPr/>
        </p:nvCxnSpPr>
        <p:spPr>
          <a:xfrm flipH="1">
            <a:off x="4695187" y="2574301"/>
            <a:ext cx="213158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Conector recto 174">
            <a:extLst>
              <a:ext uri="{FF2B5EF4-FFF2-40B4-BE49-F238E27FC236}">
                <a16:creationId xmlns:a16="http://schemas.microsoft.com/office/drawing/2014/main" id="{9856968A-02EC-417F-B5C9-5714384637F9}"/>
              </a:ext>
            </a:extLst>
          </p:cNvPr>
          <p:cNvCxnSpPr>
            <a:stCxn id="547" idx="2"/>
            <a:endCxn id="549" idx="0"/>
          </p:cNvCxnSpPr>
          <p:nvPr/>
        </p:nvCxnSpPr>
        <p:spPr>
          <a:xfrm>
            <a:off x="4908345" y="2574301"/>
            <a:ext cx="189695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ángulo 167">
            <a:extLst>
              <a:ext uri="{FF2B5EF4-FFF2-40B4-BE49-F238E27FC236}">
                <a16:creationId xmlns:a16="http://schemas.microsoft.com/office/drawing/2014/main" id="{3256AE8A-ED67-4BA1-AE40-70002CC2E1FE}"/>
              </a:ext>
            </a:extLst>
          </p:cNvPr>
          <p:cNvSpPr/>
          <p:nvPr/>
        </p:nvSpPr>
        <p:spPr>
          <a:xfrm>
            <a:off x="5434123" y="1720633"/>
            <a:ext cx="32610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colAB</a:t>
            </a:r>
          </a:p>
        </p:txBody>
      </p:sp>
      <p:cxnSp>
        <p:nvCxnSpPr>
          <p:cNvPr id="596" name="Conector recto 243">
            <a:extLst>
              <a:ext uri="{FF2B5EF4-FFF2-40B4-BE49-F238E27FC236}">
                <a16:creationId xmlns:a16="http://schemas.microsoft.com/office/drawing/2014/main" id="{2A1B971D-A3A3-4029-AE37-EC854E3F4A99}"/>
              </a:ext>
            </a:extLst>
          </p:cNvPr>
          <p:cNvCxnSpPr>
            <a:cxnSpLocks/>
            <a:stCxn id="544" idx="2"/>
            <a:endCxn id="594" idx="0"/>
          </p:cNvCxnSpPr>
          <p:nvPr/>
        </p:nvCxnSpPr>
        <p:spPr>
          <a:xfrm flipH="1">
            <a:off x="5597175" y="1594712"/>
            <a:ext cx="2596" cy="125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ector recto 243">
            <a:extLst>
              <a:ext uri="{FF2B5EF4-FFF2-40B4-BE49-F238E27FC236}">
                <a16:creationId xmlns:a16="http://schemas.microsoft.com/office/drawing/2014/main" id="{92AD3BDA-9774-4AD6-A1F3-D613ED52D511}"/>
              </a:ext>
            </a:extLst>
          </p:cNvPr>
          <p:cNvCxnSpPr>
            <a:cxnSpLocks/>
            <a:stCxn id="541" idx="2"/>
            <a:endCxn id="544" idx="0"/>
          </p:cNvCxnSpPr>
          <p:nvPr/>
        </p:nvCxnSpPr>
        <p:spPr>
          <a:xfrm>
            <a:off x="5595107" y="1379461"/>
            <a:ext cx="4664" cy="1046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tángulo 167">
            <a:extLst>
              <a:ext uri="{FF2B5EF4-FFF2-40B4-BE49-F238E27FC236}">
                <a16:creationId xmlns:a16="http://schemas.microsoft.com/office/drawing/2014/main" id="{C8F449E2-A336-4D61-9214-5B299A509FB8}"/>
              </a:ext>
            </a:extLst>
          </p:cNvPr>
          <p:cNvSpPr/>
          <p:nvPr/>
        </p:nvSpPr>
        <p:spPr>
          <a:xfrm>
            <a:off x="5375447" y="1923507"/>
            <a:ext cx="209068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id</a:t>
            </a:r>
          </a:p>
        </p:txBody>
      </p:sp>
      <p:sp>
        <p:nvSpPr>
          <p:cNvPr id="604" name="Rectángulo 167">
            <a:extLst>
              <a:ext uri="{FF2B5EF4-FFF2-40B4-BE49-F238E27FC236}">
                <a16:creationId xmlns:a16="http://schemas.microsoft.com/office/drawing/2014/main" id="{E8C3B79E-6FC1-4C51-AA8D-F5C859EDD38B}"/>
              </a:ext>
            </a:extLst>
          </p:cNvPr>
          <p:cNvSpPr/>
          <p:nvPr/>
        </p:nvSpPr>
        <p:spPr>
          <a:xfrm>
            <a:off x="5613424" y="1923507"/>
            <a:ext cx="200911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id</a:t>
            </a:r>
          </a:p>
        </p:txBody>
      </p:sp>
      <p:cxnSp>
        <p:nvCxnSpPr>
          <p:cNvPr id="605" name="Conector recto 172">
            <a:extLst>
              <a:ext uri="{FF2B5EF4-FFF2-40B4-BE49-F238E27FC236}">
                <a16:creationId xmlns:a16="http://schemas.microsoft.com/office/drawing/2014/main" id="{5F145F1C-8503-4BE5-8F97-0EDD622BD2D3}"/>
              </a:ext>
            </a:extLst>
          </p:cNvPr>
          <p:cNvCxnSpPr>
            <a:cxnSpLocks/>
            <a:stCxn id="594" idx="2"/>
            <a:endCxn id="603" idx="0"/>
          </p:cNvCxnSpPr>
          <p:nvPr/>
        </p:nvCxnSpPr>
        <p:spPr>
          <a:xfrm flipH="1">
            <a:off x="5479981" y="1831247"/>
            <a:ext cx="117194" cy="922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Conector recto 172">
            <a:extLst>
              <a:ext uri="{FF2B5EF4-FFF2-40B4-BE49-F238E27FC236}">
                <a16:creationId xmlns:a16="http://schemas.microsoft.com/office/drawing/2014/main" id="{ED67DEB0-6AD8-4719-A0D5-FF4E3F72E283}"/>
              </a:ext>
            </a:extLst>
          </p:cNvPr>
          <p:cNvCxnSpPr>
            <a:cxnSpLocks/>
            <a:stCxn id="594" idx="2"/>
            <a:endCxn id="604" idx="0"/>
          </p:cNvCxnSpPr>
          <p:nvPr/>
        </p:nvCxnSpPr>
        <p:spPr>
          <a:xfrm>
            <a:off x="5597175" y="1831247"/>
            <a:ext cx="116705" cy="922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C18F8588-444D-4061-BF8B-429E3DBCD17A}"/>
              </a:ext>
            </a:extLst>
          </p:cNvPr>
          <p:cNvGrpSpPr/>
          <p:nvPr/>
        </p:nvGrpSpPr>
        <p:grpSpPr>
          <a:xfrm>
            <a:off x="3767965" y="2162063"/>
            <a:ext cx="394584" cy="157724"/>
            <a:chOff x="1202959" y="2301497"/>
            <a:chExt cx="394584" cy="157724"/>
          </a:xfrm>
        </p:grpSpPr>
        <p:sp>
          <p:nvSpPr>
            <p:cNvPr id="618" name="Rectángulo 195">
              <a:extLst>
                <a:ext uri="{FF2B5EF4-FFF2-40B4-BE49-F238E27FC236}">
                  <a16:creationId xmlns:a16="http://schemas.microsoft.com/office/drawing/2014/main" id="{F406E3E4-777D-40A5-B2D3-6CA5B6279EBF}"/>
                </a:ext>
              </a:extLst>
            </p:cNvPr>
            <p:cNvSpPr/>
            <p:nvPr/>
          </p:nvSpPr>
          <p:spPr>
            <a:xfrm>
              <a:off x="1202959" y="2348607"/>
              <a:ext cx="394584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tA</a:t>
              </a:r>
              <a:r>
                <a:rPr lang="en-US" sz="600" dirty="0">
                  <a:solidFill>
                    <a:schemeClr val="tx1"/>
                  </a:solidFill>
                </a:rPr>
                <a:t>_</a:t>
              </a:r>
              <a:r>
                <a:rPr lang="en-US" sz="900" dirty="0">
                  <a:solidFill>
                    <a:schemeClr val="tx1"/>
                  </a:solidFill>
                  <a:latin typeface="French Script MT" panose="03020402040607040605" pitchFamily="66" charset="0"/>
                </a:rPr>
                <a:t>l</a:t>
              </a:r>
              <a:r>
                <a:rPr lang="en-US" sz="600" dirty="0">
                  <a:solidFill>
                    <a:schemeClr val="tx1"/>
                  </a:solidFill>
                </a:rPr>
                <a:t>0_ext</a:t>
              </a:r>
            </a:p>
          </p:txBody>
        </p:sp>
        <p:sp>
          <p:nvSpPr>
            <p:cNvPr id="619" name="Elipse 223">
              <a:extLst>
                <a:ext uri="{FF2B5EF4-FFF2-40B4-BE49-F238E27FC236}">
                  <a16:creationId xmlns:a16="http://schemas.microsoft.com/office/drawing/2014/main" id="{8194D064-BBBA-48A8-A823-575A05647D77}"/>
                </a:ext>
              </a:extLst>
            </p:cNvPr>
            <p:cNvSpPr/>
            <p:nvPr/>
          </p:nvSpPr>
          <p:spPr>
            <a:xfrm>
              <a:off x="1387894" y="2301497"/>
              <a:ext cx="43142" cy="578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CC3F72B8-EC64-4D10-B2C8-E90BE8ED9F11}"/>
              </a:ext>
            </a:extLst>
          </p:cNvPr>
          <p:cNvGrpSpPr/>
          <p:nvPr/>
        </p:nvGrpSpPr>
        <p:grpSpPr>
          <a:xfrm>
            <a:off x="4715892" y="2156321"/>
            <a:ext cx="394584" cy="153296"/>
            <a:chOff x="2600466" y="2295755"/>
            <a:chExt cx="394584" cy="153296"/>
          </a:xfrm>
        </p:grpSpPr>
        <p:sp>
          <p:nvSpPr>
            <p:cNvPr id="621" name="Rectángulo 209">
              <a:extLst>
                <a:ext uri="{FF2B5EF4-FFF2-40B4-BE49-F238E27FC236}">
                  <a16:creationId xmlns:a16="http://schemas.microsoft.com/office/drawing/2014/main" id="{83EA8805-D1AB-476A-BEBB-4D4A01BBBEAB}"/>
                </a:ext>
              </a:extLst>
            </p:cNvPr>
            <p:cNvSpPr/>
            <p:nvPr/>
          </p:nvSpPr>
          <p:spPr>
            <a:xfrm>
              <a:off x="2600466" y="2338437"/>
              <a:ext cx="394584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tB</a:t>
              </a:r>
              <a:r>
                <a:rPr lang="en-US" sz="600" dirty="0">
                  <a:solidFill>
                    <a:schemeClr val="tx1"/>
                  </a:solidFill>
                </a:rPr>
                <a:t>_</a:t>
              </a:r>
              <a:r>
                <a:rPr lang="en-US" sz="900" dirty="0">
                  <a:solidFill>
                    <a:schemeClr val="tx1"/>
                  </a:solidFill>
                  <a:latin typeface="French Script MT" panose="03020402040607040605" pitchFamily="66" charset="0"/>
                </a:rPr>
                <a:t>l</a:t>
              </a:r>
              <a:r>
                <a:rPr lang="en-US" sz="600" dirty="0">
                  <a:solidFill>
                    <a:schemeClr val="tx1"/>
                  </a:solidFill>
                </a:rPr>
                <a:t>0_ext</a:t>
              </a:r>
            </a:p>
          </p:txBody>
        </p:sp>
        <p:sp>
          <p:nvSpPr>
            <p:cNvPr id="622" name="Elipse 223">
              <a:extLst>
                <a:ext uri="{FF2B5EF4-FFF2-40B4-BE49-F238E27FC236}">
                  <a16:creationId xmlns:a16="http://schemas.microsoft.com/office/drawing/2014/main" id="{993F2E42-F1B1-48E4-B71A-E794ED311C45}"/>
                </a:ext>
              </a:extLst>
            </p:cNvPr>
            <p:cNvSpPr/>
            <p:nvPr/>
          </p:nvSpPr>
          <p:spPr>
            <a:xfrm>
              <a:off x="2787463" y="2295755"/>
              <a:ext cx="43142" cy="578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26" name="Imagen 186">
            <a:extLst>
              <a:ext uri="{FF2B5EF4-FFF2-40B4-BE49-F238E27FC236}">
                <a16:creationId xmlns:a16="http://schemas.microsoft.com/office/drawing/2014/main" id="{A67237B0-F88E-41A9-AB7F-917557ECE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450" y="1380580"/>
            <a:ext cx="157106" cy="85693"/>
          </a:xfrm>
          <a:prstGeom prst="rect">
            <a:avLst/>
          </a:prstGeom>
          <a:ln>
            <a:noFill/>
          </a:ln>
        </p:spPr>
      </p:pic>
      <p:sp>
        <p:nvSpPr>
          <p:cNvPr id="628" name="Rectángulo 192">
            <a:extLst>
              <a:ext uri="{FF2B5EF4-FFF2-40B4-BE49-F238E27FC236}">
                <a16:creationId xmlns:a16="http://schemas.microsoft.com/office/drawing/2014/main" id="{A70D50BB-C1D2-4887-81AF-1A6A28D59997}"/>
              </a:ext>
            </a:extLst>
          </p:cNvPr>
          <p:cNvSpPr/>
          <p:nvPr/>
        </p:nvSpPr>
        <p:spPr>
          <a:xfrm>
            <a:off x="7732283" y="1009729"/>
            <a:ext cx="32610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schemaX</a:t>
            </a:r>
          </a:p>
        </p:txBody>
      </p:sp>
      <p:sp>
        <p:nvSpPr>
          <p:cNvPr id="629" name="Rectángulo 193">
            <a:extLst>
              <a:ext uri="{FF2B5EF4-FFF2-40B4-BE49-F238E27FC236}">
                <a16:creationId xmlns:a16="http://schemas.microsoft.com/office/drawing/2014/main" id="{A440FCFC-E338-48E0-8E49-9F3ED135EF33}"/>
              </a:ext>
            </a:extLst>
          </p:cNvPr>
          <p:cNvSpPr/>
          <p:nvPr/>
        </p:nvSpPr>
        <p:spPr>
          <a:xfrm>
            <a:off x="7060054" y="1274346"/>
            <a:ext cx="525191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s-CO" sz="600" dirty="0">
                <a:solidFill>
                  <a:schemeClr val="tx1"/>
                </a:solidFill>
              </a:rPr>
              <a:t>colByClass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635" name="Conector recto 201">
            <a:extLst>
              <a:ext uri="{FF2B5EF4-FFF2-40B4-BE49-F238E27FC236}">
                <a16:creationId xmlns:a16="http://schemas.microsoft.com/office/drawing/2014/main" id="{F83D2223-8658-46BD-BA21-6DC358E7AD85}"/>
              </a:ext>
            </a:extLst>
          </p:cNvPr>
          <p:cNvCxnSpPr>
            <a:stCxn id="628" idx="2"/>
            <a:endCxn id="629" idx="0"/>
          </p:cNvCxnSpPr>
          <p:nvPr/>
        </p:nvCxnSpPr>
        <p:spPr>
          <a:xfrm flipH="1">
            <a:off x="7322650" y="1120343"/>
            <a:ext cx="572685" cy="154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ángulo 208">
            <a:extLst>
              <a:ext uri="{FF2B5EF4-FFF2-40B4-BE49-F238E27FC236}">
                <a16:creationId xmlns:a16="http://schemas.microsoft.com/office/drawing/2014/main" id="{1393039C-AA60-4743-8FBF-F360A19DCBC2}"/>
              </a:ext>
            </a:extLst>
          </p:cNvPr>
          <p:cNvSpPr/>
          <p:nvPr/>
        </p:nvSpPr>
        <p:spPr>
          <a:xfrm>
            <a:off x="6703506" y="1714946"/>
            <a:ext cx="269506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colB</a:t>
            </a:r>
          </a:p>
        </p:txBody>
      </p:sp>
      <p:sp>
        <p:nvSpPr>
          <p:cNvPr id="643" name="Rectángulo 210">
            <a:extLst>
              <a:ext uri="{FF2B5EF4-FFF2-40B4-BE49-F238E27FC236}">
                <a16:creationId xmlns:a16="http://schemas.microsoft.com/office/drawing/2014/main" id="{7B798F05-468F-4DCD-8346-ADC16A3E8847}"/>
              </a:ext>
            </a:extLst>
          </p:cNvPr>
          <p:cNvSpPr/>
          <p:nvPr/>
        </p:nvSpPr>
        <p:spPr>
          <a:xfrm>
            <a:off x="6709709" y="1938592"/>
            <a:ext cx="245005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44" name="Conector recto 214">
            <a:extLst>
              <a:ext uri="{FF2B5EF4-FFF2-40B4-BE49-F238E27FC236}">
                <a16:creationId xmlns:a16="http://schemas.microsoft.com/office/drawing/2014/main" id="{F60411ED-749B-4403-94B5-94A123CFF21A}"/>
              </a:ext>
            </a:extLst>
          </p:cNvPr>
          <p:cNvCxnSpPr>
            <a:cxnSpLocks/>
            <a:stCxn id="643" idx="2"/>
            <a:endCxn id="727" idx="0"/>
          </p:cNvCxnSpPr>
          <p:nvPr/>
        </p:nvCxnSpPr>
        <p:spPr>
          <a:xfrm>
            <a:off x="6832212" y="2049206"/>
            <a:ext cx="1896" cy="148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onector recto 215">
            <a:extLst>
              <a:ext uri="{FF2B5EF4-FFF2-40B4-BE49-F238E27FC236}">
                <a16:creationId xmlns:a16="http://schemas.microsoft.com/office/drawing/2014/main" id="{79E350EC-3A2F-4F02-921D-C7A0ACFF88FE}"/>
              </a:ext>
            </a:extLst>
          </p:cNvPr>
          <p:cNvCxnSpPr>
            <a:stCxn id="642" idx="2"/>
            <a:endCxn id="643" idx="0"/>
          </p:cNvCxnSpPr>
          <p:nvPr/>
        </p:nvCxnSpPr>
        <p:spPr>
          <a:xfrm flipH="1">
            <a:off x="6832212" y="1825560"/>
            <a:ext cx="6047" cy="113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Conector recto 219">
            <a:extLst>
              <a:ext uri="{FF2B5EF4-FFF2-40B4-BE49-F238E27FC236}">
                <a16:creationId xmlns:a16="http://schemas.microsoft.com/office/drawing/2014/main" id="{6C22CFE4-C928-4F00-A2F1-859DE5437AE4}"/>
              </a:ext>
            </a:extLst>
          </p:cNvPr>
          <p:cNvCxnSpPr>
            <a:stCxn id="629" idx="2"/>
            <a:endCxn id="642" idx="0"/>
          </p:cNvCxnSpPr>
          <p:nvPr/>
        </p:nvCxnSpPr>
        <p:spPr>
          <a:xfrm flipH="1">
            <a:off x="6838259" y="1384960"/>
            <a:ext cx="484391" cy="3299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Rectángulo 220">
            <a:extLst>
              <a:ext uri="{FF2B5EF4-FFF2-40B4-BE49-F238E27FC236}">
                <a16:creationId xmlns:a16="http://schemas.microsoft.com/office/drawing/2014/main" id="{2DFA11EE-24F0-46FB-8576-7174BD56D1C4}"/>
              </a:ext>
            </a:extLst>
          </p:cNvPr>
          <p:cNvSpPr/>
          <p:nvPr/>
        </p:nvSpPr>
        <p:spPr>
          <a:xfrm>
            <a:off x="8335330" y="1267838"/>
            <a:ext cx="434042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colByAssoc</a:t>
            </a:r>
          </a:p>
        </p:txBody>
      </p:sp>
      <p:cxnSp>
        <p:nvCxnSpPr>
          <p:cNvPr id="648" name="Conector recto 222">
            <a:extLst>
              <a:ext uri="{FF2B5EF4-FFF2-40B4-BE49-F238E27FC236}">
                <a16:creationId xmlns:a16="http://schemas.microsoft.com/office/drawing/2014/main" id="{AD205390-AF47-4E8A-9AB5-E71698614B7B}"/>
              </a:ext>
            </a:extLst>
          </p:cNvPr>
          <p:cNvCxnSpPr>
            <a:cxnSpLocks/>
            <a:stCxn id="628" idx="2"/>
            <a:endCxn id="649" idx="1"/>
          </p:cNvCxnSpPr>
          <p:nvPr/>
        </p:nvCxnSpPr>
        <p:spPr>
          <a:xfrm>
            <a:off x="7895335" y="1120343"/>
            <a:ext cx="651057" cy="112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Elipse 223">
            <a:extLst>
              <a:ext uri="{FF2B5EF4-FFF2-40B4-BE49-F238E27FC236}">
                <a16:creationId xmlns:a16="http://schemas.microsoft.com/office/drawing/2014/main" id="{5E3DF22B-F2D0-4976-92AD-F23D9991518B}"/>
              </a:ext>
            </a:extLst>
          </p:cNvPr>
          <p:cNvSpPr/>
          <p:nvPr/>
        </p:nvSpPr>
        <p:spPr>
          <a:xfrm>
            <a:off x="8540074" y="1224603"/>
            <a:ext cx="43142" cy="578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ángulo 244">
            <a:extLst>
              <a:ext uri="{FF2B5EF4-FFF2-40B4-BE49-F238E27FC236}">
                <a16:creationId xmlns:a16="http://schemas.microsoft.com/office/drawing/2014/main" id="{4BCDD7E9-130B-49A3-BA09-51CD25462935}"/>
              </a:ext>
            </a:extLst>
          </p:cNvPr>
          <p:cNvSpPr/>
          <p:nvPr/>
        </p:nvSpPr>
        <p:spPr>
          <a:xfrm>
            <a:off x="8359723" y="1475469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2classes</a:t>
            </a:r>
          </a:p>
        </p:txBody>
      </p:sp>
      <p:pic>
        <p:nvPicPr>
          <p:cNvPr id="660" name="Imagen 177">
            <a:extLst>
              <a:ext uri="{FF2B5EF4-FFF2-40B4-BE49-F238E27FC236}">
                <a16:creationId xmlns:a16="http://schemas.microsoft.com/office/drawing/2014/main" id="{893F7674-226F-4E40-A738-CD953DC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485" y="2613053"/>
            <a:ext cx="143554" cy="50077"/>
          </a:xfrm>
          <a:prstGeom prst="rect">
            <a:avLst/>
          </a:prstGeom>
          <a:ln>
            <a:noFill/>
          </a:ln>
        </p:spPr>
      </p:pic>
      <p:sp>
        <p:nvSpPr>
          <p:cNvPr id="661" name="Rectángulo 178">
            <a:extLst>
              <a:ext uri="{FF2B5EF4-FFF2-40B4-BE49-F238E27FC236}">
                <a16:creationId xmlns:a16="http://schemas.microsoft.com/office/drawing/2014/main" id="{80102276-3D50-4567-9CA1-C36603F43978}"/>
              </a:ext>
            </a:extLst>
          </p:cNvPr>
          <p:cNvSpPr/>
          <p:nvPr/>
        </p:nvSpPr>
        <p:spPr>
          <a:xfrm>
            <a:off x="6639226" y="2462406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r2_crs</a:t>
            </a:r>
          </a:p>
        </p:txBody>
      </p:sp>
      <p:sp>
        <p:nvSpPr>
          <p:cNvPr id="662" name="Rectángulo 179">
            <a:extLst>
              <a:ext uri="{FF2B5EF4-FFF2-40B4-BE49-F238E27FC236}">
                <a16:creationId xmlns:a16="http://schemas.microsoft.com/office/drawing/2014/main" id="{B200C939-0736-4602-84A0-63B40535C481}"/>
              </a:ext>
            </a:extLst>
          </p:cNvPr>
          <p:cNvSpPr/>
          <p:nvPr/>
        </p:nvSpPr>
        <p:spPr>
          <a:xfrm>
            <a:off x="6433688" y="2718696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EMB*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</a:p>
        </p:txBody>
      </p:sp>
      <p:sp>
        <p:nvSpPr>
          <p:cNvPr id="663" name="Rectángulo 180">
            <a:extLst>
              <a:ext uri="{FF2B5EF4-FFF2-40B4-BE49-F238E27FC236}">
                <a16:creationId xmlns:a16="http://schemas.microsoft.com/office/drawing/2014/main" id="{790750D6-2B83-4B8F-9A15-1722E159EE16}"/>
              </a:ext>
            </a:extLst>
          </p:cNvPr>
          <p:cNvSpPr/>
          <p:nvPr/>
        </p:nvSpPr>
        <p:spPr>
          <a:xfrm>
            <a:off x="6863756" y="2718696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REF*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</a:p>
        </p:txBody>
      </p:sp>
      <p:cxnSp>
        <p:nvCxnSpPr>
          <p:cNvPr id="664" name="Conector recto 181">
            <a:extLst>
              <a:ext uri="{FF2B5EF4-FFF2-40B4-BE49-F238E27FC236}">
                <a16:creationId xmlns:a16="http://schemas.microsoft.com/office/drawing/2014/main" id="{58BA7294-00EC-44E4-AC62-FAB0847A9DA3}"/>
              </a:ext>
            </a:extLst>
          </p:cNvPr>
          <p:cNvCxnSpPr>
            <a:stCxn id="661" idx="2"/>
            <a:endCxn id="662" idx="0"/>
          </p:cNvCxnSpPr>
          <p:nvPr/>
        </p:nvCxnSpPr>
        <p:spPr>
          <a:xfrm flipH="1">
            <a:off x="6630980" y="2573020"/>
            <a:ext cx="205538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Conector recto 182">
            <a:extLst>
              <a:ext uri="{FF2B5EF4-FFF2-40B4-BE49-F238E27FC236}">
                <a16:creationId xmlns:a16="http://schemas.microsoft.com/office/drawing/2014/main" id="{E845BA1F-D92F-4F85-B29A-221511C6947D}"/>
              </a:ext>
            </a:extLst>
          </p:cNvPr>
          <p:cNvCxnSpPr>
            <a:stCxn id="661" idx="2"/>
            <a:endCxn id="663" idx="0"/>
          </p:cNvCxnSpPr>
          <p:nvPr/>
        </p:nvCxnSpPr>
        <p:spPr>
          <a:xfrm>
            <a:off x="6836518" y="2573020"/>
            <a:ext cx="224530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6" name="Imagen 184">
            <a:extLst>
              <a:ext uri="{FF2B5EF4-FFF2-40B4-BE49-F238E27FC236}">
                <a16:creationId xmlns:a16="http://schemas.microsoft.com/office/drawing/2014/main" id="{19DB15E1-966E-4164-A39C-8381F8A3A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899" y="2627838"/>
            <a:ext cx="153648" cy="50077"/>
          </a:xfrm>
          <a:prstGeom prst="rect">
            <a:avLst/>
          </a:prstGeom>
          <a:ln>
            <a:noFill/>
          </a:ln>
        </p:spPr>
      </p:pic>
      <p:sp>
        <p:nvSpPr>
          <p:cNvPr id="677" name="Rectángulo 187">
            <a:extLst>
              <a:ext uri="{FF2B5EF4-FFF2-40B4-BE49-F238E27FC236}">
                <a16:creationId xmlns:a16="http://schemas.microsoft.com/office/drawing/2014/main" id="{48799090-8720-4F94-A28B-FCCE0645742B}"/>
              </a:ext>
            </a:extLst>
          </p:cNvPr>
          <p:cNvSpPr/>
          <p:nvPr/>
        </p:nvSpPr>
        <p:spPr>
          <a:xfrm>
            <a:off x="7668746" y="1707411"/>
            <a:ext cx="288456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colC</a:t>
            </a:r>
          </a:p>
        </p:txBody>
      </p:sp>
      <p:sp>
        <p:nvSpPr>
          <p:cNvPr id="678" name="Rectángulo 195">
            <a:extLst>
              <a:ext uri="{FF2B5EF4-FFF2-40B4-BE49-F238E27FC236}">
                <a16:creationId xmlns:a16="http://schemas.microsoft.com/office/drawing/2014/main" id="{99BAB73F-BE64-48B3-868B-19438B20FC97}"/>
              </a:ext>
            </a:extLst>
          </p:cNvPr>
          <p:cNvSpPr/>
          <p:nvPr/>
        </p:nvSpPr>
        <p:spPr>
          <a:xfrm>
            <a:off x="7687644" y="1955181"/>
            <a:ext cx="23839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 err="1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 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79" name="Rectángulo 201">
            <a:extLst>
              <a:ext uri="{FF2B5EF4-FFF2-40B4-BE49-F238E27FC236}">
                <a16:creationId xmlns:a16="http://schemas.microsoft.com/office/drawing/2014/main" id="{AEA661CD-A33D-4246-A729-955F0C5468D2}"/>
              </a:ext>
            </a:extLst>
          </p:cNvPr>
          <p:cNvSpPr/>
          <p:nvPr/>
        </p:nvSpPr>
        <p:spPr>
          <a:xfrm>
            <a:off x="7591341" y="2468914"/>
            <a:ext cx="422329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r2_bLine</a:t>
            </a:r>
          </a:p>
        </p:txBody>
      </p:sp>
      <p:sp>
        <p:nvSpPr>
          <p:cNvPr id="680" name="Rectángulo 202">
            <a:extLst>
              <a:ext uri="{FF2B5EF4-FFF2-40B4-BE49-F238E27FC236}">
                <a16:creationId xmlns:a16="http://schemas.microsoft.com/office/drawing/2014/main" id="{16000BBA-D325-4839-BA5F-0CA64512042B}"/>
              </a:ext>
            </a:extLst>
          </p:cNvPr>
          <p:cNvSpPr/>
          <p:nvPr/>
        </p:nvSpPr>
        <p:spPr>
          <a:xfrm>
            <a:off x="7371351" y="2725204"/>
            <a:ext cx="422329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 EMB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</a:p>
        </p:txBody>
      </p:sp>
      <p:sp>
        <p:nvSpPr>
          <p:cNvPr id="681" name="Rectángulo 207">
            <a:extLst>
              <a:ext uri="{FF2B5EF4-FFF2-40B4-BE49-F238E27FC236}">
                <a16:creationId xmlns:a16="http://schemas.microsoft.com/office/drawing/2014/main" id="{EAA6C559-3F95-4AA9-955E-3B1A3AC0A64D}"/>
              </a:ext>
            </a:extLst>
          </p:cNvPr>
          <p:cNvSpPr/>
          <p:nvPr/>
        </p:nvSpPr>
        <p:spPr>
          <a:xfrm>
            <a:off x="7831022" y="2725204"/>
            <a:ext cx="418848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 REF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</a:p>
        </p:txBody>
      </p:sp>
      <p:cxnSp>
        <p:nvCxnSpPr>
          <p:cNvPr id="682" name="Conector recto 208">
            <a:extLst>
              <a:ext uri="{FF2B5EF4-FFF2-40B4-BE49-F238E27FC236}">
                <a16:creationId xmlns:a16="http://schemas.microsoft.com/office/drawing/2014/main" id="{CAF79F33-B142-4472-9EE0-E2AA16A6A050}"/>
              </a:ext>
            </a:extLst>
          </p:cNvPr>
          <p:cNvCxnSpPr>
            <a:cxnSpLocks/>
            <a:stCxn id="678" idx="2"/>
            <a:endCxn id="730" idx="0"/>
          </p:cNvCxnSpPr>
          <p:nvPr/>
        </p:nvCxnSpPr>
        <p:spPr>
          <a:xfrm flipH="1">
            <a:off x="7797773" y="2065795"/>
            <a:ext cx="9068" cy="148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Conector recto 209">
            <a:extLst>
              <a:ext uri="{FF2B5EF4-FFF2-40B4-BE49-F238E27FC236}">
                <a16:creationId xmlns:a16="http://schemas.microsoft.com/office/drawing/2014/main" id="{6C0B342C-7412-4053-8002-742ECB24E641}"/>
              </a:ext>
            </a:extLst>
          </p:cNvPr>
          <p:cNvCxnSpPr>
            <a:stCxn id="677" idx="2"/>
            <a:endCxn id="678" idx="0"/>
          </p:cNvCxnSpPr>
          <p:nvPr/>
        </p:nvCxnSpPr>
        <p:spPr>
          <a:xfrm flipH="1">
            <a:off x="7806841" y="1818025"/>
            <a:ext cx="6133" cy="1371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Conector recto 218">
            <a:extLst>
              <a:ext uri="{FF2B5EF4-FFF2-40B4-BE49-F238E27FC236}">
                <a16:creationId xmlns:a16="http://schemas.microsoft.com/office/drawing/2014/main" id="{DC380712-9A3D-4573-A556-07317061C2EE}"/>
              </a:ext>
            </a:extLst>
          </p:cNvPr>
          <p:cNvCxnSpPr>
            <a:stCxn id="730" idx="2"/>
            <a:endCxn id="679" idx="0"/>
          </p:cNvCxnSpPr>
          <p:nvPr/>
        </p:nvCxnSpPr>
        <p:spPr>
          <a:xfrm>
            <a:off x="7797773" y="2325197"/>
            <a:ext cx="4733" cy="143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Conector recto 219">
            <a:extLst>
              <a:ext uri="{FF2B5EF4-FFF2-40B4-BE49-F238E27FC236}">
                <a16:creationId xmlns:a16="http://schemas.microsoft.com/office/drawing/2014/main" id="{E6264F77-15F8-477C-8EFE-E60179774195}"/>
              </a:ext>
            </a:extLst>
          </p:cNvPr>
          <p:cNvCxnSpPr>
            <a:stCxn id="679" idx="2"/>
            <a:endCxn id="680" idx="0"/>
          </p:cNvCxnSpPr>
          <p:nvPr/>
        </p:nvCxnSpPr>
        <p:spPr>
          <a:xfrm flipH="1">
            <a:off x="7582516" y="2579528"/>
            <a:ext cx="219990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ector recto 222">
            <a:extLst>
              <a:ext uri="{FF2B5EF4-FFF2-40B4-BE49-F238E27FC236}">
                <a16:creationId xmlns:a16="http://schemas.microsoft.com/office/drawing/2014/main" id="{1571BA46-1131-4F8C-8184-40E554502B50}"/>
              </a:ext>
            </a:extLst>
          </p:cNvPr>
          <p:cNvCxnSpPr>
            <a:cxnSpLocks/>
            <a:stCxn id="679" idx="2"/>
            <a:endCxn id="681" idx="0"/>
          </p:cNvCxnSpPr>
          <p:nvPr/>
        </p:nvCxnSpPr>
        <p:spPr>
          <a:xfrm>
            <a:off x="7802506" y="2579528"/>
            <a:ext cx="237940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onector recto 224">
            <a:extLst>
              <a:ext uri="{FF2B5EF4-FFF2-40B4-BE49-F238E27FC236}">
                <a16:creationId xmlns:a16="http://schemas.microsoft.com/office/drawing/2014/main" id="{3DB1F4D0-352B-498F-B6F7-B83CA380611F}"/>
              </a:ext>
            </a:extLst>
          </p:cNvPr>
          <p:cNvCxnSpPr>
            <a:cxnSpLocks/>
            <a:stCxn id="677" idx="0"/>
            <a:endCxn id="629" idx="2"/>
          </p:cNvCxnSpPr>
          <p:nvPr/>
        </p:nvCxnSpPr>
        <p:spPr>
          <a:xfrm flipH="1" flipV="1">
            <a:off x="7322650" y="1384960"/>
            <a:ext cx="490324" cy="3224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Rectángulo 247">
            <a:extLst>
              <a:ext uri="{FF2B5EF4-FFF2-40B4-BE49-F238E27FC236}">
                <a16:creationId xmlns:a16="http://schemas.microsoft.com/office/drawing/2014/main" id="{43336C77-1266-4FB1-9BAE-F05C0AF2EBAD}"/>
              </a:ext>
            </a:extLst>
          </p:cNvPr>
          <p:cNvSpPr/>
          <p:nvPr/>
        </p:nvSpPr>
        <p:spPr>
          <a:xfrm>
            <a:off x="8379683" y="1713031"/>
            <a:ext cx="359805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colBC</a:t>
            </a:r>
          </a:p>
        </p:txBody>
      </p:sp>
      <p:cxnSp>
        <p:nvCxnSpPr>
          <p:cNvPr id="708" name="Conector recto 243">
            <a:extLst>
              <a:ext uri="{FF2B5EF4-FFF2-40B4-BE49-F238E27FC236}">
                <a16:creationId xmlns:a16="http://schemas.microsoft.com/office/drawing/2014/main" id="{FBACC5D5-7162-47A4-9D44-72D367E25AAF}"/>
              </a:ext>
            </a:extLst>
          </p:cNvPr>
          <p:cNvCxnSpPr>
            <a:cxnSpLocks/>
            <a:stCxn id="647" idx="2"/>
            <a:endCxn id="650" idx="0"/>
          </p:cNvCxnSpPr>
          <p:nvPr/>
        </p:nvCxnSpPr>
        <p:spPr>
          <a:xfrm>
            <a:off x="8552351" y="1378452"/>
            <a:ext cx="4664" cy="970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Rectángulo 167">
            <a:extLst>
              <a:ext uri="{FF2B5EF4-FFF2-40B4-BE49-F238E27FC236}">
                <a16:creationId xmlns:a16="http://schemas.microsoft.com/office/drawing/2014/main" id="{8A5E9924-1F6D-44FA-B5E9-FC9834C48846}"/>
              </a:ext>
            </a:extLst>
          </p:cNvPr>
          <p:cNvSpPr/>
          <p:nvPr/>
        </p:nvSpPr>
        <p:spPr>
          <a:xfrm>
            <a:off x="8345708" y="1921386"/>
            <a:ext cx="209068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id</a:t>
            </a:r>
          </a:p>
        </p:txBody>
      </p:sp>
      <p:sp>
        <p:nvSpPr>
          <p:cNvPr id="714" name="Rectángulo 167">
            <a:extLst>
              <a:ext uri="{FF2B5EF4-FFF2-40B4-BE49-F238E27FC236}">
                <a16:creationId xmlns:a16="http://schemas.microsoft.com/office/drawing/2014/main" id="{D0EE615A-86A4-44A7-8638-4FAE8B035571}"/>
              </a:ext>
            </a:extLst>
          </p:cNvPr>
          <p:cNvSpPr/>
          <p:nvPr/>
        </p:nvSpPr>
        <p:spPr>
          <a:xfrm>
            <a:off x="8583685" y="1921386"/>
            <a:ext cx="200911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 id</a:t>
            </a:r>
          </a:p>
        </p:txBody>
      </p:sp>
      <p:cxnSp>
        <p:nvCxnSpPr>
          <p:cNvPr id="715" name="Conector recto 172">
            <a:extLst>
              <a:ext uri="{FF2B5EF4-FFF2-40B4-BE49-F238E27FC236}">
                <a16:creationId xmlns:a16="http://schemas.microsoft.com/office/drawing/2014/main" id="{0B6B2636-1961-41D3-B8D3-192EAC67E68B}"/>
              </a:ext>
            </a:extLst>
          </p:cNvPr>
          <p:cNvCxnSpPr>
            <a:cxnSpLocks/>
            <a:stCxn id="701" idx="2"/>
            <a:endCxn id="713" idx="0"/>
          </p:cNvCxnSpPr>
          <p:nvPr/>
        </p:nvCxnSpPr>
        <p:spPr>
          <a:xfrm flipH="1">
            <a:off x="8450242" y="1823645"/>
            <a:ext cx="109344" cy="977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Conector recto 172">
            <a:extLst>
              <a:ext uri="{FF2B5EF4-FFF2-40B4-BE49-F238E27FC236}">
                <a16:creationId xmlns:a16="http://schemas.microsoft.com/office/drawing/2014/main" id="{B0A328B4-677D-40F0-8C58-A26365F79FB6}"/>
              </a:ext>
            </a:extLst>
          </p:cNvPr>
          <p:cNvCxnSpPr>
            <a:cxnSpLocks/>
            <a:endCxn id="714" idx="0"/>
          </p:cNvCxnSpPr>
          <p:nvPr/>
        </p:nvCxnSpPr>
        <p:spPr>
          <a:xfrm>
            <a:off x="8567436" y="1806266"/>
            <a:ext cx="116705" cy="1151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5E1CA8E5-3AAB-4A9E-8373-33B86334C4F3}"/>
              </a:ext>
            </a:extLst>
          </p:cNvPr>
          <p:cNvGrpSpPr/>
          <p:nvPr/>
        </p:nvGrpSpPr>
        <p:grpSpPr>
          <a:xfrm>
            <a:off x="6636816" y="2155312"/>
            <a:ext cx="394584" cy="153296"/>
            <a:chOff x="2600466" y="2295755"/>
            <a:chExt cx="394584" cy="153296"/>
          </a:xfrm>
        </p:grpSpPr>
        <p:sp>
          <p:nvSpPr>
            <p:cNvPr id="727" name="Rectángulo 209">
              <a:extLst>
                <a:ext uri="{FF2B5EF4-FFF2-40B4-BE49-F238E27FC236}">
                  <a16:creationId xmlns:a16="http://schemas.microsoft.com/office/drawing/2014/main" id="{E0A18DCA-D4AB-4E2F-B335-F86EE7A714D9}"/>
                </a:ext>
              </a:extLst>
            </p:cNvPr>
            <p:cNvSpPr/>
            <p:nvPr/>
          </p:nvSpPr>
          <p:spPr>
            <a:xfrm>
              <a:off x="2600466" y="2338437"/>
              <a:ext cx="394584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tB</a:t>
              </a:r>
              <a:r>
                <a:rPr lang="en-US" sz="600" dirty="0">
                  <a:solidFill>
                    <a:schemeClr val="tx1"/>
                  </a:solidFill>
                </a:rPr>
                <a:t>_</a:t>
              </a:r>
              <a:r>
                <a:rPr lang="en-US" sz="900" dirty="0">
                  <a:solidFill>
                    <a:schemeClr val="tx1"/>
                  </a:solidFill>
                  <a:latin typeface="French Script MT" panose="03020402040607040605" pitchFamily="66" charset="0"/>
                </a:rPr>
                <a:t>l</a:t>
              </a:r>
              <a:r>
                <a:rPr lang="en-US" sz="600" dirty="0">
                  <a:solidFill>
                    <a:schemeClr val="tx1"/>
                  </a:solidFill>
                </a:rPr>
                <a:t>0_ext</a:t>
              </a:r>
            </a:p>
          </p:txBody>
        </p:sp>
        <p:sp>
          <p:nvSpPr>
            <p:cNvPr id="728" name="Elipse 223">
              <a:extLst>
                <a:ext uri="{FF2B5EF4-FFF2-40B4-BE49-F238E27FC236}">
                  <a16:creationId xmlns:a16="http://schemas.microsoft.com/office/drawing/2014/main" id="{555E0504-4D0F-4B0D-9EA5-5736F7364E9A}"/>
                </a:ext>
              </a:extLst>
            </p:cNvPr>
            <p:cNvSpPr/>
            <p:nvPr/>
          </p:nvSpPr>
          <p:spPr>
            <a:xfrm>
              <a:off x="2787463" y="2295755"/>
              <a:ext cx="43142" cy="578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E35C7D8C-68AD-41D7-B70A-6A947534F046}"/>
              </a:ext>
            </a:extLst>
          </p:cNvPr>
          <p:cNvGrpSpPr/>
          <p:nvPr/>
        </p:nvGrpSpPr>
        <p:grpSpPr>
          <a:xfrm>
            <a:off x="7586608" y="2161446"/>
            <a:ext cx="422329" cy="163751"/>
            <a:chOff x="3916018" y="2301889"/>
            <a:chExt cx="422329" cy="163751"/>
          </a:xfrm>
        </p:grpSpPr>
        <p:sp>
          <p:nvSpPr>
            <p:cNvPr id="730" name="Rectángulo 194">
              <a:extLst>
                <a:ext uri="{FF2B5EF4-FFF2-40B4-BE49-F238E27FC236}">
                  <a16:creationId xmlns:a16="http://schemas.microsoft.com/office/drawing/2014/main" id="{41719F69-DD14-4769-9D8C-FDA749AC3661}"/>
                </a:ext>
              </a:extLst>
            </p:cNvPr>
            <p:cNvSpPr/>
            <p:nvPr/>
          </p:nvSpPr>
          <p:spPr>
            <a:xfrm>
              <a:off x="3916018" y="2355026"/>
              <a:ext cx="422329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tC</a:t>
              </a:r>
              <a:r>
                <a:rPr lang="en-US" sz="600" dirty="0">
                  <a:solidFill>
                    <a:schemeClr val="tx1"/>
                  </a:solidFill>
                </a:rPr>
                <a:t>_</a:t>
              </a:r>
              <a:r>
                <a:rPr lang="en-US" sz="900" dirty="0">
                  <a:solidFill>
                    <a:schemeClr val="tx1"/>
                  </a:solidFill>
                  <a:latin typeface="French Script MT" panose="03020402040607040605" pitchFamily="66" charset="0"/>
                </a:rPr>
                <a:t>l</a:t>
              </a:r>
              <a:r>
                <a:rPr lang="en-US" sz="600" dirty="0">
                  <a:solidFill>
                    <a:schemeClr val="tx1"/>
                  </a:solidFill>
                </a:rPr>
                <a:t>0_ext</a:t>
              </a:r>
            </a:p>
          </p:txBody>
        </p:sp>
        <p:sp>
          <p:nvSpPr>
            <p:cNvPr id="731" name="Elipse 223">
              <a:extLst>
                <a:ext uri="{FF2B5EF4-FFF2-40B4-BE49-F238E27FC236}">
                  <a16:creationId xmlns:a16="http://schemas.microsoft.com/office/drawing/2014/main" id="{159711AB-D1BA-434B-8A68-E05DE37285A4}"/>
                </a:ext>
              </a:extLst>
            </p:cNvPr>
            <p:cNvSpPr/>
            <p:nvPr/>
          </p:nvSpPr>
          <p:spPr>
            <a:xfrm>
              <a:off x="4123041" y="2301889"/>
              <a:ext cx="43142" cy="578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9" name="Conector recto 249">
            <a:extLst>
              <a:ext uri="{FF2B5EF4-FFF2-40B4-BE49-F238E27FC236}">
                <a16:creationId xmlns:a16="http://schemas.microsoft.com/office/drawing/2014/main" id="{451248A8-7832-49A3-B4CE-0130AB086570}"/>
              </a:ext>
            </a:extLst>
          </p:cNvPr>
          <p:cNvCxnSpPr>
            <a:cxnSpLocks/>
            <a:stCxn id="650" idx="2"/>
            <a:endCxn id="701" idx="0"/>
          </p:cNvCxnSpPr>
          <p:nvPr/>
        </p:nvCxnSpPr>
        <p:spPr>
          <a:xfrm>
            <a:off x="8557015" y="1586083"/>
            <a:ext cx="2571" cy="1269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Conector recto 175">
            <a:extLst>
              <a:ext uri="{FF2B5EF4-FFF2-40B4-BE49-F238E27FC236}">
                <a16:creationId xmlns:a16="http://schemas.microsoft.com/office/drawing/2014/main" id="{E719FD49-0DB3-4027-BF5E-2A0A81FA9AD9}"/>
              </a:ext>
            </a:extLst>
          </p:cNvPr>
          <p:cNvCxnSpPr>
            <a:cxnSpLocks/>
            <a:stCxn id="727" idx="2"/>
            <a:endCxn id="661" idx="0"/>
          </p:cNvCxnSpPr>
          <p:nvPr/>
        </p:nvCxnSpPr>
        <p:spPr>
          <a:xfrm>
            <a:off x="6834108" y="2308608"/>
            <a:ext cx="2410" cy="1537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2" name="Imagen 186">
            <a:extLst>
              <a:ext uri="{FF2B5EF4-FFF2-40B4-BE49-F238E27FC236}">
                <a16:creationId xmlns:a16="http://schemas.microsoft.com/office/drawing/2014/main" id="{D5D20D3A-DE39-45A5-8AE3-8F8D68D5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44" y="1386816"/>
            <a:ext cx="157106" cy="85693"/>
          </a:xfrm>
          <a:prstGeom prst="rect">
            <a:avLst/>
          </a:prstGeom>
          <a:ln>
            <a:noFill/>
          </a:ln>
        </p:spPr>
      </p:pic>
      <p:pic>
        <p:nvPicPr>
          <p:cNvPr id="733" name="Imagen 187">
            <a:extLst>
              <a:ext uri="{FF2B5EF4-FFF2-40B4-BE49-F238E27FC236}">
                <a16:creationId xmlns:a16="http://schemas.microsoft.com/office/drawing/2014/main" id="{C47C5EFA-D30F-478F-A53B-A903E0229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97" y="2620160"/>
            <a:ext cx="143554" cy="50077"/>
          </a:xfrm>
          <a:prstGeom prst="rect">
            <a:avLst/>
          </a:prstGeom>
          <a:ln>
            <a:noFill/>
          </a:ln>
        </p:spPr>
      </p:pic>
      <p:sp>
        <p:nvSpPr>
          <p:cNvPr id="734" name="Rectángulo 192">
            <a:extLst>
              <a:ext uri="{FF2B5EF4-FFF2-40B4-BE49-F238E27FC236}">
                <a16:creationId xmlns:a16="http://schemas.microsoft.com/office/drawing/2014/main" id="{88865C6B-75A1-4CDE-BD5E-FDF3DEBE50D4}"/>
              </a:ext>
            </a:extLst>
          </p:cNvPr>
          <p:cNvSpPr/>
          <p:nvPr/>
        </p:nvSpPr>
        <p:spPr>
          <a:xfrm>
            <a:off x="1640677" y="1015965"/>
            <a:ext cx="32610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schemaX</a:t>
            </a:r>
          </a:p>
        </p:txBody>
      </p:sp>
      <p:sp>
        <p:nvSpPr>
          <p:cNvPr id="735" name="Rectángulo 193">
            <a:extLst>
              <a:ext uri="{FF2B5EF4-FFF2-40B4-BE49-F238E27FC236}">
                <a16:creationId xmlns:a16="http://schemas.microsoft.com/office/drawing/2014/main" id="{008891BB-21D3-443A-A9E2-0F47633FAD98}"/>
              </a:ext>
            </a:extLst>
          </p:cNvPr>
          <p:cNvSpPr/>
          <p:nvPr/>
        </p:nvSpPr>
        <p:spPr>
          <a:xfrm>
            <a:off x="930348" y="1280582"/>
            <a:ext cx="525191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s-CO" sz="600" dirty="0">
                <a:solidFill>
                  <a:schemeClr val="tx1"/>
                </a:solidFill>
              </a:rPr>
              <a:t>colByClass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736" name="Rectángulo 194">
            <a:extLst>
              <a:ext uri="{FF2B5EF4-FFF2-40B4-BE49-F238E27FC236}">
                <a16:creationId xmlns:a16="http://schemas.microsoft.com/office/drawing/2014/main" id="{9E5E2472-51A7-41B1-9325-8AE6657F221D}"/>
              </a:ext>
            </a:extLst>
          </p:cNvPr>
          <p:cNvSpPr/>
          <p:nvPr/>
        </p:nvSpPr>
        <p:spPr>
          <a:xfrm>
            <a:off x="578373" y="1731352"/>
            <a:ext cx="269506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colEi</a:t>
            </a:r>
          </a:p>
        </p:txBody>
      </p:sp>
      <p:sp>
        <p:nvSpPr>
          <p:cNvPr id="737" name="Rectángulo 197">
            <a:extLst>
              <a:ext uri="{FF2B5EF4-FFF2-40B4-BE49-F238E27FC236}">
                <a16:creationId xmlns:a16="http://schemas.microsoft.com/office/drawing/2014/main" id="{ED5D3EC5-F87E-4AAD-9B18-203CC3C9BEE7}"/>
              </a:ext>
            </a:extLst>
          </p:cNvPr>
          <p:cNvSpPr/>
          <p:nvPr/>
        </p:nvSpPr>
        <p:spPr>
          <a:xfrm>
            <a:off x="581394" y="1954998"/>
            <a:ext cx="25644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b="1" i="1" dirty="0">
                <a:solidFill>
                  <a:schemeClr val="tx1"/>
                </a:solidFill>
                <a:latin typeface="Bookman Old Style" panose="02050604050505020204" pitchFamily="18" charset="0"/>
                <a:ea typeface="SimSun-ExtB" panose="02010609060101010101" pitchFamily="49" charset="-122"/>
                <a:cs typeface="Segoe UI Black" panose="020B0A02040204020203" pitchFamily="34" charset="0"/>
              </a:rPr>
              <a:t>tEi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8" name="Rectángulo 198">
            <a:extLst>
              <a:ext uri="{FF2B5EF4-FFF2-40B4-BE49-F238E27FC236}">
                <a16:creationId xmlns:a16="http://schemas.microsoft.com/office/drawing/2014/main" id="{2F9D22B1-8A0A-4FC3-B7C0-D6C55A4F4842}"/>
              </a:ext>
            </a:extLst>
          </p:cNvPr>
          <p:cNvSpPr/>
          <p:nvPr/>
        </p:nvSpPr>
        <p:spPr>
          <a:xfrm>
            <a:off x="504939" y="2468731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r1_rolEj</a:t>
            </a:r>
          </a:p>
        </p:txBody>
      </p:sp>
      <p:sp>
        <p:nvSpPr>
          <p:cNvPr id="739" name="Rectángulo 199">
            <a:extLst>
              <a:ext uri="{FF2B5EF4-FFF2-40B4-BE49-F238E27FC236}">
                <a16:creationId xmlns:a16="http://schemas.microsoft.com/office/drawing/2014/main" id="{9CD02328-C7A2-4D1A-B8EE-AB2EF5C74503}"/>
              </a:ext>
            </a:extLst>
          </p:cNvPr>
          <p:cNvSpPr/>
          <p:nvPr/>
        </p:nvSpPr>
        <p:spPr>
          <a:xfrm>
            <a:off x="221867" y="2725020"/>
            <a:ext cx="455384" cy="114275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b="1" i="1" dirty="0">
                <a:solidFill>
                  <a:schemeClr val="tx1"/>
                </a:solidFill>
                <a:latin typeface="Bookman Old Style" panose="02050604050505020204" pitchFamily="18" charset="0"/>
                <a:ea typeface="SimSun-ExtB" panose="02010609060101010101" pitchFamily="49" charset="-122"/>
                <a:cs typeface="Segoe UI Black" panose="020B0A02040204020203" pitchFamily="34" charset="0"/>
              </a:rPr>
              <a:t>tEi </a:t>
            </a:r>
            <a:r>
              <a:rPr lang="en-US" sz="600" dirty="0">
                <a:solidFill>
                  <a:schemeClr val="tx1"/>
                </a:solidFill>
              </a:rPr>
              <a:t>EMB* </a:t>
            </a:r>
            <a:r>
              <a:rPr lang="en-US" sz="600" b="1" i="1" dirty="0">
                <a:solidFill>
                  <a:schemeClr val="tx1"/>
                </a:solidFill>
                <a:latin typeface="Bookman Old Style" panose="02050604050505020204" pitchFamily="18" charset="0"/>
                <a:ea typeface="SimSun-ExtB" panose="02010609060101010101" pitchFamily="49" charset="-122"/>
                <a:cs typeface="Segoe UI Black" panose="020B0A02040204020203" pitchFamily="34" charset="0"/>
              </a:rPr>
              <a:t>Ej</a:t>
            </a:r>
          </a:p>
        </p:txBody>
      </p:sp>
      <p:sp>
        <p:nvSpPr>
          <p:cNvPr id="740" name="Rectángulo 200">
            <a:extLst>
              <a:ext uri="{FF2B5EF4-FFF2-40B4-BE49-F238E27FC236}">
                <a16:creationId xmlns:a16="http://schemas.microsoft.com/office/drawing/2014/main" id="{D5943F4E-D5B4-4546-B82F-47BCDFB46740}"/>
              </a:ext>
            </a:extLst>
          </p:cNvPr>
          <p:cNvSpPr/>
          <p:nvPr/>
        </p:nvSpPr>
        <p:spPr>
          <a:xfrm>
            <a:off x="712683" y="2725021"/>
            <a:ext cx="45401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b="1" i="1" dirty="0">
                <a:solidFill>
                  <a:schemeClr val="tx1"/>
                </a:solidFill>
                <a:latin typeface="Bookman Old Style" panose="02050604050505020204" pitchFamily="18" charset="0"/>
                <a:ea typeface="SimSun-ExtB" panose="02010609060101010101" pitchFamily="49" charset="-122"/>
                <a:cs typeface="Segoe UI Black" panose="020B0A02040204020203" pitchFamily="34" charset="0"/>
              </a:rPr>
              <a:t>tEi </a:t>
            </a:r>
            <a:r>
              <a:rPr lang="en-US" sz="600" dirty="0">
                <a:solidFill>
                  <a:schemeClr val="tx1"/>
                </a:solidFill>
              </a:rPr>
              <a:t> REF* </a:t>
            </a:r>
            <a:r>
              <a:rPr lang="en-US" sz="600" b="1" i="1" dirty="0">
                <a:solidFill>
                  <a:schemeClr val="tx1"/>
                </a:solidFill>
                <a:latin typeface="Bookman Old Style" panose="02050604050505020204" pitchFamily="18" charset="0"/>
                <a:ea typeface="SimSun-ExtB" panose="02010609060101010101" pitchFamily="49" charset="-122"/>
                <a:cs typeface="Segoe UI Black" panose="020B0A02040204020203" pitchFamily="34" charset="0"/>
              </a:rPr>
              <a:t>Ej</a:t>
            </a:r>
          </a:p>
        </p:txBody>
      </p:sp>
      <p:cxnSp>
        <p:nvCxnSpPr>
          <p:cNvPr id="741" name="Conector recto 201">
            <a:extLst>
              <a:ext uri="{FF2B5EF4-FFF2-40B4-BE49-F238E27FC236}">
                <a16:creationId xmlns:a16="http://schemas.microsoft.com/office/drawing/2014/main" id="{DCE784AF-FE90-4CA0-BD1F-9D0AF487A107}"/>
              </a:ext>
            </a:extLst>
          </p:cNvPr>
          <p:cNvCxnSpPr>
            <a:stCxn id="734" idx="2"/>
            <a:endCxn id="735" idx="0"/>
          </p:cNvCxnSpPr>
          <p:nvPr/>
        </p:nvCxnSpPr>
        <p:spPr>
          <a:xfrm flipH="1">
            <a:off x="1192944" y="1126579"/>
            <a:ext cx="610785" cy="154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Conector recto 202">
            <a:extLst>
              <a:ext uri="{FF2B5EF4-FFF2-40B4-BE49-F238E27FC236}">
                <a16:creationId xmlns:a16="http://schemas.microsoft.com/office/drawing/2014/main" id="{A14C4DA7-8CE7-495D-BFE4-DD49F66721ED}"/>
              </a:ext>
            </a:extLst>
          </p:cNvPr>
          <p:cNvCxnSpPr>
            <a:stCxn id="735" idx="2"/>
            <a:endCxn id="736" idx="0"/>
          </p:cNvCxnSpPr>
          <p:nvPr/>
        </p:nvCxnSpPr>
        <p:spPr>
          <a:xfrm flipH="1">
            <a:off x="713126" y="1391196"/>
            <a:ext cx="479818" cy="3401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Conector recto 203">
            <a:extLst>
              <a:ext uri="{FF2B5EF4-FFF2-40B4-BE49-F238E27FC236}">
                <a16:creationId xmlns:a16="http://schemas.microsoft.com/office/drawing/2014/main" id="{3B575553-88C9-4A69-8C09-6CB09CBBBA25}"/>
              </a:ext>
            </a:extLst>
          </p:cNvPr>
          <p:cNvCxnSpPr>
            <a:cxnSpLocks/>
            <a:stCxn id="737" idx="2"/>
            <a:endCxn id="772" idx="0"/>
          </p:cNvCxnSpPr>
          <p:nvPr/>
        </p:nvCxnSpPr>
        <p:spPr>
          <a:xfrm flipH="1">
            <a:off x="708975" y="2065612"/>
            <a:ext cx="641" cy="148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onector recto 204">
            <a:extLst>
              <a:ext uri="{FF2B5EF4-FFF2-40B4-BE49-F238E27FC236}">
                <a16:creationId xmlns:a16="http://schemas.microsoft.com/office/drawing/2014/main" id="{BF2F26E8-FB9F-411E-85D5-81118FFF5B13}"/>
              </a:ext>
            </a:extLst>
          </p:cNvPr>
          <p:cNvCxnSpPr>
            <a:cxnSpLocks/>
            <a:stCxn id="736" idx="2"/>
            <a:endCxn id="737" idx="0"/>
          </p:cNvCxnSpPr>
          <p:nvPr/>
        </p:nvCxnSpPr>
        <p:spPr>
          <a:xfrm flipH="1">
            <a:off x="709616" y="1841966"/>
            <a:ext cx="3510" cy="113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Conector recto 205">
            <a:extLst>
              <a:ext uri="{FF2B5EF4-FFF2-40B4-BE49-F238E27FC236}">
                <a16:creationId xmlns:a16="http://schemas.microsoft.com/office/drawing/2014/main" id="{0392C35D-8EA8-4534-AECB-E5EDBDA5914E}"/>
              </a:ext>
            </a:extLst>
          </p:cNvPr>
          <p:cNvCxnSpPr>
            <a:stCxn id="772" idx="2"/>
            <a:endCxn id="738" idx="0"/>
          </p:cNvCxnSpPr>
          <p:nvPr/>
        </p:nvCxnSpPr>
        <p:spPr>
          <a:xfrm flipH="1">
            <a:off x="702231" y="2325014"/>
            <a:ext cx="6744" cy="143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Conector recto 206">
            <a:extLst>
              <a:ext uri="{FF2B5EF4-FFF2-40B4-BE49-F238E27FC236}">
                <a16:creationId xmlns:a16="http://schemas.microsoft.com/office/drawing/2014/main" id="{7FC07DA5-8E38-404C-9D89-2FCA0A5D6E53}"/>
              </a:ext>
            </a:extLst>
          </p:cNvPr>
          <p:cNvCxnSpPr>
            <a:cxnSpLocks/>
            <a:stCxn id="738" idx="2"/>
            <a:endCxn id="739" idx="0"/>
          </p:cNvCxnSpPr>
          <p:nvPr/>
        </p:nvCxnSpPr>
        <p:spPr>
          <a:xfrm flipH="1">
            <a:off x="449559" y="2579345"/>
            <a:ext cx="252672" cy="1456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ector recto 207">
            <a:extLst>
              <a:ext uri="{FF2B5EF4-FFF2-40B4-BE49-F238E27FC236}">
                <a16:creationId xmlns:a16="http://schemas.microsoft.com/office/drawing/2014/main" id="{9C9874E3-089D-4F7C-A2B8-B02CACFB4AAE}"/>
              </a:ext>
            </a:extLst>
          </p:cNvPr>
          <p:cNvCxnSpPr>
            <a:cxnSpLocks/>
            <a:stCxn id="738" idx="2"/>
            <a:endCxn id="740" idx="0"/>
          </p:cNvCxnSpPr>
          <p:nvPr/>
        </p:nvCxnSpPr>
        <p:spPr>
          <a:xfrm>
            <a:off x="702231" y="2579345"/>
            <a:ext cx="237459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Rectángulo 208">
            <a:extLst>
              <a:ext uri="{FF2B5EF4-FFF2-40B4-BE49-F238E27FC236}">
                <a16:creationId xmlns:a16="http://schemas.microsoft.com/office/drawing/2014/main" id="{EBCB7E31-13B3-4358-B4BB-57F103CB0DFF}"/>
              </a:ext>
            </a:extLst>
          </p:cNvPr>
          <p:cNvSpPr/>
          <p:nvPr/>
        </p:nvSpPr>
        <p:spPr>
          <a:xfrm>
            <a:off x="1526300" y="1721182"/>
            <a:ext cx="269506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colEj</a:t>
            </a:r>
          </a:p>
        </p:txBody>
      </p:sp>
      <p:sp>
        <p:nvSpPr>
          <p:cNvPr id="749" name="Rectángulo 210">
            <a:extLst>
              <a:ext uri="{FF2B5EF4-FFF2-40B4-BE49-F238E27FC236}">
                <a16:creationId xmlns:a16="http://schemas.microsoft.com/office/drawing/2014/main" id="{4BB56F77-22FF-45ED-A342-D6E504E17038}"/>
              </a:ext>
            </a:extLst>
          </p:cNvPr>
          <p:cNvSpPr/>
          <p:nvPr/>
        </p:nvSpPr>
        <p:spPr>
          <a:xfrm>
            <a:off x="1532503" y="1944828"/>
            <a:ext cx="245005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b="1" i="1" dirty="0">
                <a:solidFill>
                  <a:schemeClr val="tx1"/>
                </a:solidFill>
                <a:latin typeface="Bookman Old Style" panose="02050604050505020204" pitchFamily="18" charset="0"/>
                <a:ea typeface="SimSun-ExtB" panose="02010609060101010101" pitchFamily="49" charset="-122"/>
                <a:cs typeface="Segoe UI Black" panose="020B0A02040204020203" pitchFamily="34" charset="0"/>
              </a:rPr>
              <a:t>tEj</a:t>
            </a:r>
            <a:r>
              <a:rPr lang="en-US" sz="600" dirty="0">
                <a:solidFill>
                  <a:schemeClr val="tx1"/>
                </a:solidFill>
              </a:rPr>
              <a:t> 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750" name="Conector recto 214">
            <a:extLst>
              <a:ext uri="{FF2B5EF4-FFF2-40B4-BE49-F238E27FC236}">
                <a16:creationId xmlns:a16="http://schemas.microsoft.com/office/drawing/2014/main" id="{45ED9797-9271-4F9F-B97C-711FC04318D4}"/>
              </a:ext>
            </a:extLst>
          </p:cNvPr>
          <p:cNvCxnSpPr>
            <a:cxnSpLocks/>
            <a:stCxn id="749" idx="2"/>
            <a:endCxn id="775" idx="0"/>
          </p:cNvCxnSpPr>
          <p:nvPr/>
        </p:nvCxnSpPr>
        <p:spPr>
          <a:xfrm>
            <a:off x="1655006" y="2055442"/>
            <a:ext cx="1896" cy="148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Conector recto 215">
            <a:extLst>
              <a:ext uri="{FF2B5EF4-FFF2-40B4-BE49-F238E27FC236}">
                <a16:creationId xmlns:a16="http://schemas.microsoft.com/office/drawing/2014/main" id="{7094B1EB-AAF3-4820-B21F-B09F4ECFDFEB}"/>
              </a:ext>
            </a:extLst>
          </p:cNvPr>
          <p:cNvCxnSpPr>
            <a:stCxn id="748" idx="2"/>
            <a:endCxn id="749" idx="0"/>
          </p:cNvCxnSpPr>
          <p:nvPr/>
        </p:nvCxnSpPr>
        <p:spPr>
          <a:xfrm flipH="1">
            <a:off x="1655006" y="1831796"/>
            <a:ext cx="6047" cy="113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Conector recto 219">
            <a:extLst>
              <a:ext uri="{FF2B5EF4-FFF2-40B4-BE49-F238E27FC236}">
                <a16:creationId xmlns:a16="http://schemas.microsoft.com/office/drawing/2014/main" id="{49C3635B-C124-469E-90E7-6C0DDCABAEC3}"/>
              </a:ext>
            </a:extLst>
          </p:cNvPr>
          <p:cNvCxnSpPr>
            <a:stCxn id="735" idx="2"/>
            <a:endCxn id="748" idx="0"/>
          </p:cNvCxnSpPr>
          <p:nvPr/>
        </p:nvCxnSpPr>
        <p:spPr>
          <a:xfrm>
            <a:off x="1192944" y="1391196"/>
            <a:ext cx="468109" cy="3299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Rectángulo 220">
            <a:extLst>
              <a:ext uri="{FF2B5EF4-FFF2-40B4-BE49-F238E27FC236}">
                <a16:creationId xmlns:a16="http://schemas.microsoft.com/office/drawing/2014/main" id="{99B0398B-EDA7-451D-8F77-0D8D15788CB2}"/>
              </a:ext>
            </a:extLst>
          </p:cNvPr>
          <p:cNvSpPr/>
          <p:nvPr/>
        </p:nvSpPr>
        <p:spPr>
          <a:xfrm>
            <a:off x="2121804" y="1274074"/>
            <a:ext cx="434042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colByAssoc</a:t>
            </a:r>
          </a:p>
        </p:txBody>
      </p:sp>
      <p:cxnSp>
        <p:nvCxnSpPr>
          <p:cNvPr id="754" name="Conector recto 222">
            <a:extLst>
              <a:ext uri="{FF2B5EF4-FFF2-40B4-BE49-F238E27FC236}">
                <a16:creationId xmlns:a16="http://schemas.microsoft.com/office/drawing/2014/main" id="{3210E033-E911-414D-9465-D8BB72867023}"/>
              </a:ext>
            </a:extLst>
          </p:cNvPr>
          <p:cNvCxnSpPr>
            <a:cxnSpLocks/>
            <a:stCxn id="734" idx="2"/>
            <a:endCxn id="755" idx="1"/>
          </p:cNvCxnSpPr>
          <p:nvPr/>
        </p:nvCxnSpPr>
        <p:spPr>
          <a:xfrm>
            <a:off x="1803729" y="1126579"/>
            <a:ext cx="529137" cy="112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Elipse 223">
            <a:extLst>
              <a:ext uri="{FF2B5EF4-FFF2-40B4-BE49-F238E27FC236}">
                <a16:creationId xmlns:a16="http://schemas.microsoft.com/office/drawing/2014/main" id="{F7A3AA84-23DC-41AF-B8CC-E726C439AC39}"/>
              </a:ext>
            </a:extLst>
          </p:cNvPr>
          <p:cNvSpPr/>
          <p:nvPr/>
        </p:nvSpPr>
        <p:spPr>
          <a:xfrm>
            <a:off x="2326548" y="1230839"/>
            <a:ext cx="43142" cy="578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ángulo 244">
            <a:extLst>
              <a:ext uri="{FF2B5EF4-FFF2-40B4-BE49-F238E27FC236}">
                <a16:creationId xmlns:a16="http://schemas.microsoft.com/office/drawing/2014/main" id="{643484F5-33E0-4DD5-A505-08839D1336EA}"/>
              </a:ext>
            </a:extLst>
          </p:cNvPr>
          <p:cNvSpPr/>
          <p:nvPr/>
        </p:nvSpPr>
        <p:spPr>
          <a:xfrm>
            <a:off x="2146197" y="1489325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2classes</a:t>
            </a:r>
          </a:p>
        </p:txBody>
      </p:sp>
      <p:pic>
        <p:nvPicPr>
          <p:cNvPr id="757" name="Imagen 121">
            <a:extLst>
              <a:ext uri="{FF2B5EF4-FFF2-40B4-BE49-F238E27FC236}">
                <a16:creationId xmlns:a16="http://schemas.microsoft.com/office/drawing/2014/main" id="{01FFD517-2CA0-4CB9-9043-50606D6F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30" y="2627056"/>
            <a:ext cx="143554" cy="50077"/>
          </a:xfrm>
          <a:prstGeom prst="rect">
            <a:avLst/>
          </a:prstGeom>
          <a:ln>
            <a:noFill/>
          </a:ln>
        </p:spPr>
      </p:pic>
      <p:sp>
        <p:nvSpPr>
          <p:cNvPr id="758" name="Rectángulo 150">
            <a:extLst>
              <a:ext uri="{FF2B5EF4-FFF2-40B4-BE49-F238E27FC236}">
                <a16:creationId xmlns:a16="http://schemas.microsoft.com/office/drawing/2014/main" id="{FC2EA3C8-DE5E-428E-B5D3-218629B93556}"/>
              </a:ext>
            </a:extLst>
          </p:cNvPr>
          <p:cNvSpPr/>
          <p:nvPr/>
        </p:nvSpPr>
        <p:spPr>
          <a:xfrm>
            <a:off x="1454771" y="2468914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r1_rolEi</a:t>
            </a:r>
          </a:p>
        </p:txBody>
      </p:sp>
      <p:sp>
        <p:nvSpPr>
          <p:cNvPr id="759" name="Rectángulo 170">
            <a:extLst>
              <a:ext uri="{FF2B5EF4-FFF2-40B4-BE49-F238E27FC236}">
                <a16:creationId xmlns:a16="http://schemas.microsoft.com/office/drawing/2014/main" id="{1C366334-4965-4E0F-8058-450CAA11F008}"/>
              </a:ext>
            </a:extLst>
          </p:cNvPr>
          <p:cNvSpPr/>
          <p:nvPr/>
        </p:nvSpPr>
        <p:spPr>
          <a:xfrm>
            <a:off x="1241613" y="2725204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b="1" i="1" dirty="0">
                <a:solidFill>
                  <a:schemeClr val="tx1"/>
                </a:solidFill>
                <a:latin typeface="Bookman Old Style" panose="02050604050505020204" pitchFamily="18" charset="0"/>
                <a:ea typeface="SimSun-ExtB" panose="02010609060101010101" pitchFamily="49" charset="-122"/>
                <a:cs typeface="Segoe UI Black" panose="020B0A02040204020203" pitchFamily="34" charset="0"/>
              </a:rPr>
              <a:t>tEi</a:t>
            </a:r>
            <a:r>
              <a:rPr lang="en-US" sz="600" dirty="0">
                <a:solidFill>
                  <a:schemeClr val="tx1"/>
                </a:solidFill>
              </a:rPr>
              <a:t> EMB </a:t>
            </a:r>
            <a:r>
              <a:rPr lang="en-US" sz="600" b="1" i="1" dirty="0">
                <a:solidFill>
                  <a:schemeClr val="tx1"/>
                </a:solidFill>
                <a:latin typeface="Bookman Old Style" panose="02050604050505020204" pitchFamily="18" charset="0"/>
                <a:ea typeface="SimSun-ExtB" panose="02010609060101010101" pitchFamily="49" charset="-122"/>
                <a:cs typeface="Segoe UI Black" panose="020B0A02040204020203" pitchFamily="34" charset="0"/>
              </a:rPr>
              <a:t>Ej</a:t>
            </a:r>
          </a:p>
        </p:txBody>
      </p:sp>
      <p:sp>
        <p:nvSpPr>
          <p:cNvPr id="760" name="Rectángulo 171">
            <a:extLst>
              <a:ext uri="{FF2B5EF4-FFF2-40B4-BE49-F238E27FC236}">
                <a16:creationId xmlns:a16="http://schemas.microsoft.com/office/drawing/2014/main" id="{7E0A8A4C-2D5F-4523-8C09-2B1AA60B5406}"/>
              </a:ext>
            </a:extLst>
          </p:cNvPr>
          <p:cNvSpPr/>
          <p:nvPr/>
        </p:nvSpPr>
        <p:spPr>
          <a:xfrm>
            <a:off x="1668377" y="2725204"/>
            <a:ext cx="35871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b="1" i="1" dirty="0">
                <a:solidFill>
                  <a:schemeClr val="tx1"/>
                </a:solidFill>
                <a:latin typeface="Bookman Old Style" panose="02050604050505020204" pitchFamily="18" charset="0"/>
                <a:ea typeface="SimSun-ExtB" panose="02010609060101010101" pitchFamily="49" charset="-122"/>
                <a:cs typeface="Segoe UI Black" panose="020B0A02040204020203" pitchFamily="34" charset="0"/>
              </a:rPr>
              <a:t>tEi</a:t>
            </a:r>
            <a:r>
              <a:rPr lang="en-US" sz="600" dirty="0">
                <a:solidFill>
                  <a:schemeClr val="tx1"/>
                </a:solidFill>
              </a:rPr>
              <a:t> REF </a:t>
            </a:r>
            <a:r>
              <a:rPr lang="en-US" sz="600" b="1" i="1" dirty="0">
                <a:solidFill>
                  <a:schemeClr val="tx1"/>
                </a:solidFill>
                <a:latin typeface="Bookman Old Style" panose="02050604050505020204" pitchFamily="18" charset="0"/>
                <a:ea typeface="SimSun-ExtB" panose="02010609060101010101" pitchFamily="49" charset="-122"/>
                <a:cs typeface="Segoe UI Black" panose="020B0A02040204020203" pitchFamily="34" charset="0"/>
              </a:rPr>
              <a:t>Ej</a:t>
            </a:r>
          </a:p>
        </p:txBody>
      </p:sp>
      <p:cxnSp>
        <p:nvCxnSpPr>
          <p:cNvPr id="761" name="Conector recto 172">
            <a:extLst>
              <a:ext uri="{FF2B5EF4-FFF2-40B4-BE49-F238E27FC236}">
                <a16:creationId xmlns:a16="http://schemas.microsoft.com/office/drawing/2014/main" id="{719556B6-2BD9-4F0E-B8A0-0AEBC84866A0}"/>
              </a:ext>
            </a:extLst>
          </p:cNvPr>
          <p:cNvCxnSpPr>
            <a:cxnSpLocks/>
            <a:stCxn id="775" idx="2"/>
            <a:endCxn id="758" idx="0"/>
          </p:cNvCxnSpPr>
          <p:nvPr/>
        </p:nvCxnSpPr>
        <p:spPr>
          <a:xfrm flipH="1">
            <a:off x="1652063" y="2314844"/>
            <a:ext cx="4839" cy="1540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Conector recto 173">
            <a:extLst>
              <a:ext uri="{FF2B5EF4-FFF2-40B4-BE49-F238E27FC236}">
                <a16:creationId xmlns:a16="http://schemas.microsoft.com/office/drawing/2014/main" id="{AD392751-9A03-45CF-899D-F54E8957E3B7}"/>
              </a:ext>
            </a:extLst>
          </p:cNvPr>
          <p:cNvCxnSpPr>
            <a:stCxn id="758" idx="2"/>
            <a:endCxn id="759" idx="0"/>
          </p:cNvCxnSpPr>
          <p:nvPr/>
        </p:nvCxnSpPr>
        <p:spPr>
          <a:xfrm flipH="1">
            <a:off x="1438905" y="2579528"/>
            <a:ext cx="213158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Conector recto 174">
            <a:extLst>
              <a:ext uri="{FF2B5EF4-FFF2-40B4-BE49-F238E27FC236}">
                <a16:creationId xmlns:a16="http://schemas.microsoft.com/office/drawing/2014/main" id="{EF013E8C-5C6A-4C7F-AA54-40E26C90D7DA}"/>
              </a:ext>
            </a:extLst>
          </p:cNvPr>
          <p:cNvCxnSpPr>
            <a:stCxn id="758" idx="2"/>
            <a:endCxn id="760" idx="0"/>
          </p:cNvCxnSpPr>
          <p:nvPr/>
        </p:nvCxnSpPr>
        <p:spPr>
          <a:xfrm>
            <a:off x="1652063" y="2579528"/>
            <a:ext cx="195671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Rectángulo 167">
            <a:extLst>
              <a:ext uri="{FF2B5EF4-FFF2-40B4-BE49-F238E27FC236}">
                <a16:creationId xmlns:a16="http://schemas.microsoft.com/office/drawing/2014/main" id="{09CF3485-D61F-42A7-A111-614637814D3D}"/>
              </a:ext>
            </a:extLst>
          </p:cNvPr>
          <p:cNvSpPr/>
          <p:nvPr/>
        </p:nvSpPr>
        <p:spPr>
          <a:xfrm>
            <a:off x="2177841" y="1725860"/>
            <a:ext cx="32610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colAB</a:t>
            </a:r>
          </a:p>
        </p:txBody>
      </p:sp>
      <p:cxnSp>
        <p:nvCxnSpPr>
          <p:cNvPr id="765" name="Conector recto 243">
            <a:extLst>
              <a:ext uri="{FF2B5EF4-FFF2-40B4-BE49-F238E27FC236}">
                <a16:creationId xmlns:a16="http://schemas.microsoft.com/office/drawing/2014/main" id="{9FC5BAF8-FFAF-40C7-95A0-0D3EAEF76B49}"/>
              </a:ext>
            </a:extLst>
          </p:cNvPr>
          <p:cNvCxnSpPr>
            <a:cxnSpLocks/>
            <a:stCxn id="756" idx="2"/>
            <a:endCxn id="764" idx="0"/>
          </p:cNvCxnSpPr>
          <p:nvPr/>
        </p:nvCxnSpPr>
        <p:spPr>
          <a:xfrm flipH="1">
            <a:off x="2340893" y="1599939"/>
            <a:ext cx="2596" cy="125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Conector recto 243">
            <a:extLst>
              <a:ext uri="{FF2B5EF4-FFF2-40B4-BE49-F238E27FC236}">
                <a16:creationId xmlns:a16="http://schemas.microsoft.com/office/drawing/2014/main" id="{65E3E007-7959-4C9B-BDFF-FA0D5A8ABE34}"/>
              </a:ext>
            </a:extLst>
          </p:cNvPr>
          <p:cNvCxnSpPr>
            <a:cxnSpLocks/>
            <a:stCxn id="753" idx="2"/>
            <a:endCxn id="756" idx="0"/>
          </p:cNvCxnSpPr>
          <p:nvPr/>
        </p:nvCxnSpPr>
        <p:spPr>
          <a:xfrm>
            <a:off x="2338825" y="1384688"/>
            <a:ext cx="4664" cy="1046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Rectángulo 167">
            <a:extLst>
              <a:ext uri="{FF2B5EF4-FFF2-40B4-BE49-F238E27FC236}">
                <a16:creationId xmlns:a16="http://schemas.microsoft.com/office/drawing/2014/main" id="{AF094FB1-4595-45B8-9C80-70950ED02B6D}"/>
              </a:ext>
            </a:extLst>
          </p:cNvPr>
          <p:cNvSpPr/>
          <p:nvPr/>
        </p:nvSpPr>
        <p:spPr>
          <a:xfrm>
            <a:off x="2119165" y="1928734"/>
            <a:ext cx="209068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b="1" i="1" dirty="0">
                <a:solidFill>
                  <a:schemeClr val="tx1"/>
                </a:solidFill>
                <a:latin typeface="Bookman Old Style" panose="02050604050505020204" pitchFamily="18" charset="0"/>
                <a:ea typeface="SimSun-ExtB" panose="02010609060101010101" pitchFamily="49" charset="-122"/>
                <a:cs typeface="Segoe UI Black" panose="020B0A02040204020203" pitchFamily="34" charset="0"/>
              </a:rPr>
              <a:t>tEi</a:t>
            </a:r>
            <a:r>
              <a:rPr lang="en-US" sz="600" dirty="0">
                <a:solidFill>
                  <a:schemeClr val="tx1"/>
                </a:solidFill>
              </a:rPr>
              <a:t> id</a:t>
            </a:r>
          </a:p>
        </p:txBody>
      </p:sp>
      <p:sp>
        <p:nvSpPr>
          <p:cNvPr id="768" name="Rectángulo 167">
            <a:extLst>
              <a:ext uri="{FF2B5EF4-FFF2-40B4-BE49-F238E27FC236}">
                <a16:creationId xmlns:a16="http://schemas.microsoft.com/office/drawing/2014/main" id="{5DDF85A1-D314-4334-B389-14991240F706}"/>
              </a:ext>
            </a:extLst>
          </p:cNvPr>
          <p:cNvSpPr/>
          <p:nvPr/>
        </p:nvSpPr>
        <p:spPr>
          <a:xfrm>
            <a:off x="2357142" y="1928734"/>
            <a:ext cx="200911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b="1" i="1" dirty="0">
                <a:solidFill>
                  <a:schemeClr val="tx1"/>
                </a:solidFill>
                <a:latin typeface="Bookman Old Style" panose="02050604050505020204" pitchFamily="18" charset="0"/>
                <a:ea typeface="SimSun-ExtB" panose="02010609060101010101" pitchFamily="49" charset="-122"/>
                <a:cs typeface="Segoe UI Black" panose="020B0A02040204020203" pitchFamily="34" charset="0"/>
              </a:rPr>
              <a:t>tEj</a:t>
            </a:r>
            <a:r>
              <a:rPr lang="en-US" sz="600" dirty="0">
                <a:solidFill>
                  <a:schemeClr val="tx1"/>
                </a:solidFill>
              </a:rPr>
              <a:t> id</a:t>
            </a:r>
          </a:p>
        </p:txBody>
      </p:sp>
      <p:cxnSp>
        <p:nvCxnSpPr>
          <p:cNvPr id="769" name="Conector recto 172">
            <a:extLst>
              <a:ext uri="{FF2B5EF4-FFF2-40B4-BE49-F238E27FC236}">
                <a16:creationId xmlns:a16="http://schemas.microsoft.com/office/drawing/2014/main" id="{9691F66F-F4BD-43EE-BE10-AEA555A44882}"/>
              </a:ext>
            </a:extLst>
          </p:cNvPr>
          <p:cNvCxnSpPr>
            <a:cxnSpLocks/>
            <a:stCxn id="764" idx="2"/>
            <a:endCxn id="767" idx="0"/>
          </p:cNvCxnSpPr>
          <p:nvPr/>
        </p:nvCxnSpPr>
        <p:spPr>
          <a:xfrm flipH="1">
            <a:off x="2223699" y="1836474"/>
            <a:ext cx="117194" cy="922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Conector recto 172">
            <a:extLst>
              <a:ext uri="{FF2B5EF4-FFF2-40B4-BE49-F238E27FC236}">
                <a16:creationId xmlns:a16="http://schemas.microsoft.com/office/drawing/2014/main" id="{9C93E772-DA39-47FB-B255-C20343096F92}"/>
              </a:ext>
            </a:extLst>
          </p:cNvPr>
          <p:cNvCxnSpPr>
            <a:cxnSpLocks/>
            <a:stCxn id="764" idx="2"/>
            <a:endCxn id="768" idx="0"/>
          </p:cNvCxnSpPr>
          <p:nvPr/>
        </p:nvCxnSpPr>
        <p:spPr>
          <a:xfrm>
            <a:off x="2340893" y="1836474"/>
            <a:ext cx="116705" cy="922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445055B8-B0CC-4CB5-ABEB-7CE31496476D}"/>
              </a:ext>
            </a:extLst>
          </p:cNvPr>
          <p:cNvGrpSpPr/>
          <p:nvPr/>
        </p:nvGrpSpPr>
        <p:grpSpPr>
          <a:xfrm>
            <a:off x="511683" y="2167290"/>
            <a:ext cx="394584" cy="157724"/>
            <a:chOff x="1202959" y="2301497"/>
            <a:chExt cx="394584" cy="157724"/>
          </a:xfrm>
        </p:grpSpPr>
        <p:sp>
          <p:nvSpPr>
            <p:cNvPr id="772" name="Rectángulo 195">
              <a:extLst>
                <a:ext uri="{FF2B5EF4-FFF2-40B4-BE49-F238E27FC236}">
                  <a16:creationId xmlns:a16="http://schemas.microsoft.com/office/drawing/2014/main" id="{EC796175-4F6F-483F-801A-2D879C72C2A1}"/>
                </a:ext>
              </a:extLst>
            </p:cNvPr>
            <p:cNvSpPr/>
            <p:nvPr/>
          </p:nvSpPr>
          <p:spPr>
            <a:xfrm>
              <a:off x="1202959" y="2348607"/>
              <a:ext cx="394584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b="1" i="1" dirty="0">
                  <a:solidFill>
                    <a:schemeClr val="tx1"/>
                  </a:solidFill>
                  <a:latin typeface="Bookman Old Style" panose="02050604050505020204" pitchFamily="18" charset="0"/>
                  <a:ea typeface="SimSun-ExtB" panose="02010609060101010101" pitchFamily="49" charset="-122"/>
                  <a:cs typeface="Segoe UI Black" panose="020B0A02040204020203" pitchFamily="34" charset="0"/>
                </a:rPr>
                <a:t>tEi</a:t>
              </a:r>
              <a:r>
                <a:rPr lang="en-US" sz="600" dirty="0">
                  <a:solidFill>
                    <a:schemeClr val="tx1"/>
                  </a:solidFill>
                </a:rPr>
                <a:t>_</a:t>
              </a:r>
              <a:r>
                <a:rPr lang="en-US" sz="900" dirty="0">
                  <a:solidFill>
                    <a:schemeClr val="tx1"/>
                  </a:solidFill>
                  <a:latin typeface="French Script MT" panose="03020402040607040605" pitchFamily="66" charset="0"/>
                </a:rPr>
                <a:t>l</a:t>
              </a:r>
              <a:r>
                <a:rPr lang="en-US" sz="600" dirty="0">
                  <a:solidFill>
                    <a:schemeClr val="tx1"/>
                  </a:solidFill>
                </a:rPr>
                <a:t>0_ext</a:t>
              </a:r>
            </a:p>
          </p:txBody>
        </p:sp>
        <p:sp>
          <p:nvSpPr>
            <p:cNvPr id="773" name="Elipse 223">
              <a:extLst>
                <a:ext uri="{FF2B5EF4-FFF2-40B4-BE49-F238E27FC236}">
                  <a16:creationId xmlns:a16="http://schemas.microsoft.com/office/drawing/2014/main" id="{E0AB6555-FA90-4B14-9106-B5A799651813}"/>
                </a:ext>
              </a:extLst>
            </p:cNvPr>
            <p:cNvSpPr/>
            <p:nvPr/>
          </p:nvSpPr>
          <p:spPr>
            <a:xfrm>
              <a:off x="1387894" y="2301497"/>
              <a:ext cx="43142" cy="578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1B756A74-B1C3-4C7A-9B02-2A14838EF026}"/>
              </a:ext>
            </a:extLst>
          </p:cNvPr>
          <p:cNvGrpSpPr/>
          <p:nvPr/>
        </p:nvGrpSpPr>
        <p:grpSpPr>
          <a:xfrm>
            <a:off x="1459610" y="2161548"/>
            <a:ext cx="394584" cy="153296"/>
            <a:chOff x="2600466" y="2295755"/>
            <a:chExt cx="394584" cy="153296"/>
          </a:xfrm>
        </p:grpSpPr>
        <p:sp>
          <p:nvSpPr>
            <p:cNvPr id="775" name="Rectángulo 209">
              <a:extLst>
                <a:ext uri="{FF2B5EF4-FFF2-40B4-BE49-F238E27FC236}">
                  <a16:creationId xmlns:a16="http://schemas.microsoft.com/office/drawing/2014/main" id="{5B2DC4E6-1D3D-48A5-ABC6-77FA617E64FB}"/>
                </a:ext>
              </a:extLst>
            </p:cNvPr>
            <p:cNvSpPr/>
            <p:nvPr/>
          </p:nvSpPr>
          <p:spPr>
            <a:xfrm>
              <a:off x="2600466" y="2338437"/>
              <a:ext cx="394584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b="1" i="1" dirty="0">
                  <a:solidFill>
                    <a:schemeClr val="tx1"/>
                  </a:solidFill>
                  <a:latin typeface="Bookman Old Style" panose="02050604050505020204" pitchFamily="18" charset="0"/>
                  <a:ea typeface="SimSun-ExtB" panose="02010609060101010101" pitchFamily="49" charset="-122"/>
                  <a:cs typeface="Segoe UI Black" panose="020B0A02040204020203" pitchFamily="34" charset="0"/>
                </a:rPr>
                <a:t>tEj</a:t>
              </a:r>
              <a:r>
                <a:rPr lang="en-US" sz="600" dirty="0">
                  <a:solidFill>
                    <a:schemeClr val="tx1"/>
                  </a:solidFill>
                </a:rPr>
                <a:t>_</a:t>
              </a:r>
              <a:r>
                <a:rPr lang="en-US" sz="900" dirty="0">
                  <a:solidFill>
                    <a:schemeClr val="tx1"/>
                  </a:solidFill>
                  <a:latin typeface="French Script MT" panose="03020402040607040605" pitchFamily="66" charset="0"/>
                </a:rPr>
                <a:t>l</a:t>
              </a:r>
              <a:r>
                <a:rPr lang="en-US" sz="600" dirty="0">
                  <a:solidFill>
                    <a:schemeClr val="tx1"/>
                  </a:solidFill>
                </a:rPr>
                <a:t>0_ext</a:t>
              </a:r>
            </a:p>
          </p:txBody>
        </p:sp>
        <p:sp>
          <p:nvSpPr>
            <p:cNvPr id="776" name="Elipse 223">
              <a:extLst>
                <a:ext uri="{FF2B5EF4-FFF2-40B4-BE49-F238E27FC236}">
                  <a16:creationId xmlns:a16="http://schemas.microsoft.com/office/drawing/2014/main" id="{6486C104-59DB-4D20-A55A-A17F2749A466}"/>
                </a:ext>
              </a:extLst>
            </p:cNvPr>
            <p:cNvSpPr/>
            <p:nvPr/>
          </p:nvSpPr>
          <p:spPr>
            <a:xfrm>
              <a:off x="2787463" y="2295755"/>
              <a:ext cx="43142" cy="578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7" name="Rectángulo 32">
            <a:extLst>
              <a:ext uri="{FF2B5EF4-FFF2-40B4-BE49-F238E27FC236}">
                <a16:creationId xmlns:a16="http://schemas.microsoft.com/office/drawing/2014/main" id="{74B1AFFD-8ECD-4670-8E12-E7CC6F426C82}"/>
              </a:ext>
            </a:extLst>
          </p:cNvPr>
          <p:cNvSpPr/>
          <p:nvPr/>
        </p:nvSpPr>
        <p:spPr>
          <a:xfrm>
            <a:off x="5495895" y="483244"/>
            <a:ext cx="144485" cy="18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78" name="Rectángulo 33">
            <a:extLst>
              <a:ext uri="{FF2B5EF4-FFF2-40B4-BE49-F238E27FC236}">
                <a16:creationId xmlns:a16="http://schemas.microsoft.com/office/drawing/2014/main" id="{76DFD48A-EB37-4B45-AA53-1DEC257E3D18}"/>
              </a:ext>
            </a:extLst>
          </p:cNvPr>
          <p:cNvSpPr/>
          <p:nvPr/>
        </p:nvSpPr>
        <p:spPr>
          <a:xfrm>
            <a:off x="6409326" y="483244"/>
            <a:ext cx="144485" cy="1838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79" name="Conector recto de flecha 34">
            <a:extLst>
              <a:ext uri="{FF2B5EF4-FFF2-40B4-BE49-F238E27FC236}">
                <a16:creationId xmlns:a16="http://schemas.microsoft.com/office/drawing/2014/main" id="{35880CDA-B15C-4F1F-BEAD-4019A844C446}"/>
              </a:ext>
            </a:extLst>
          </p:cNvPr>
          <p:cNvCxnSpPr>
            <a:cxnSpLocks/>
            <a:stCxn id="777" idx="3"/>
            <a:endCxn id="778" idx="1"/>
          </p:cNvCxnSpPr>
          <p:nvPr/>
        </p:nvCxnSpPr>
        <p:spPr>
          <a:xfrm>
            <a:off x="5640380" y="575188"/>
            <a:ext cx="76894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0" name="CuadroTexto 35">
            <a:extLst>
              <a:ext uri="{FF2B5EF4-FFF2-40B4-BE49-F238E27FC236}">
                <a16:creationId xmlns:a16="http://schemas.microsoft.com/office/drawing/2014/main" id="{83EBF181-3D74-48ED-9DCF-6824E8A555A9}"/>
              </a:ext>
            </a:extLst>
          </p:cNvPr>
          <p:cNvSpPr txBox="1"/>
          <p:nvPr/>
        </p:nvSpPr>
        <p:spPr>
          <a:xfrm>
            <a:off x="5826983" y="395733"/>
            <a:ext cx="233430" cy="19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r1</a:t>
            </a:r>
          </a:p>
        </p:txBody>
      </p:sp>
      <p:sp>
        <p:nvSpPr>
          <p:cNvPr id="781" name="Rectángulo 39">
            <a:extLst>
              <a:ext uri="{FF2B5EF4-FFF2-40B4-BE49-F238E27FC236}">
                <a16:creationId xmlns:a16="http://schemas.microsoft.com/office/drawing/2014/main" id="{DF4F0B31-19EF-4B7C-9ECD-B8C624F4B490}"/>
              </a:ext>
            </a:extLst>
          </p:cNvPr>
          <p:cNvSpPr/>
          <p:nvPr/>
        </p:nvSpPr>
        <p:spPr>
          <a:xfrm>
            <a:off x="7321571" y="485033"/>
            <a:ext cx="144485" cy="18388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82" name="Conector recto de flecha 40">
            <a:extLst>
              <a:ext uri="{FF2B5EF4-FFF2-40B4-BE49-F238E27FC236}">
                <a16:creationId xmlns:a16="http://schemas.microsoft.com/office/drawing/2014/main" id="{482BFB62-C60F-4A9E-88B1-A72120148DBB}"/>
              </a:ext>
            </a:extLst>
          </p:cNvPr>
          <p:cNvCxnSpPr>
            <a:cxnSpLocks/>
            <a:stCxn id="778" idx="3"/>
            <a:endCxn id="781" idx="1"/>
          </p:cNvCxnSpPr>
          <p:nvPr/>
        </p:nvCxnSpPr>
        <p:spPr>
          <a:xfrm>
            <a:off x="6553811" y="575188"/>
            <a:ext cx="767760" cy="178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CuadroTexto 41">
            <a:extLst>
              <a:ext uri="{FF2B5EF4-FFF2-40B4-BE49-F238E27FC236}">
                <a16:creationId xmlns:a16="http://schemas.microsoft.com/office/drawing/2014/main" id="{E7502A88-830E-438E-A4EA-F766EF5F6D2D}"/>
              </a:ext>
            </a:extLst>
          </p:cNvPr>
          <p:cNvSpPr txBox="1"/>
          <p:nvPr/>
        </p:nvSpPr>
        <p:spPr>
          <a:xfrm>
            <a:off x="6748099" y="398857"/>
            <a:ext cx="233430" cy="19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r2</a:t>
            </a:r>
          </a:p>
        </p:txBody>
      </p:sp>
      <p:sp>
        <p:nvSpPr>
          <p:cNvPr id="784" name="CuadroTexto 64">
            <a:extLst>
              <a:ext uri="{FF2B5EF4-FFF2-40B4-BE49-F238E27FC236}">
                <a16:creationId xmlns:a16="http://schemas.microsoft.com/office/drawing/2014/main" id="{9A03FFFA-E25B-4641-9886-A79572F15C27}"/>
              </a:ext>
            </a:extLst>
          </p:cNvPr>
          <p:cNvSpPr txBox="1"/>
          <p:nvPr/>
        </p:nvSpPr>
        <p:spPr>
          <a:xfrm>
            <a:off x="6206744" y="55171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*</a:t>
            </a:r>
            <a:endParaRPr lang="en-US" sz="900" dirty="0"/>
          </a:p>
        </p:txBody>
      </p:sp>
      <p:sp>
        <p:nvSpPr>
          <p:cNvPr id="785" name="CuadroTexto 65">
            <a:extLst>
              <a:ext uri="{FF2B5EF4-FFF2-40B4-BE49-F238E27FC236}">
                <a16:creationId xmlns:a16="http://schemas.microsoft.com/office/drawing/2014/main" id="{9A537E67-1A4F-4F38-B623-493268C9DB41}"/>
              </a:ext>
            </a:extLst>
          </p:cNvPr>
          <p:cNvSpPr txBox="1"/>
          <p:nvPr/>
        </p:nvSpPr>
        <p:spPr>
          <a:xfrm>
            <a:off x="7136070" y="55171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*</a:t>
            </a:r>
            <a:endParaRPr lang="en-US" sz="900" dirty="0"/>
          </a:p>
        </p:txBody>
      </p:sp>
      <p:sp>
        <p:nvSpPr>
          <p:cNvPr id="786" name="CuadroTexto 64">
            <a:extLst>
              <a:ext uri="{FF2B5EF4-FFF2-40B4-BE49-F238E27FC236}">
                <a16:creationId xmlns:a16="http://schemas.microsoft.com/office/drawing/2014/main" id="{26B47A41-26E4-48BB-BBAA-1C19DB432A6E}"/>
              </a:ext>
            </a:extLst>
          </p:cNvPr>
          <p:cNvSpPr txBox="1"/>
          <p:nvPr/>
        </p:nvSpPr>
        <p:spPr>
          <a:xfrm>
            <a:off x="5574216" y="547507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1</a:t>
            </a:r>
            <a:endParaRPr lang="en-US" sz="600" dirty="0"/>
          </a:p>
        </p:txBody>
      </p:sp>
      <p:sp>
        <p:nvSpPr>
          <p:cNvPr id="787" name="CuadroTexto 65">
            <a:extLst>
              <a:ext uri="{FF2B5EF4-FFF2-40B4-BE49-F238E27FC236}">
                <a16:creationId xmlns:a16="http://schemas.microsoft.com/office/drawing/2014/main" id="{4862A98B-1C15-4EE5-A75E-FA409A7871E9}"/>
              </a:ext>
            </a:extLst>
          </p:cNvPr>
          <p:cNvSpPr txBox="1"/>
          <p:nvPr/>
        </p:nvSpPr>
        <p:spPr>
          <a:xfrm>
            <a:off x="6503542" y="547507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1</a:t>
            </a:r>
            <a:endParaRPr lang="en-US" sz="600" dirty="0"/>
          </a:p>
        </p:txBody>
      </p:sp>
      <p:sp>
        <p:nvSpPr>
          <p:cNvPr id="788" name="CuadroTexto 64">
            <a:extLst>
              <a:ext uri="{FF2B5EF4-FFF2-40B4-BE49-F238E27FC236}">
                <a16:creationId xmlns:a16="http://schemas.microsoft.com/office/drawing/2014/main" id="{B4410D47-7F5B-4BF0-8674-FDE4AB3DA718}"/>
              </a:ext>
            </a:extLst>
          </p:cNvPr>
          <p:cNvSpPr txBox="1"/>
          <p:nvPr/>
        </p:nvSpPr>
        <p:spPr>
          <a:xfrm>
            <a:off x="5583507" y="422654"/>
            <a:ext cx="2584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ag</a:t>
            </a:r>
            <a:endParaRPr lang="en-US" sz="600" dirty="0"/>
          </a:p>
        </p:txBody>
      </p:sp>
      <p:sp>
        <p:nvSpPr>
          <p:cNvPr id="789" name="CuadroTexto 65">
            <a:extLst>
              <a:ext uri="{FF2B5EF4-FFF2-40B4-BE49-F238E27FC236}">
                <a16:creationId xmlns:a16="http://schemas.microsoft.com/office/drawing/2014/main" id="{726C49EE-33FA-4582-9771-CCA611767EAA}"/>
              </a:ext>
            </a:extLst>
          </p:cNvPr>
          <p:cNvSpPr txBox="1"/>
          <p:nvPr/>
        </p:nvSpPr>
        <p:spPr>
          <a:xfrm>
            <a:off x="6112556" y="434969"/>
            <a:ext cx="3690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blines</a:t>
            </a:r>
            <a:endParaRPr lang="en-US" sz="600" dirty="0"/>
          </a:p>
        </p:txBody>
      </p:sp>
      <p:sp>
        <p:nvSpPr>
          <p:cNvPr id="790" name="CuadroTexto 64">
            <a:extLst>
              <a:ext uri="{FF2B5EF4-FFF2-40B4-BE49-F238E27FC236}">
                <a16:creationId xmlns:a16="http://schemas.microsoft.com/office/drawing/2014/main" id="{AEEB616F-91B3-4F55-B591-6C9944D7ADD7}"/>
              </a:ext>
            </a:extLst>
          </p:cNvPr>
          <p:cNvSpPr txBox="1"/>
          <p:nvPr/>
        </p:nvSpPr>
        <p:spPr>
          <a:xfrm>
            <a:off x="6500032" y="42790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bline</a:t>
            </a:r>
            <a:endParaRPr lang="en-US" sz="600" dirty="0"/>
          </a:p>
        </p:txBody>
      </p:sp>
      <p:sp>
        <p:nvSpPr>
          <p:cNvPr id="791" name="CuadroTexto 65">
            <a:extLst>
              <a:ext uri="{FF2B5EF4-FFF2-40B4-BE49-F238E27FC236}">
                <a16:creationId xmlns:a16="http://schemas.microsoft.com/office/drawing/2014/main" id="{2D4996AA-72F9-44F0-9BAB-1C882C36CC74}"/>
              </a:ext>
            </a:extLst>
          </p:cNvPr>
          <p:cNvSpPr txBox="1"/>
          <p:nvPr/>
        </p:nvSpPr>
        <p:spPr>
          <a:xfrm>
            <a:off x="7104010" y="438621"/>
            <a:ext cx="2744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crs</a:t>
            </a:r>
            <a:endParaRPr lang="en-US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2" name="Rectángulo 3">
                <a:extLst>
                  <a:ext uri="{FF2B5EF4-FFF2-40B4-BE49-F238E27FC236}">
                    <a16:creationId xmlns:a16="http://schemas.microsoft.com/office/drawing/2014/main" id="{1E248D6B-943F-4927-A600-4776985A1021}"/>
                  </a:ext>
                </a:extLst>
              </p:cNvPr>
              <p:cNvSpPr/>
              <p:nvPr/>
            </p:nvSpPr>
            <p:spPr>
              <a:xfrm>
                <a:off x="1031950" y="472228"/>
                <a:ext cx="239700" cy="1820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2" name="Rectángulo 3">
                <a:extLst>
                  <a:ext uri="{FF2B5EF4-FFF2-40B4-BE49-F238E27FC236}">
                    <a16:creationId xmlns:a16="http://schemas.microsoft.com/office/drawing/2014/main" id="{1E248D6B-943F-4927-A600-4776985A1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50" y="472228"/>
                <a:ext cx="239700" cy="1820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3" name="Rectángulo 5">
                <a:extLst>
                  <a:ext uri="{FF2B5EF4-FFF2-40B4-BE49-F238E27FC236}">
                    <a16:creationId xmlns:a16="http://schemas.microsoft.com/office/drawing/2014/main" id="{A146AAEF-AA85-4424-B33E-ADBA888C4D41}"/>
                  </a:ext>
                </a:extLst>
              </p:cNvPr>
              <p:cNvSpPr/>
              <p:nvPr/>
            </p:nvSpPr>
            <p:spPr>
              <a:xfrm>
                <a:off x="2166874" y="479814"/>
                <a:ext cx="218152" cy="16722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3" name="Rectángulo 5">
                <a:extLst>
                  <a:ext uri="{FF2B5EF4-FFF2-40B4-BE49-F238E27FC236}">
                    <a16:creationId xmlns:a16="http://schemas.microsoft.com/office/drawing/2014/main" id="{A146AAEF-AA85-4424-B33E-ADBA888C4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874" y="479814"/>
                <a:ext cx="218152" cy="167220"/>
              </a:xfrm>
              <a:prstGeom prst="rect">
                <a:avLst/>
              </a:prstGeom>
              <a:blipFill>
                <a:blip r:embed="rId14"/>
                <a:stretch>
                  <a:fillRect b="-17241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4" name="Conector recto de flecha 7">
            <a:extLst>
              <a:ext uri="{FF2B5EF4-FFF2-40B4-BE49-F238E27FC236}">
                <a16:creationId xmlns:a16="http://schemas.microsoft.com/office/drawing/2014/main" id="{A285BE4B-6E7F-423A-B1C3-8AE93369711E}"/>
              </a:ext>
            </a:extLst>
          </p:cNvPr>
          <p:cNvCxnSpPr>
            <a:cxnSpLocks/>
            <a:stCxn id="792" idx="3"/>
            <a:endCxn id="793" idx="1"/>
          </p:cNvCxnSpPr>
          <p:nvPr/>
        </p:nvCxnSpPr>
        <p:spPr>
          <a:xfrm>
            <a:off x="1271650" y="563264"/>
            <a:ext cx="895224" cy="1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5" name="CuadroTexto 8">
                <a:extLst>
                  <a:ext uri="{FF2B5EF4-FFF2-40B4-BE49-F238E27FC236}">
                    <a16:creationId xmlns:a16="http://schemas.microsoft.com/office/drawing/2014/main" id="{68CA9F32-5131-4AC3-90AA-64946492E817}"/>
                  </a:ext>
                </a:extLst>
              </p:cNvPr>
              <p:cNvSpPr txBox="1"/>
              <p:nvPr/>
            </p:nvSpPr>
            <p:spPr>
              <a:xfrm>
                <a:off x="1526881" y="347683"/>
                <a:ext cx="3517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95" name="CuadroTexto 8">
                <a:extLst>
                  <a:ext uri="{FF2B5EF4-FFF2-40B4-BE49-F238E27FC236}">
                    <a16:creationId xmlns:a16="http://schemas.microsoft.com/office/drawing/2014/main" id="{68CA9F32-5131-4AC3-90AA-64946492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881" y="347683"/>
                <a:ext cx="351763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8" name="CuadroTexto 64">
            <a:extLst>
              <a:ext uri="{FF2B5EF4-FFF2-40B4-BE49-F238E27FC236}">
                <a16:creationId xmlns:a16="http://schemas.microsoft.com/office/drawing/2014/main" id="{75DE740D-FBBA-4CFC-B4FC-E481A8ED1FBC}"/>
              </a:ext>
            </a:extLst>
          </p:cNvPr>
          <p:cNvSpPr txBox="1"/>
          <p:nvPr/>
        </p:nvSpPr>
        <p:spPr>
          <a:xfrm>
            <a:off x="1251304" y="411967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rolEi</a:t>
            </a:r>
            <a:endParaRPr lang="en-US" sz="600" dirty="0"/>
          </a:p>
        </p:txBody>
      </p:sp>
      <p:sp>
        <p:nvSpPr>
          <p:cNvPr id="799" name="CuadroTexto 65">
            <a:extLst>
              <a:ext uri="{FF2B5EF4-FFF2-40B4-BE49-F238E27FC236}">
                <a16:creationId xmlns:a16="http://schemas.microsoft.com/office/drawing/2014/main" id="{810D3DB2-6197-4159-9CA2-59D0621CDE6B}"/>
              </a:ext>
            </a:extLst>
          </p:cNvPr>
          <p:cNvSpPr txBox="1"/>
          <p:nvPr/>
        </p:nvSpPr>
        <p:spPr>
          <a:xfrm>
            <a:off x="1846895" y="415137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rolEj</a:t>
            </a:r>
            <a:endParaRPr lang="en-US" sz="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D15A20-1FB5-4A1D-833A-CA1B76059D13}"/>
              </a:ext>
            </a:extLst>
          </p:cNvPr>
          <p:cNvCxnSpPr/>
          <p:nvPr/>
        </p:nvCxnSpPr>
        <p:spPr>
          <a:xfrm>
            <a:off x="2936147" y="243098"/>
            <a:ext cx="0" cy="6291743"/>
          </a:xfrm>
          <a:prstGeom prst="line">
            <a:avLst/>
          </a:prstGeom>
          <a:ln w="3810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5510FFDB-D96F-4439-A261-A3DE4FCFA0D6}"/>
              </a:ext>
            </a:extLst>
          </p:cNvPr>
          <p:cNvSpPr txBox="1"/>
          <p:nvPr/>
        </p:nvSpPr>
        <p:spPr>
          <a:xfrm>
            <a:off x="858322" y="3013233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 constaints</a:t>
            </a:r>
          </a:p>
        </p:txBody>
      </p:sp>
    </p:spTree>
    <p:extLst>
      <p:ext uri="{BB962C8B-B14F-4D97-AF65-F5344CB8AC3E}">
        <p14:creationId xmlns:p14="http://schemas.microsoft.com/office/powerpoint/2010/main" val="112213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n 1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30" y="769133"/>
            <a:ext cx="157106" cy="85693"/>
          </a:xfrm>
          <a:prstGeom prst="rect">
            <a:avLst/>
          </a:prstGeom>
          <a:ln>
            <a:noFill/>
          </a:ln>
        </p:spPr>
      </p:pic>
      <p:pic>
        <p:nvPicPr>
          <p:cNvPr id="158" name="Imagen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87" y="1574565"/>
            <a:ext cx="143554" cy="50077"/>
          </a:xfrm>
          <a:prstGeom prst="rect">
            <a:avLst/>
          </a:prstGeom>
          <a:ln>
            <a:noFill/>
          </a:ln>
        </p:spPr>
      </p:pic>
      <p:pic>
        <p:nvPicPr>
          <p:cNvPr id="168" name="Imagen 1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90" y="1076485"/>
            <a:ext cx="107855" cy="37624"/>
          </a:xfrm>
          <a:prstGeom prst="rect">
            <a:avLst/>
          </a:prstGeom>
          <a:ln>
            <a:noFill/>
          </a:ln>
        </p:spPr>
      </p:pic>
      <p:pic>
        <p:nvPicPr>
          <p:cNvPr id="170" name="Imagen 1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774" y="1059480"/>
            <a:ext cx="107855" cy="37624"/>
          </a:xfrm>
          <a:prstGeom prst="rect">
            <a:avLst/>
          </a:prstGeom>
          <a:ln>
            <a:noFill/>
          </a:ln>
        </p:spPr>
      </p:pic>
      <p:sp>
        <p:nvSpPr>
          <p:cNvPr id="191" name="Rectángulo 192"/>
          <p:cNvSpPr/>
          <p:nvPr/>
        </p:nvSpPr>
        <p:spPr>
          <a:xfrm>
            <a:off x="2982273" y="358990"/>
            <a:ext cx="322116" cy="105707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schemaX</a:t>
            </a:r>
          </a:p>
        </p:txBody>
      </p:sp>
      <p:sp>
        <p:nvSpPr>
          <p:cNvPr id="192" name="Rectángulo 193"/>
          <p:cNvSpPr/>
          <p:nvPr/>
        </p:nvSpPr>
        <p:spPr>
          <a:xfrm>
            <a:off x="1752978" y="661707"/>
            <a:ext cx="525191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s-CO" sz="600" dirty="0">
                <a:solidFill>
                  <a:schemeClr val="tx1"/>
                </a:solidFill>
              </a:rPr>
              <a:t>colByClass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93" name="Rectángulo 194"/>
          <p:cNvSpPr/>
          <p:nvPr/>
        </p:nvSpPr>
        <p:spPr>
          <a:xfrm>
            <a:off x="783783" y="914357"/>
            <a:ext cx="269506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colA</a:t>
            </a:r>
          </a:p>
        </p:txBody>
      </p:sp>
      <p:sp>
        <p:nvSpPr>
          <p:cNvPr id="194" name="Rectángulo 195"/>
          <p:cNvSpPr/>
          <p:nvPr/>
        </p:nvSpPr>
        <p:spPr>
          <a:xfrm>
            <a:off x="671373" y="1168805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7" name="Rectángulo 197"/>
          <p:cNvSpPr/>
          <p:nvPr/>
        </p:nvSpPr>
        <p:spPr>
          <a:xfrm>
            <a:off x="1102923" y="1168482"/>
            <a:ext cx="356486" cy="117033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0-U</a:t>
            </a:r>
          </a:p>
        </p:txBody>
      </p:sp>
      <p:sp>
        <p:nvSpPr>
          <p:cNvPr id="198" name="Rectángulo 198"/>
          <p:cNvSpPr/>
          <p:nvPr/>
        </p:nvSpPr>
        <p:spPr>
          <a:xfrm>
            <a:off x="664629" y="1423136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r1_bLines</a:t>
            </a:r>
          </a:p>
        </p:txBody>
      </p:sp>
      <p:sp>
        <p:nvSpPr>
          <p:cNvPr id="199" name="Rectángulo 199"/>
          <p:cNvSpPr/>
          <p:nvPr/>
        </p:nvSpPr>
        <p:spPr>
          <a:xfrm>
            <a:off x="302663" y="1679425"/>
            <a:ext cx="551013" cy="114275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EMB*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</a:p>
        </p:txBody>
      </p:sp>
      <p:sp>
        <p:nvSpPr>
          <p:cNvPr id="200" name="Rectángulo 200"/>
          <p:cNvSpPr/>
          <p:nvPr/>
        </p:nvSpPr>
        <p:spPr>
          <a:xfrm>
            <a:off x="888564" y="1679426"/>
            <a:ext cx="504409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 REF*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</a:p>
        </p:txBody>
      </p:sp>
      <p:cxnSp>
        <p:nvCxnSpPr>
          <p:cNvPr id="201" name="Conector recto 201"/>
          <p:cNvCxnSpPr>
            <a:cxnSpLocks/>
            <a:stCxn id="191" idx="2"/>
            <a:endCxn id="192" idx="0"/>
          </p:cNvCxnSpPr>
          <p:nvPr/>
        </p:nvCxnSpPr>
        <p:spPr>
          <a:xfrm flipH="1">
            <a:off x="2015574" y="464697"/>
            <a:ext cx="1127757" cy="1970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2"/>
          <p:cNvCxnSpPr>
            <a:stCxn id="192" idx="2"/>
            <a:endCxn id="193" idx="0"/>
          </p:cNvCxnSpPr>
          <p:nvPr/>
        </p:nvCxnSpPr>
        <p:spPr>
          <a:xfrm flipH="1">
            <a:off x="918536" y="772321"/>
            <a:ext cx="1097038" cy="1420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3"/>
          <p:cNvCxnSpPr>
            <a:stCxn id="193" idx="2"/>
            <a:endCxn id="194" idx="0"/>
          </p:cNvCxnSpPr>
          <p:nvPr/>
        </p:nvCxnSpPr>
        <p:spPr>
          <a:xfrm flipH="1">
            <a:off x="868665" y="1024971"/>
            <a:ext cx="49871" cy="143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4"/>
          <p:cNvCxnSpPr>
            <a:cxnSpLocks/>
            <a:stCxn id="193" idx="2"/>
            <a:endCxn id="197" idx="0"/>
          </p:cNvCxnSpPr>
          <p:nvPr/>
        </p:nvCxnSpPr>
        <p:spPr>
          <a:xfrm>
            <a:off x="918536" y="1024971"/>
            <a:ext cx="362630" cy="1435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5"/>
          <p:cNvCxnSpPr>
            <a:stCxn id="194" idx="2"/>
            <a:endCxn id="198" idx="0"/>
          </p:cNvCxnSpPr>
          <p:nvPr/>
        </p:nvCxnSpPr>
        <p:spPr>
          <a:xfrm flipH="1">
            <a:off x="861921" y="1279419"/>
            <a:ext cx="6744" cy="143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06"/>
          <p:cNvCxnSpPr>
            <a:cxnSpLocks/>
            <a:stCxn id="198" idx="2"/>
            <a:endCxn id="199" idx="0"/>
          </p:cNvCxnSpPr>
          <p:nvPr/>
        </p:nvCxnSpPr>
        <p:spPr>
          <a:xfrm flipH="1">
            <a:off x="578170" y="1533750"/>
            <a:ext cx="283751" cy="1456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07"/>
          <p:cNvCxnSpPr>
            <a:cxnSpLocks/>
            <a:stCxn id="198" idx="2"/>
            <a:endCxn id="200" idx="0"/>
          </p:cNvCxnSpPr>
          <p:nvPr/>
        </p:nvCxnSpPr>
        <p:spPr>
          <a:xfrm>
            <a:off x="861921" y="1533750"/>
            <a:ext cx="278848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ángulo 208"/>
          <p:cNvSpPr/>
          <p:nvPr/>
        </p:nvSpPr>
        <p:spPr>
          <a:xfrm>
            <a:off x="2181290" y="904187"/>
            <a:ext cx="269506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colB</a:t>
            </a:r>
          </a:p>
        </p:txBody>
      </p:sp>
      <p:sp>
        <p:nvSpPr>
          <p:cNvPr id="230" name="Rectángulo 209"/>
          <p:cNvSpPr/>
          <p:nvPr/>
        </p:nvSpPr>
        <p:spPr>
          <a:xfrm>
            <a:off x="2068880" y="1158635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1" name="Rectángulo 210"/>
          <p:cNvSpPr/>
          <p:nvPr/>
        </p:nvSpPr>
        <p:spPr>
          <a:xfrm>
            <a:off x="2498589" y="1158313"/>
            <a:ext cx="311206" cy="105461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0-U</a:t>
            </a:r>
          </a:p>
        </p:txBody>
      </p:sp>
      <p:cxnSp>
        <p:nvCxnSpPr>
          <p:cNvPr id="232" name="Conector recto 214"/>
          <p:cNvCxnSpPr>
            <a:stCxn id="229" idx="2"/>
            <a:endCxn id="230" idx="0"/>
          </p:cNvCxnSpPr>
          <p:nvPr/>
        </p:nvCxnSpPr>
        <p:spPr>
          <a:xfrm flipH="1">
            <a:off x="2266172" y="1014801"/>
            <a:ext cx="49871" cy="143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15"/>
          <p:cNvCxnSpPr>
            <a:cxnSpLocks/>
            <a:stCxn id="229" idx="2"/>
            <a:endCxn id="231" idx="0"/>
          </p:cNvCxnSpPr>
          <p:nvPr/>
        </p:nvCxnSpPr>
        <p:spPr>
          <a:xfrm>
            <a:off x="2316043" y="1014801"/>
            <a:ext cx="338149" cy="1435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19"/>
          <p:cNvCxnSpPr>
            <a:stCxn id="192" idx="2"/>
            <a:endCxn id="229" idx="0"/>
          </p:cNvCxnSpPr>
          <p:nvPr/>
        </p:nvCxnSpPr>
        <p:spPr>
          <a:xfrm>
            <a:off x="2015574" y="772321"/>
            <a:ext cx="300469" cy="1318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ángulo 220"/>
          <p:cNvSpPr/>
          <p:nvPr/>
        </p:nvSpPr>
        <p:spPr>
          <a:xfrm>
            <a:off x="3958625" y="657053"/>
            <a:ext cx="434042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colByAssoc</a:t>
            </a:r>
          </a:p>
        </p:txBody>
      </p:sp>
      <p:grpSp>
        <p:nvGrpSpPr>
          <p:cNvPr id="237" name="Grupo 221"/>
          <p:cNvGrpSpPr/>
          <p:nvPr/>
        </p:nvGrpSpPr>
        <p:grpSpPr>
          <a:xfrm>
            <a:off x="3143331" y="464698"/>
            <a:ext cx="1117690" cy="247069"/>
            <a:chOff x="1857873" y="448988"/>
            <a:chExt cx="713329" cy="210616"/>
          </a:xfrm>
        </p:grpSpPr>
        <p:cxnSp>
          <p:nvCxnSpPr>
            <p:cNvPr id="238" name="Conector recto 222"/>
            <p:cNvCxnSpPr>
              <a:cxnSpLocks/>
              <a:stCxn id="191" idx="2"/>
              <a:endCxn id="242" idx="1"/>
            </p:cNvCxnSpPr>
            <p:nvPr/>
          </p:nvCxnSpPr>
          <p:spPr>
            <a:xfrm>
              <a:off x="1857873" y="448988"/>
              <a:ext cx="689827" cy="1685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Elipse 223"/>
            <p:cNvSpPr/>
            <p:nvPr/>
          </p:nvSpPr>
          <p:spPr>
            <a:xfrm>
              <a:off x="2543668" y="610284"/>
              <a:ext cx="27534" cy="49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6" name="Imagen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00" y="1581461"/>
            <a:ext cx="143554" cy="50077"/>
          </a:xfrm>
          <a:prstGeom prst="rect">
            <a:avLst/>
          </a:prstGeom>
          <a:ln>
            <a:noFill/>
          </a:ln>
        </p:spPr>
      </p:pic>
      <p:pic>
        <p:nvPicPr>
          <p:cNvPr id="257" name="Imagen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95" y="1268797"/>
            <a:ext cx="157106" cy="85693"/>
          </a:xfrm>
          <a:prstGeom prst="rect">
            <a:avLst/>
          </a:prstGeom>
          <a:ln>
            <a:noFill/>
          </a:ln>
        </p:spPr>
      </p:pic>
      <p:sp>
        <p:nvSpPr>
          <p:cNvPr id="258" name="Rectángulo 150"/>
          <p:cNvSpPr/>
          <p:nvPr/>
        </p:nvSpPr>
        <p:spPr>
          <a:xfrm>
            <a:off x="1683041" y="1423319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r1_ag</a:t>
            </a:r>
          </a:p>
        </p:txBody>
      </p:sp>
      <p:sp>
        <p:nvSpPr>
          <p:cNvPr id="259" name="Rectángulo 170"/>
          <p:cNvSpPr/>
          <p:nvPr/>
        </p:nvSpPr>
        <p:spPr>
          <a:xfrm>
            <a:off x="1477503" y="1679609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EMB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</a:p>
        </p:txBody>
      </p:sp>
      <p:sp>
        <p:nvSpPr>
          <p:cNvPr id="260" name="Rectángulo 171"/>
          <p:cNvSpPr/>
          <p:nvPr/>
        </p:nvSpPr>
        <p:spPr>
          <a:xfrm>
            <a:off x="1899356" y="1679609"/>
            <a:ext cx="32610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REF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</a:p>
        </p:txBody>
      </p:sp>
      <p:cxnSp>
        <p:nvCxnSpPr>
          <p:cNvPr id="261" name="Conector recto 172"/>
          <p:cNvCxnSpPr>
            <a:endCxn id="258" idx="0"/>
          </p:cNvCxnSpPr>
          <p:nvPr/>
        </p:nvCxnSpPr>
        <p:spPr>
          <a:xfrm flipH="1">
            <a:off x="1880333" y="1271189"/>
            <a:ext cx="413530" cy="1521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recto 173"/>
          <p:cNvCxnSpPr>
            <a:stCxn id="258" idx="2"/>
            <a:endCxn id="259" idx="0"/>
          </p:cNvCxnSpPr>
          <p:nvPr/>
        </p:nvCxnSpPr>
        <p:spPr>
          <a:xfrm flipH="1">
            <a:off x="1674795" y="1533933"/>
            <a:ext cx="205538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174"/>
          <p:cNvCxnSpPr>
            <a:stCxn id="258" idx="2"/>
            <a:endCxn id="260" idx="0"/>
          </p:cNvCxnSpPr>
          <p:nvPr/>
        </p:nvCxnSpPr>
        <p:spPr>
          <a:xfrm>
            <a:off x="1880333" y="1533933"/>
            <a:ext cx="182075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175"/>
          <p:cNvCxnSpPr/>
          <p:nvPr/>
        </p:nvCxnSpPr>
        <p:spPr>
          <a:xfrm>
            <a:off x="2283809" y="1278191"/>
            <a:ext cx="413530" cy="1521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upo 176"/>
          <p:cNvGrpSpPr/>
          <p:nvPr/>
        </p:nvGrpSpPr>
        <p:grpSpPr>
          <a:xfrm>
            <a:off x="2252728" y="1423047"/>
            <a:ext cx="824652" cy="366904"/>
            <a:chOff x="6576439" y="5635502"/>
            <a:chExt cx="824652" cy="366904"/>
          </a:xfrm>
        </p:grpSpPr>
        <p:pic>
          <p:nvPicPr>
            <p:cNvPr id="266" name="Imagen 1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4236" y="5786149"/>
              <a:ext cx="143554" cy="50077"/>
            </a:xfrm>
            <a:prstGeom prst="rect">
              <a:avLst/>
            </a:prstGeom>
            <a:ln>
              <a:noFill/>
            </a:ln>
          </p:spPr>
        </p:pic>
        <p:sp>
          <p:nvSpPr>
            <p:cNvPr id="267" name="Rectángulo 178"/>
            <p:cNvSpPr/>
            <p:nvPr/>
          </p:nvSpPr>
          <p:spPr>
            <a:xfrm>
              <a:off x="6781977" y="5635502"/>
              <a:ext cx="394584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r2_crs</a:t>
              </a:r>
            </a:p>
          </p:txBody>
        </p:sp>
        <p:sp>
          <p:nvSpPr>
            <p:cNvPr id="268" name="Rectángulo 179"/>
            <p:cNvSpPr/>
            <p:nvPr/>
          </p:nvSpPr>
          <p:spPr>
            <a:xfrm>
              <a:off x="6576439" y="5891792"/>
              <a:ext cx="394584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tB</a:t>
              </a:r>
              <a:r>
                <a:rPr lang="en-US" sz="600" dirty="0">
                  <a:solidFill>
                    <a:schemeClr val="tx1"/>
                  </a:solidFill>
                </a:rPr>
                <a:t> EMB* </a:t>
              </a:r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tC</a:t>
              </a:r>
            </a:p>
          </p:txBody>
        </p:sp>
        <p:sp>
          <p:nvSpPr>
            <p:cNvPr id="269" name="Rectángulo 180"/>
            <p:cNvSpPr/>
            <p:nvPr/>
          </p:nvSpPr>
          <p:spPr>
            <a:xfrm>
              <a:off x="7006507" y="5891792"/>
              <a:ext cx="394584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tB</a:t>
              </a:r>
              <a:r>
                <a:rPr lang="en-US" sz="600" dirty="0">
                  <a:solidFill>
                    <a:schemeClr val="tx1"/>
                  </a:solidFill>
                </a:rPr>
                <a:t> REF* </a:t>
              </a:r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tC</a:t>
              </a:r>
            </a:p>
          </p:txBody>
        </p:sp>
        <p:cxnSp>
          <p:nvCxnSpPr>
            <p:cNvPr id="270" name="Conector recto 181"/>
            <p:cNvCxnSpPr>
              <a:stCxn id="267" idx="2"/>
              <a:endCxn id="268" idx="0"/>
            </p:cNvCxnSpPr>
            <p:nvPr/>
          </p:nvCxnSpPr>
          <p:spPr>
            <a:xfrm flipH="1">
              <a:off x="6773731" y="5746116"/>
              <a:ext cx="205538" cy="1456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182"/>
            <p:cNvCxnSpPr>
              <a:stCxn id="267" idx="2"/>
              <a:endCxn id="269" idx="0"/>
            </p:cNvCxnSpPr>
            <p:nvPr/>
          </p:nvCxnSpPr>
          <p:spPr>
            <a:xfrm>
              <a:off x="6979269" y="5746116"/>
              <a:ext cx="224530" cy="1456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upo 296"/>
          <p:cNvGrpSpPr/>
          <p:nvPr/>
        </p:nvGrpSpPr>
        <p:grpSpPr>
          <a:xfrm>
            <a:off x="146177" y="2212716"/>
            <a:ext cx="1035133" cy="366904"/>
            <a:chOff x="7563503" y="2542607"/>
            <a:chExt cx="940916" cy="366904"/>
          </a:xfrm>
        </p:grpSpPr>
        <p:pic>
          <p:nvPicPr>
            <p:cNvPr id="275" name="Imagen 29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7701" y="2693254"/>
              <a:ext cx="143554" cy="50077"/>
            </a:xfrm>
            <a:prstGeom prst="rect">
              <a:avLst/>
            </a:prstGeom>
            <a:ln>
              <a:noFill/>
            </a:ln>
          </p:spPr>
        </p:pic>
        <p:sp>
          <p:nvSpPr>
            <p:cNvPr id="276" name="Rectángulo 298"/>
            <p:cNvSpPr/>
            <p:nvPr/>
          </p:nvSpPr>
          <p:spPr>
            <a:xfrm>
              <a:off x="7833543" y="2542607"/>
              <a:ext cx="438383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r2_crs_1</a:t>
              </a:r>
            </a:p>
          </p:txBody>
        </p:sp>
        <p:sp>
          <p:nvSpPr>
            <p:cNvPr id="277" name="Rectángulo 299"/>
            <p:cNvSpPr/>
            <p:nvPr/>
          </p:nvSpPr>
          <p:spPr>
            <a:xfrm>
              <a:off x="7563503" y="2798897"/>
              <a:ext cx="477446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tB</a:t>
              </a:r>
              <a:r>
                <a:rPr lang="en-US" sz="600" dirty="0">
                  <a:solidFill>
                    <a:schemeClr val="tx1"/>
                  </a:solidFill>
                </a:rPr>
                <a:t> EMB* </a:t>
              </a:r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tC</a:t>
              </a:r>
              <a:r>
                <a:rPr lang="en-US" sz="600" dirty="0">
                  <a:solidFill>
                    <a:schemeClr val="tx1"/>
                  </a:solidFill>
                </a:rPr>
                <a:t> _1</a:t>
              </a:r>
            </a:p>
          </p:txBody>
        </p:sp>
        <p:sp>
          <p:nvSpPr>
            <p:cNvPr id="278" name="Rectángulo 300"/>
            <p:cNvSpPr/>
            <p:nvPr/>
          </p:nvSpPr>
          <p:spPr>
            <a:xfrm>
              <a:off x="8070377" y="2798897"/>
              <a:ext cx="434042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tB</a:t>
              </a:r>
              <a:r>
                <a:rPr lang="en-US" sz="600" dirty="0">
                  <a:solidFill>
                    <a:schemeClr val="tx1"/>
                  </a:solidFill>
                </a:rPr>
                <a:t> REF* </a:t>
              </a:r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tC</a:t>
              </a:r>
              <a:r>
                <a:rPr lang="en-US" sz="600" dirty="0">
                  <a:solidFill>
                    <a:schemeClr val="tx1"/>
                  </a:solidFill>
                </a:rPr>
                <a:t> _1</a:t>
              </a:r>
            </a:p>
          </p:txBody>
        </p:sp>
        <p:cxnSp>
          <p:nvCxnSpPr>
            <p:cNvPr id="279" name="Conector recto 301"/>
            <p:cNvCxnSpPr>
              <a:stCxn id="276" idx="2"/>
              <a:endCxn id="277" idx="0"/>
            </p:cNvCxnSpPr>
            <p:nvPr/>
          </p:nvCxnSpPr>
          <p:spPr>
            <a:xfrm flipH="1">
              <a:off x="7802226" y="2653221"/>
              <a:ext cx="250509" cy="1456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302"/>
            <p:cNvCxnSpPr>
              <a:stCxn id="276" idx="2"/>
              <a:endCxn id="278" idx="0"/>
            </p:cNvCxnSpPr>
            <p:nvPr/>
          </p:nvCxnSpPr>
          <p:spPr>
            <a:xfrm>
              <a:off x="8052735" y="2653221"/>
              <a:ext cx="234663" cy="1456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Rectángulo 305"/>
          <p:cNvSpPr/>
          <p:nvPr/>
        </p:nvSpPr>
        <p:spPr>
          <a:xfrm>
            <a:off x="466203" y="1937563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1_1</a:t>
            </a:r>
          </a:p>
        </p:txBody>
      </p:sp>
      <p:cxnSp>
        <p:nvCxnSpPr>
          <p:cNvPr id="284" name="Conector recto 306"/>
          <p:cNvCxnSpPr>
            <a:stCxn id="283" idx="2"/>
          </p:cNvCxnSpPr>
          <p:nvPr/>
        </p:nvCxnSpPr>
        <p:spPr>
          <a:xfrm>
            <a:off x="663495" y="2048177"/>
            <a:ext cx="6904" cy="143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upo 238"/>
          <p:cNvGrpSpPr/>
          <p:nvPr/>
        </p:nvGrpSpPr>
        <p:grpSpPr>
          <a:xfrm>
            <a:off x="631941" y="1789951"/>
            <a:ext cx="55476" cy="158458"/>
            <a:chOff x="2657298" y="3035909"/>
            <a:chExt cx="55476" cy="158458"/>
          </a:xfrm>
        </p:grpSpPr>
        <p:cxnSp>
          <p:nvCxnSpPr>
            <p:cNvPr id="286" name="Conector recto 239"/>
            <p:cNvCxnSpPr/>
            <p:nvPr/>
          </p:nvCxnSpPr>
          <p:spPr>
            <a:xfrm>
              <a:off x="2683225" y="3035909"/>
              <a:ext cx="751" cy="12897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Elipse 240"/>
            <p:cNvSpPr/>
            <p:nvPr/>
          </p:nvSpPr>
          <p:spPr>
            <a:xfrm>
              <a:off x="2657298" y="3143747"/>
              <a:ext cx="55476" cy="506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upo 122"/>
          <p:cNvGrpSpPr/>
          <p:nvPr/>
        </p:nvGrpSpPr>
        <p:grpSpPr>
          <a:xfrm>
            <a:off x="3139831" y="920776"/>
            <a:ext cx="1080806" cy="875683"/>
            <a:chOff x="7593486" y="5276159"/>
            <a:chExt cx="1009799" cy="875683"/>
          </a:xfrm>
        </p:grpSpPr>
        <p:pic>
          <p:nvPicPr>
            <p:cNvPr id="292" name="Imagen 1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1282" y="5943862"/>
              <a:ext cx="143554" cy="5007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3" name="Imagen 1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3885" y="5430792"/>
              <a:ext cx="107855" cy="37624"/>
            </a:xfrm>
            <a:prstGeom prst="rect">
              <a:avLst/>
            </a:prstGeom>
            <a:ln>
              <a:noFill/>
            </a:ln>
          </p:spPr>
        </p:pic>
        <p:sp>
          <p:nvSpPr>
            <p:cNvPr id="294" name="Rectángulo 187"/>
            <p:cNvSpPr/>
            <p:nvPr/>
          </p:nvSpPr>
          <p:spPr>
            <a:xfrm>
              <a:off x="7918178" y="5276159"/>
              <a:ext cx="269506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colC</a:t>
              </a:r>
            </a:p>
          </p:txBody>
        </p:sp>
        <p:sp>
          <p:nvSpPr>
            <p:cNvPr id="295" name="Rectángulo 194"/>
            <p:cNvSpPr/>
            <p:nvPr/>
          </p:nvSpPr>
          <p:spPr>
            <a:xfrm>
              <a:off x="7805768" y="5530607"/>
              <a:ext cx="394584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tC</a:t>
              </a:r>
              <a:r>
                <a:rPr lang="en-US" sz="600" dirty="0">
                  <a:solidFill>
                    <a:schemeClr val="tx1"/>
                  </a:solidFill>
                </a:rPr>
                <a:t>_</a:t>
              </a:r>
              <a:r>
                <a:rPr lang="en-US" sz="900" dirty="0">
                  <a:solidFill>
                    <a:schemeClr val="tx1"/>
                  </a:solidFill>
                  <a:latin typeface="French Script MT" panose="03020402040607040605" pitchFamily="66" charset="0"/>
                </a:rPr>
                <a:t>l</a:t>
              </a:r>
              <a:r>
                <a:rPr lang="en-US" sz="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6" name="Rectángulo 195"/>
            <p:cNvSpPr/>
            <p:nvPr/>
          </p:nvSpPr>
          <p:spPr>
            <a:xfrm>
              <a:off x="8241170" y="5530285"/>
              <a:ext cx="362115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tC</a:t>
              </a:r>
              <a:r>
                <a:rPr lang="en-US" sz="600" dirty="0">
                  <a:solidFill>
                    <a:schemeClr val="tx1"/>
                  </a:solidFill>
                </a:rPr>
                <a:t> _</a:t>
              </a:r>
              <a:r>
                <a:rPr lang="en-US" sz="900" dirty="0">
                  <a:solidFill>
                    <a:schemeClr val="tx1"/>
                  </a:solidFill>
                  <a:latin typeface="French Script MT" panose="03020402040607040605" pitchFamily="66" charset="0"/>
                </a:rPr>
                <a:t>l</a:t>
              </a:r>
              <a:r>
                <a:rPr lang="en-US" sz="600" dirty="0">
                  <a:solidFill>
                    <a:schemeClr val="tx1"/>
                  </a:solidFill>
                </a:rPr>
                <a:t>0_</a:t>
              </a:r>
              <a:r>
                <a:rPr lang="en-US" sz="900" dirty="0">
                  <a:solidFill>
                    <a:schemeClr val="tx1"/>
                  </a:solidFill>
                  <a:latin typeface="French Script MT" panose="03020402040607040605" pitchFamily="66" charset="0"/>
                </a:rPr>
                <a:t>l</a:t>
              </a:r>
              <a:r>
                <a:rPr lang="en-US" sz="600" dirty="0">
                  <a:solidFill>
                    <a:schemeClr val="tx1"/>
                  </a:solidFill>
                </a:rPr>
                <a:t>0-U</a:t>
              </a:r>
            </a:p>
          </p:txBody>
        </p:sp>
        <p:sp>
          <p:nvSpPr>
            <p:cNvPr id="308" name="Rectángulo 201"/>
            <p:cNvSpPr/>
            <p:nvPr/>
          </p:nvSpPr>
          <p:spPr>
            <a:xfrm>
              <a:off x="7799024" y="5784938"/>
              <a:ext cx="394584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r2_bLine</a:t>
              </a:r>
            </a:p>
          </p:txBody>
        </p:sp>
        <p:sp>
          <p:nvSpPr>
            <p:cNvPr id="309" name="Rectángulo 202"/>
            <p:cNvSpPr/>
            <p:nvPr/>
          </p:nvSpPr>
          <p:spPr>
            <a:xfrm>
              <a:off x="7593486" y="6041228"/>
              <a:ext cx="394584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tC</a:t>
              </a:r>
              <a:r>
                <a:rPr lang="en-US" sz="600" dirty="0">
                  <a:solidFill>
                    <a:schemeClr val="tx1"/>
                  </a:solidFill>
                </a:rPr>
                <a:t> EMB </a:t>
              </a:r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tB</a:t>
              </a:r>
            </a:p>
          </p:txBody>
        </p:sp>
        <p:sp>
          <p:nvSpPr>
            <p:cNvPr id="310" name="Rectángulo 207"/>
            <p:cNvSpPr/>
            <p:nvPr/>
          </p:nvSpPr>
          <p:spPr>
            <a:xfrm>
              <a:off x="8022959" y="6041228"/>
              <a:ext cx="391331" cy="110614"/>
            </a:xfrm>
            <a:prstGeom prst="rect">
              <a:avLst/>
            </a:prstGeom>
            <a:solidFill>
              <a:srgbClr val="D4D2F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tC</a:t>
              </a:r>
              <a:r>
                <a:rPr lang="en-US" sz="600" dirty="0">
                  <a:solidFill>
                    <a:schemeClr val="tx1"/>
                  </a:solidFill>
                </a:rPr>
                <a:t> REF </a:t>
              </a:r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tB</a:t>
              </a:r>
            </a:p>
          </p:txBody>
        </p:sp>
        <p:cxnSp>
          <p:nvCxnSpPr>
            <p:cNvPr id="311" name="Conector recto 208"/>
            <p:cNvCxnSpPr>
              <a:stCxn id="294" idx="2"/>
              <a:endCxn id="295" idx="0"/>
            </p:cNvCxnSpPr>
            <p:nvPr/>
          </p:nvCxnSpPr>
          <p:spPr>
            <a:xfrm flipH="1">
              <a:off x="8003060" y="5386773"/>
              <a:ext cx="49871" cy="1438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209"/>
            <p:cNvCxnSpPr>
              <a:cxnSpLocks/>
              <a:stCxn id="294" idx="2"/>
              <a:endCxn id="296" idx="0"/>
            </p:cNvCxnSpPr>
            <p:nvPr/>
          </p:nvCxnSpPr>
          <p:spPr>
            <a:xfrm>
              <a:off x="8052932" y="5386773"/>
              <a:ext cx="369296" cy="1435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218"/>
            <p:cNvCxnSpPr>
              <a:stCxn id="295" idx="2"/>
              <a:endCxn id="308" idx="0"/>
            </p:cNvCxnSpPr>
            <p:nvPr/>
          </p:nvCxnSpPr>
          <p:spPr>
            <a:xfrm flipH="1">
              <a:off x="7996316" y="5641221"/>
              <a:ext cx="6744" cy="14371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219"/>
            <p:cNvCxnSpPr>
              <a:stCxn id="308" idx="2"/>
              <a:endCxn id="309" idx="0"/>
            </p:cNvCxnSpPr>
            <p:nvPr/>
          </p:nvCxnSpPr>
          <p:spPr>
            <a:xfrm flipH="1">
              <a:off x="7790778" y="5895552"/>
              <a:ext cx="205538" cy="1456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222"/>
            <p:cNvCxnSpPr>
              <a:cxnSpLocks/>
              <a:stCxn id="308" idx="2"/>
              <a:endCxn id="310" idx="0"/>
            </p:cNvCxnSpPr>
            <p:nvPr/>
          </p:nvCxnSpPr>
          <p:spPr>
            <a:xfrm>
              <a:off x="7996316" y="5895552"/>
              <a:ext cx="222308" cy="1456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6" name="Conector recto 224"/>
          <p:cNvCxnSpPr/>
          <p:nvPr/>
        </p:nvCxnSpPr>
        <p:spPr>
          <a:xfrm flipH="1" flipV="1">
            <a:off x="2059539" y="772644"/>
            <a:ext cx="1457964" cy="1463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ángulo 209"/>
          <p:cNvSpPr/>
          <p:nvPr/>
        </p:nvSpPr>
        <p:spPr>
          <a:xfrm>
            <a:off x="3164259" y="1942475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1_2</a:t>
            </a:r>
          </a:p>
        </p:txBody>
      </p:sp>
      <p:pic>
        <p:nvPicPr>
          <p:cNvPr id="319" name="Imagen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518" y="2395177"/>
            <a:ext cx="143554" cy="50077"/>
          </a:xfrm>
          <a:prstGeom prst="rect">
            <a:avLst/>
          </a:prstGeom>
          <a:ln>
            <a:noFill/>
          </a:ln>
        </p:spPr>
      </p:pic>
      <p:sp>
        <p:nvSpPr>
          <p:cNvPr id="320" name="Rectángulo 150"/>
          <p:cNvSpPr/>
          <p:nvPr/>
        </p:nvSpPr>
        <p:spPr>
          <a:xfrm>
            <a:off x="3164259" y="2237035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r1_ag_1</a:t>
            </a:r>
          </a:p>
        </p:txBody>
      </p:sp>
      <p:sp>
        <p:nvSpPr>
          <p:cNvPr id="321" name="Rectángulo 170"/>
          <p:cNvSpPr/>
          <p:nvPr/>
        </p:nvSpPr>
        <p:spPr>
          <a:xfrm>
            <a:off x="2868410" y="2493325"/>
            <a:ext cx="484895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EMB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_1</a:t>
            </a:r>
          </a:p>
        </p:txBody>
      </p:sp>
      <p:sp>
        <p:nvSpPr>
          <p:cNvPr id="332" name="Rectángulo 171"/>
          <p:cNvSpPr/>
          <p:nvPr/>
        </p:nvSpPr>
        <p:spPr>
          <a:xfrm>
            <a:off x="3380574" y="2493325"/>
            <a:ext cx="418848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REF </a:t>
            </a:r>
            <a:r>
              <a:rPr lang="en-US" sz="600" i="1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_1</a:t>
            </a:r>
          </a:p>
        </p:txBody>
      </p:sp>
      <p:cxnSp>
        <p:nvCxnSpPr>
          <p:cNvPr id="334" name="Conector recto 172"/>
          <p:cNvCxnSpPr>
            <a:cxnSpLocks/>
            <a:stCxn id="318" idx="2"/>
            <a:endCxn id="320" idx="0"/>
          </p:cNvCxnSpPr>
          <p:nvPr/>
        </p:nvCxnSpPr>
        <p:spPr>
          <a:xfrm>
            <a:off x="3361551" y="2053089"/>
            <a:ext cx="0" cy="1839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173"/>
          <p:cNvCxnSpPr>
            <a:cxnSpLocks/>
            <a:stCxn id="320" idx="2"/>
            <a:endCxn id="321" idx="0"/>
          </p:cNvCxnSpPr>
          <p:nvPr/>
        </p:nvCxnSpPr>
        <p:spPr>
          <a:xfrm flipH="1">
            <a:off x="3110858" y="2347649"/>
            <a:ext cx="250693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174"/>
          <p:cNvCxnSpPr>
            <a:cxnSpLocks/>
            <a:stCxn id="320" idx="2"/>
            <a:endCxn id="332" idx="0"/>
          </p:cNvCxnSpPr>
          <p:nvPr/>
        </p:nvCxnSpPr>
        <p:spPr>
          <a:xfrm>
            <a:off x="3361551" y="2347649"/>
            <a:ext cx="228447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Grupo 238"/>
          <p:cNvGrpSpPr/>
          <p:nvPr/>
        </p:nvGrpSpPr>
        <p:grpSpPr>
          <a:xfrm>
            <a:off x="3327353" y="1805430"/>
            <a:ext cx="55476" cy="158458"/>
            <a:chOff x="2657298" y="3035909"/>
            <a:chExt cx="55476" cy="158458"/>
          </a:xfrm>
        </p:grpSpPr>
        <p:cxnSp>
          <p:nvCxnSpPr>
            <p:cNvPr id="341" name="Conector recto 239"/>
            <p:cNvCxnSpPr/>
            <p:nvPr/>
          </p:nvCxnSpPr>
          <p:spPr>
            <a:xfrm>
              <a:off x="2683225" y="3035909"/>
              <a:ext cx="751" cy="12897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Elipse 240"/>
            <p:cNvSpPr/>
            <p:nvPr/>
          </p:nvSpPr>
          <p:spPr>
            <a:xfrm>
              <a:off x="2657298" y="3143747"/>
              <a:ext cx="55476" cy="506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2" name="Rectángulo 32">
            <a:extLst>
              <a:ext uri="{FF2B5EF4-FFF2-40B4-BE49-F238E27FC236}">
                <a16:creationId xmlns:a16="http://schemas.microsoft.com/office/drawing/2014/main" id="{6D84EBE5-A0FD-4C50-86F3-B271A4E7810D}"/>
              </a:ext>
            </a:extLst>
          </p:cNvPr>
          <p:cNvSpPr/>
          <p:nvPr/>
        </p:nvSpPr>
        <p:spPr>
          <a:xfrm>
            <a:off x="88269" y="59968"/>
            <a:ext cx="144485" cy="18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33" name="Rectángulo 33">
            <a:extLst>
              <a:ext uri="{FF2B5EF4-FFF2-40B4-BE49-F238E27FC236}">
                <a16:creationId xmlns:a16="http://schemas.microsoft.com/office/drawing/2014/main" id="{3DC8D0DD-6EE9-47B1-B37F-45C1AAC74CF5}"/>
              </a:ext>
            </a:extLst>
          </p:cNvPr>
          <p:cNvSpPr/>
          <p:nvPr/>
        </p:nvSpPr>
        <p:spPr>
          <a:xfrm>
            <a:off x="1001700" y="59968"/>
            <a:ext cx="144485" cy="1838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934" name="Conector recto de flecha 34">
            <a:extLst>
              <a:ext uri="{FF2B5EF4-FFF2-40B4-BE49-F238E27FC236}">
                <a16:creationId xmlns:a16="http://schemas.microsoft.com/office/drawing/2014/main" id="{3555D965-1E3A-4EA5-ACCF-D703A8F3A36B}"/>
              </a:ext>
            </a:extLst>
          </p:cNvPr>
          <p:cNvCxnSpPr>
            <a:cxnSpLocks/>
            <a:stCxn id="932" idx="3"/>
            <a:endCxn id="933" idx="1"/>
          </p:cNvCxnSpPr>
          <p:nvPr/>
        </p:nvCxnSpPr>
        <p:spPr>
          <a:xfrm>
            <a:off x="232754" y="151912"/>
            <a:ext cx="76894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5" name="CuadroTexto 35">
            <a:extLst>
              <a:ext uri="{FF2B5EF4-FFF2-40B4-BE49-F238E27FC236}">
                <a16:creationId xmlns:a16="http://schemas.microsoft.com/office/drawing/2014/main" id="{C020564D-172A-41E5-B3EF-7DB0C5653976}"/>
              </a:ext>
            </a:extLst>
          </p:cNvPr>
          <p:cNvSpPr txBox="1"/>
          <p:nvPr/>
        </p:nvSpPr>
        <p:spPr>
          <a:xfrm>
            <a:off x="419357" y="-35932"/>
            <a:ext cx="233430" cy="19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r1</a:t>
            </a:r>
          </a:p>
        </p:txBody>
      </p:sp>
      <p:sp>
        <p:nvSpPr>
          <p:cNvPr id="936" name="Rectángulo 39">
            <a:extLst>
              <a:ext uri="{FF2B5EF4-FFF2-40B4-BE49-F238E27FC236}">
                <a16:creationId xmlns:a16="http://schemas.microsoft.com/office/drawing/2014/main" id="{AF3CB67F-A60C-4064-8101-0C6652B317AF}"/>
              </a:ext>
            </a:extLst>
          </p:cNvPr>
          <p:cNvSpPr/>
          <p:nvPr/>
        </p:nvSpPr>
        <p:spPr>
          <a:xfrm>
            <a:off x="1913945" y="61757"/>
            <a:ext cx="144485" cy="18388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37" name="Conector recto de flecha 40">
            <a:extLst>
              <a:ext uri="{FF2B5EF4-FFF2-40B4-BE49-F238E27FC236}">
                <a16:creationId xmlns:a16="http://schemas.microsoft.com/office/drawing/2014/main" id="{62472505-E36C-433D-8C73-290503C25E79}"/>
              </a:ext>
            </a:extLst>
          </p:cNvPr>
          <p:cNvCxnSpPr>
            <a:cxnSpLocks/>
            <a:stCxn id="933" idx="3"/>
            <a:endCxn id="936" idx="1"/>
          </p:cNvCxnSpPr>
          <p:nvPr/>
        </p:nvCxnSpPr>
        <p:spPr>
          <a:xfrm>
            <a:off x="1146185" y="151912"/>
            <a:ext cx="767760" cy="178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CuadroTexto 41">
            <a:extLst>
              <a:ext uri="{FF2B5EF4-FFF2-40B4-BE49-F238E27FC236}">
                <a16:creationId xmlns:a16="http://schemas.microsoft.com/office/drawing/2014/main" id="{5F3BC707-9BEC-4EF0-BF11-7E7D7147798F}"/>
              </a:ext>
            </a:extLst>
          </p:cNvPr>
          <p:cNvSpPr txBox="1"/>
          <p:nvPr/>
        </p:nvSpPr>
        <p:spPr>
          <a:xfrm>
            <a:off x="1340473" y="-32808"/>
            <a:ext cx="233430" cy="19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r2</a:t>
            </a:r>
          </a:p>
        </p:txBody>
      </p:sp>
      <p:sp>
        <p:nvSpPr>
          <p:cNvPr id="939" name="CuadroTexto 64">
            <a:extLst>
              <a:ext uri="{FF2B5EF4-FFF2-40B4-BE49-F238E27FC236}">
                <a16:creationId xmlns:a16="http://schemas.microsoft.com/office/drawing/2014/main" id="{793441FB-A6F1-45FB-ADC2-96E63AD0B454}"/>
              </a:ext>
            </a:extLst>
          </p:cNvPr>
          <p:cNvSpPr txBox="1"/>
          <p:nvPr/>
        </p:nvSpPr>
        <p:spPr>
          <a:xfrm>
            <a:off x="799118" y="1486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*</a:t>
            </a:r>
            <a:endParaRPr lang="en-US" sz="900" dirty="0"/>
          </a:p>
        </p:txBody>
      </p:sp>
      <p:sp>
        <p:nvSpPr>
          <p:cNvPr id="940" name="CuadroTexto 65">
            <a:extLst>
              <a:ext uri="{FF2B5EF4-FFF2-40B4-BE49-F238E27FC236}">
                <a16:creationId xmlns:a16="http://schemas.microsoft.com/office/drawing/2014/main" id="{4C689ACF-4814-4FF7-95BC-A1168FF689AE}"/>
              </a:ext>
            </a:extLst>
          </p:cNvPr>
          <p:cNvSpPr txBox="1"/>
          <p:nvPr/>
        </p:nvSpPr>
        <p:spPr>
          <a:xfrm>
            <a:off x="1728444" y="1486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*</a:t>
            </a:r>
            <a:endParaRPr lang="en-US" sz="900" dirty="0"/>
          </a:p>
        </p:txBody>
      </p:sp>
      <p:sp>
        <p:nvSpPr>
          <p:cNvPr id="941" name="CuadroTexto 64">
            <a:extLst>
              <a:ext uri="{FF2B5EF4-FFF2-40B4-BE49-F238E27FC236}">
                <a16:creationId xmlns:a16="http://schemas.microsoft.com/office/drawing/2014/main" id="{69EF1352-5262-46FE-B59A-9BF01AEAD2FC}"/>
              </a:ext>
            </a:extLst>
          </p:cNvPr>
          <p:cNvSpPr txBox="1"/>
          <p:nvPr/>
        </p:nvSpPr>
        <p:spPr>
          <a:xfrm>
            <a:off x="166590" y="124231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1</a:t>
            </a:r>
            <a:endParaRPr lang="en-US" sz="600" dirty="0"/>
          </a:p>
        </p:txBody>
      </p:sp>
      <p:sp>
        <p:nvSpPr>
          <p:cNvPr id="942" name="CuadroTexto 65">
            <a:extLst>
              <a:ext uri="{FF2B5EF4-FFF2-40B4-BE49-F238E27FC236}">
                <a16:creationId xmlns:a16="http://schemas.microsoft.com/office/drawing/2014/main" id="{E1F79DA6-CE1B-493E-9C26-700CB925003A}"/>
              </a:ext>
            </a:extLst>
          </p:cNvPr>
          <p:cNvSpPr txBox="1"/>
          <p:nvPr/>
        </p:nvSpPr>
        <p:spPr>
          <a:xfrm>
            <a:off x="1095916" y="124231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1</a:t>
            </a:r>
            <a:endParaRPr lang="en-US" sz="600" dirty="0"/>
          </a:p>
        </p:txBody>
      </p:sp>
      <p:sp>
        <p:nvSpPr>
          <p:cNvPr id="943" name="CuadroTexto 64">
            <a:extLst>
              <a:ext uri="{FF2B5EF4-FFF2-40B4-BE49-F238E27FC236}">
                <a16:creationId xmlns:a16="http://schemas.microsoft.com/office/drawing/2014/main" id="{1EFF345C-DA7A-44C7-8BC5-7E799583797A}"/>
              </a:ext>
            </a:extLst>
          </p:cNvPr>
          <p:cNvSpPr txBox="1"/>
          <p:nvPr/>
        </p:nvSpPr>
        <p:spPr>
          <a:xfrm>
            <a:off x="175881" y="-622"/>
            <a:ext cx="2584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ag</a:t>
            </a:r>
            <a:endParaRPr lang="en-US" sz="600" dirty="0"/>
          </a:p>
        </p:txBody>
      </p:sp>
      <p:sp>
        <p:nvSpPr>
          <p:cNvPr id="944" name="CuadroTexto 65">
            <a:extLst>
              <a:ext uri="{FF2B5EF4-FFF2-40B4-BE49-F238E27FC236}">
                <a16:creationId xmlns:a16="http://schemas.microsoft.com/office/drawing/2014/main" id="{060ABD6E-B686-4F89-B8C1-5CE819841A7E}"/>
              </a:ext>
            </a:extLst>
          </p:cNvPr>
          <p:cNvSpPr txBox="1"/>
          <p:nvPr/>
        </p:nvSpPr>
        <p:spPr>
          <a:xfrm>
            <a:off x="704930" y="11693"/>
            <a:ext cx="3690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blines</a:t>
            </a:r>
            <a:endParaRPr lang="en-US" sz="600" dirty="0"/>
          </a:p>
        </p:txBody>
      </p:sp>
      <p:sp>
        <p:nvSpPr>
          <p:cNvPr id="945" name="CuadroTexto 64">
            <a:extLst>
              <a:ext uri="{FF2B5EF4-FFF2-40B4-BE49-F238E27FC236}">
                <a16:creationId xmlns:a16="http://schemas.microsoft.com/office/drawing/2014/main" id="{12B7B468-6584-427E-9FFD-E0514092D9C6}"/>
              </a:ext>
            </a:extLst>
          </p:cNvPr>
          <p:cNvSpPr txBox="1"/>
          <p:nvPr/>
        </p:nvSpPr>
        <p:spPr>
          <a:xfrm>
            <a:off x="1092406" y="462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bline</a:t>
            </a:r>
            <a:endParaRPr lang="en-US" sz="600" dirty="0"/>
          </a:p>
        </p:txBody>
      </p:sp>
      <p:sp>
        <p:nvSpPr>
          <p:cNvPr id="946" name="CuadroTexto 65">
            <a:extLst>
              <a:ext uri="{FF2B5EF4-FFF2-40B4-BE49-F238E27FC236}">
                <a16:creationId xmlns:a16="http://schemas.microsoft.com/office/drawing/2014/main" id="{13427211-62C8-4055-A6F8-ADBDAD4B0758}"/>
              </a:ext>
            </a:extLst>
          </p:cNvPr>
          <p:cNvSpPr txBox="1"/>
          <p:nvPr/>
        </p:nvSpPr>
        <p:spPr>
          <a:xfrm>
            <a:off x="1696384" y="15345"/>
            <a:ext cx="2744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crs</a:t>
            </a:r>
            <a:endParaRPr lang="en-US" sz="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7886F-3A93-403E-B0E9-749A098E9353}"/>
              </a:ext>
            </a:extLst>
          </p:cNvPr>
          <p:cNvSpPr txBox="1"/>
          <p:nvPr/>
        </p:nvSpPr>
        <p:spPr>
          <a:xfrm>
            <a:off x="1648323" y="2781074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 constaints</a:t>
            </a:r>
          </a:p>
        </p:txBody>
      </p:sp>
    </p:spTree>
    <p:extLst>
      <p:ext uri="{BB962C8B-B14F-4D97-AF65-F5344CB8AC3E}">
        <p14:creationId xmlns:p14="http://schemas.microsoft.com/office/powerpoint/2010/main" val="217675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n 1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70" y="701126"/>
            <a:ext cx="157106" cy="85693"/>
          </a:xfrm>
          <a:prstGeom prst="rect">
            <a:avLst/>
          </a:prstGeom>
          <a:ln>
            <a:noFill/>
          </a:ln>
        </p:spPr>
      </p:pic>
      <p:pic>
        <p:nvPicPr>
          <p:cNvPr id="158" name="Imagen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27" y="1506558"/>
            <a:ext cx="143554" cy="50077"/>
          </a:xfrm>
          <a:prstGeom prst="rect">
            <a:avLst/>
          </a:prstGeom>
          <a:ln>
            <a:noFill/>
          </a:ln>
        </p:spPr>
      </p:pic>
      <p:pic>
        <p:nvPicPr>
          <p:cNvPr id="168" name="Imagen 1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30" y="1008478"/>
            <a:ext cx="107855" cy="37624"/>
          </a:xfrm>
          <a:prstGeom prst="rect">
            <a:avLst/>
          </a:prstGeom>
          <a:ln>
            <a:noFill/>
          </a:ln>
        </p:spPr>
      </p:pic>
      <p:pic>
        <p:nvPicPr>
          <p:cNvPr id="170" name="Imagen 1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14" y="991473"/>
            <a:ext cx="107855" cy="37624"/>
          </a:xfrm>
          <a:prstGeom prst="rect">
            <a:avLst/>
          </a:prstGeom>
          <a:ln>
            <a:noFill/>
          </a:ln>
        </p:spPr>
      </p:pic>
      <p:sp>
        <p:nvSpPr>
          <p:cNvPr id="191" name="Rectángulo 192"/>
          <p:cNvSpPr/>
          <p:nvPr/>
        </p:nvSpPr>
        <p:spPr>
          <a:xfrm>
            <a:off x="2923813" y="367183"/>
            <a:ext cx="322116" cy="1057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schemaX</a:t>
            </a:r>
          </a:p>
        </p:txBody>
      </p:sp>
      <p:sp>
        <p:nvSpPr>
          <p:cNvPr id="192" name="Rectángulo 193"/>
          <p:cNvSpPr/>
          <p:nvPr/>
        </p:nvSpPr>
        <p:spPr>
          <a:xfrm>
            <a:off x="1694518" y="593700"/>
            <a:ext cx="525191" cy="110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s-CO" sz="600" dirty="0">
                <a:solidFill>
                  <a:schemeClr val="tx1"/>
                </a:solidFill>
              </a:rPr>
              <a:t>colByClass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93" name="Rectángulo 194"/>
          <p:cNvSpPr/>
          <p:nvPr/>
        </p:nvSpPr>
        <p:spPr>
          <a:xfrm>
            <a:off x="725323" y="846350"/>
            <a:ext cx="269506" cy="110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colA</a:t>
            </a:r>
          </a:p>
        </p:txBody>
      </p:sp>
      <p:sp>
        <p:nvSpPr>
          <p:cNvPr id="194" name="Rectángulo 195"/>
          <p:cNvSpPr/>
          <p:nvPr/>
        </p:nvSpPr>
        <p:spPr>
          <a:xfrm>
            <a:off x="612913" y="1100798"/>
            <a:ext cx="394584" cy="110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7" name="Rectángulo 197"/>
          <p:cNvSpPr/>
          <p:nvPr/>
        </p:nvSpPr>
        <p:spPr>
          <a:xfrm>
            <a:off x="1044463" y="1100475"/>
            <a:ext cx="356486" cy="117033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0-U</a:t>
            </a:r>
          </a:p>
        </p:txBody>
      </p:sp>
      <p:sp>
        <p:nvSpPr>
          <p:cNvPr id="198" name="Rectángulo 198"/>
          <p:cNvSpPr/>
          <p:nvPr/>
        </p:nvSpPr>
        <p:spPr>
          <a:xfrm>
            <a:off x="606169" y="1355129"/>
            <a:ext cx="394584" cy="110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r1_bLines</a:t>
            </a:r>
          </a:p>
        </p:txBody>
      </p:sp>
      <p:sp>
        <p:nvSpPr>
          <p:cNvPr id="199" name="Rectángulo 199"/>
          <p:cNvSpPr/>
          <p:nvPr/>
        </p:nvSpPr>
        <p:spPr>
          <a:xfrm>
            <a:off x="244203" y="1611418"/>
            <a:ext cx="551013" cy="114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EMB*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</a:p>
        </p:txBody>
      </p:sp>
      <p:sp>
        <p:nvSpPr>
          <p:cNvPr id="200" name="Rectángulo 200"/>
          <p:cNvSpPr/>
          <p:nvPr/>
        </p:nvSpPr>
        <p:spPr>
          <a:xfrm>
            <a:off x="830104" y="1611419"/>
            <a:ext cx="504409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 REF*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</a:p>
        </p:txBody>
      </p:sp>
      <p:cxnSp>
        <p:nvCxnSpPr>
          <p:cNvPr id="201" name="Conector recto 201"/>
          <p:cNvCxnSpPr>
            <a:cxnSpLocks/>
            <a:stCxn id="191" idx="2"/>
            <a:endCxn id="192" idx="0"/>
          </p:cNvCxnSpPr>
          <p:nvPr/>
        </p:nvCxnSpPr>
        <p:spPr>
          <a:xfrm flipH="1">
            <a:off x="1957114" y="472890"/>
            <a:ext cx="1127757" cy="1208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2"/>
          <p:cNvCxnSpPr>
            <a:stCxn id="192" idx="2"/>
            <a:endCxn id="193" idx="0"/>
          </p:cNvCxnSpPr>
          <p:nvPr/>
        </p:nvCxnSpPr>
        <p:spPr>
          <a:xfrm flipH="1">
            <a:off x="860076" y="704314"/>
            <a:ext cx="1097038" cy="1420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3"/>
          <p:cNvCxnSpPr>
            <a:stCxn id="193" idx="2"/>
            <a:endCxn id="194" idx="0"/>
          </p:cNvCxnSpPr>
          <p:nvPr/>
        </p:nvCxnSpPr>
        <p:spPr>
          <a:xfrm flipH="1">
            <a:off x="810205" y="956964"/>
            <a:ext cx="49871" cy="143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4"/>
          <p:cNvCxnSpPr>
            <a:cxnSpLocks/>
            <a:stCxn id="193" idx="2"/>
            <a:endCxn id="197" idx="0"/>
          </p:cNvCxnSpPr>
          <p:nvPr/>
        </p:nvCxnSpPr>
        <p:spPr>
          <a:xfrm>
            <a:off x="860076" y="956964"/>
            <a:ext cx="362630" cy="1435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5"/>
          <p:cNvCxnSpPr>
            <a:stCxn id="194" idx="2"/>
            <a:endCxn id="198" idx="0"/>
          </p:cNvCxnSpPr>
          <p:nvPr/>
        </p:nvCxnSpPr>
        <p:spPr>
          <a:xfrm flipH="1">
            <a:off x="803461" y="1211412"/>
            <a:ext cx="6744" cy="143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06"/>
          <p:cNvCxnSpPr>
            <a:cxnSpLocks/>
            <a:stCxn id="198" idx="2"/>
            <a:endCxn id="199" idx="0"/>
          </p:cNvCxnSpPr>
          <p:nvPr/>
        </p:nvCxnSpPr>
        <p:spPr>
          <a:xfrm flipH="1">
            <a:off x="519710" y="1465743"/>
            <a:ext cx="283751" cy="1456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07"/>
          <p:cNvCxnSpPr>
            <a:cxnSpLocks/>
            <a:stCxn id="198" idx="2"/>
            <a:endCxn id="200" idx="0"/>
          </p:cNvCxnSpPr>
          <p:nvPr/>
        </p:nvCxnSpPr>
        <p:spPr>
          <a:xfrm>
            <a:off x="803461" y="1465743"/>
            <a:ext cx="278848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ángulo 208"/>
          <p:cNvSpPr/>
          <p:nvPr/>
        </p:nvSpPr>
        <p:spPr>
          <a:xfrm>
            <a:off x="2122830" y="836180"/>
            <a:ext cx="269506" cy="110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colB</a:t>
            </a:r>
          </a:p>
        </p:txBody>
      </p:sp>
      <p:sp>
        <p:nvSpPr>
          <p:cNvPr id="230" name="Rectángulo 209"/>
          <p:cNvSpPr/>
          <p:nvPr/>
        </p:nvSpPr>
        <p:spPr>
          <a:xfrm>
            <a:off x="2010420" y="1090628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1" name="Rectángulo 210"/>
          <p:cNvSpPr/>
          <p:nvPr/>
        </p:nvSpPr>
        <p:spPr>
          <a:xfrm>
            <a:off x="2440129" y="1090306"/>
            <a:ext cx="311206" cy="1054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0-U</a:t>
            </a:r>
          </a:p>
        </p:txBody>
      </p:sp>
      <p:cxnSp>
        <p:nvCxnSpPr>
          <p:cNvPr id="232" name="Conector recto 214"/>
          <p:cNvCxnSpPr>
            <a:stCxn id="229" idx="2"/>
            <a:endCxn id="230" idx="0"/>
          </p:cNvCxnSpPr>
          <p:nvPr/>
        </p:nvCxnSpPr>
        <p:spPr>
          <a:xfrm flipH="1">
            <a:off x="2207712" y="946794"/>
            <a:ext cx="49871" cy="143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15"/>
          <p:cNvCxnSpPr>
            <a:cxnSpLocks/>
            <a:stCxn id="229" idx="2"/>
            <a:endCxn id="231" idx="0"/>
          </p:cNvCxnSpPr>
          <p:nvPr/>
        </p:nvCxnSpPr>
        <p:spPr>
          <a:xfrm>
            <a:off x="2257583" y="946794"/>
            <a:ext cx="338149" cy="1435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19"/>
          <p:cNvCxnSpPr>
            <a:stCxn id="192" idx="2"/>
            <a:endCxn id="229" idx="0"/>
          </p:cNvCxnSpPr>
          <p:nvPr/>
        </p:nvCxnSpPr>
        <p:spPr>
          <a:xfrm>
            <a:off x="1957114" y="704314"/>
            <a:ext cx="300469" cy="1318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ángulo 220"/>
          <p:cNvSpPr/>
          <p:nvPr/>
        </p:nvSpPr>
        <p:spPr>
          <a:xfrm>
            <a:off x="3900165" y="589046"/>
            <a:ext cx="434042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colByAssoc</a:t>
            </a:r>
          </a:p>
        </p:txBody>
      </p:sp>
      <p:cxnSp>
        <p:nvCxnSpPr>
          <p:cNvPr id="238" name="Conector recto 222"/>
          <p:cNvCxnSpPr>
            <a:cxnSpLocks/>
            <a:stCxn id="191" idx="2"/>
            <a:endCxn id="242" idx="1"/>
          </p:cNvCxnSpPr>
          <p:nvPr/>
        </p:nvCxnSpPr>
        <p:spPr>
          <a:xfrm>
            <a:off x="3084871" y="472890"/>
            <a:ext cx="1038560" cy="821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Elipse 223"/>
          <p:cNvSpPr/>
          <p:nvPr/>
        </p:nvSpPr>
        <p:spPr>
          <a:xfrm>
            <a:off x="4117113" y="546552"/>
            <a:ext cx="43142" cy="578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" name="Imagen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40" y="1513454"/>
            <a:ext cx="143554" cy="50077"/>
          </a:xfrm>
          <a:prstGeom prst="rect">
            <a:avLst/>
          </a:prstGeom>
          <a:ln>
            <a:noFill/>
          </a:ln>
        </p:spPr>
      </p:pic>
      <p:pic>
        <p:nvPicPr>
          <p:cNvPr id="257" name="Imagen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35" y="1200790"/>
            <a:ext cx="157106" cy="85693"/>
          </a:xfrm>
          <a:prstGeom prst="rect">
            <a:avLst/>
          </a:prstGeom>
          <a:ln>
            <a:noFill/>
          </a:ln>
        </p:spPr>
      </p:pic>
      <p:sp>
        <p:nvSpPr>
          <p:cNvPr id="258" name="Rectángulo 150"/>
          <p:cNvSpPr/>
          <p:nvPr/>
        </p:nvSpPr>
        <p:spPr>
          <a:xfrm>
            <a:off x="1624581" y="1355312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r1_ag</a:t>
            </a:r>
          </a:p>
        </p:txBody>
      </p:sp>
      <p:sp>
        <p:nvSpPr>
          <p:cNvPr id="259" name="Rectángulo 170"/>
          <p:cNvSpPr/>
          <p:nvPr/>
        </p:nvSpPr>
        <p:spPr>
          <a:xfrm>
            <a:off x="1419043" y="1611602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EMB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</a:p>
        </p:txBody>
      </p:sp>
      <p:sp>
        <p:nvSpPr>
          <p:cNvPr id="260" name="Rectángulo 171"/>
          <p:cNvSpPr/>
          <p:nvPr/>
        </p:nvSpPr>
        <p:spPr>
          <a:xfrm>
            <a:off x="1840896" y="1611602"/>
            <a:ext cx="326103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REF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</a:p>
        </p:txBody>
      </p:sp>
      <p:cxnSp>
        <p:nvCxnSpPr>
          <p:cNvPr id="261" name="Conector recto 172"/>
          <p:cNvCxnSpPr>
            <a:endCxn id="258" idx="0"/>
          </p:cNvCxnSpPr>
          <p:nvPr/>
        </p:nvCxnSpPr>
        <p:spPr>
          <a:xfrm flipH="1">
            <a:off x="1821873" y="1203182"/>
            <a:ext cx="413530" cy="1521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recto 173"/>
          <p:cNvCxnSpPr>
            <a:stCxn id="258" idx="2"/>
            <a:endCxn id="259" idx="0"/>
          </p:cNvCxnSpPr>
          <p:nvPr/>
        </p:nvCxnSpPr>
        <p:spPr>
          <a:xfrm flipH="1">
            <a:off x="1616335" y="1465926"/>
            <a:ext cx="205538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174"/>
          <p:cNvCxnSpPr>
            <a:stCxn id="258" idx="2"/>
            <a:endCxn id="260" idx="0"/>
          </p:cNvCxnSpPr>
          <p:nvPr/>
        </p:nvCxnSpPr>
        <p:spPr>
          <a:xfrm>
            <a:off x="1821873" y="1465926"/>
            <a:ext cx="182075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175"/>
          <p:cNvCxnSpPr/>
          <p:nvPr/>
        </p:nvCxnSpPr>
        <p:spPr>
          <a:xfrm>
            <a:off x="2225349" y="1210184"/>
            <a:ext cx="413530" cy="1521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" name="Imagen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065" y="1505687"/>
            <a:ext cx="143554" cy="50077"/>
          </a:xfrm>
          <a:prstGeom prst="rect">
            <a:avLst/>
          </a:prstGeom>
          <a:ln>
            <a:noFill/>
          </a:ln>
        </p:spPr>
      </p:pic>
      <p:sp>
        <p:nvSpPr>
          <p:cNvPr id="267" name="Rectángulo 178"/>
          <p:cNvSpPr/>
          <p:nvPr/>
        </p:nvSpPr>
        <p:spPr>
          <a:xfrm>
            <a:off x="2399806" y="1355040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r2_crs</a:t>
            </a:r>
          </a:p>
        </p:txBody>
      </p:sp>
      <p:sp>
        <p:nvSpPr>
          <p:cNvPr id="268" name="Rectángulo 179"/>
          <p:cNvSpPr/>
          <p:nvPr/>
        </p:nvSpPr>
        <p:spPr>
          <a:xfrm>
            <a:off x="2194268" y="1611330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EMB*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</a:p>
        </p:txBody>
      </p:sp>
      <p:sp>
        <p:nvSpPr>
          <p:cNvPr id="269" name="Rectángulo 180"/>
          <p:cNvSpPr/>
          <p:nvPr/>
        </p:nvSpPr>
        <p:spPr>
          <a:xfrm>
            <a:off x="2624336" y="1611330"/>
            <a:ext cx="39458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REF*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</a:p>
        </p:txBody>
      </p:sp>
      <p:cxnSp>
        <p:nvCxnSpPr>
          <p:cNvPr id="270" name="Conector recto 181"/>
          <p:cNvCxnSpPr>
            <a:stCxn id="267" idx="2"/>
            <a:endCxn id="268" idx="0"/>
          </p:cNvCxnSpPr>
          <p:nvPr/>
        </p:nvCxnSpPr>
        <p:spPr>
          <a:xfrm flipH="1">
            <a:off x="2391560" y="1465654"/>
            <a:ext cx="205538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182"/>
          <p:cNvCxnSpPr>
            <a:stCxn id="267" idx="2"/>
            <a:endCxn id="269" idx="0"/>
          </p:cNvCxnSpPr>
          <p:nvPr/>
        </p:nvCxnSpPr>
        <p:spPr>
          <a:xfrm>
            <a:off x="2597098" y="1465654"/>
            <a:ext cx="224530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Imagen 2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91" y="2295356"/>
            <a:ext cx="157929" cy="50077"/>
          </a:xfrm>
          <a:prstGeom prst="rect">
            <a:avLst/>
          </a:prstGeom>
          <a:ln>
            <a:noFill/>
          </a:ln>
        </p:spPr>
      </p:pic>
      <p:sp>
        <p:nvSpPr>
          <p:cNvPr id="276" name="Rectángulo 298"/>
          <p:cNvSpPr/>
          <p:nvPr/>
        </p:nvSpPr>
        <p:spPr>
          <a:xfrm>
            <a:off x="384797" y="2144709"/>
            <a:ext cx="482280" cy="110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r2_crs_1</a:t>
            </a:r>
          </a:p>
        </p:txBody>
      </p:sp>
      <p:sp>
        <p:nvSpPr>
          <p:cNvPr id="277" name="Rectángulo 299"/>
          <p:cNvSpPr/>
          <p:nvPr/>
        </p:nvSpPr>
        <p:spPr>
          <a:xfrm>
            <a:off x="87717" y="2400999"/>
            <a:ext cx="525254" cy="110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EMB*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 _1</a:t>
            </a:r>
          </a:p>
        </p:txBody>
      </p:sp>
      <p:sp>
        <p:nvSpPr>
          <p:cNvPr id="278" name="Rectángulo 300"/>
          <p:cNvSpPr/>
          <p:nvPr/>
        </p:nvSpPr>
        <p:spPr>
          <a:xfrm>
            <a:off x="645346" y="2400999"/>
            <a:ext cx="477504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REF*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 _1</a:t>
            </a:r>
          </a:p>
        </p:txBody>
      </p:sp>
      <p:cxnSp>
        <p:nvCxnSpPr>
          <p:cNvPr id="279" name="Conector recto 301"/>
          <p:cNvCxnSpPr>
            <a:stCxn id="276" idx="2"/>
            <a:endCxn id="277" idx="0"/>
          </p:cNvCxnSpPr>
          <p:nvPr/>
        </p:nvCxnSpPr>
        <p:spPr>
          <a:xfrm flipH="1">
            <a:off x="350344" y="2255323"/>
            <a:ext cx="275593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recto 302"/>
          <p:cNvCxnSpPr>
            <a:stCxn id="276" idx="2"/>
            <a:endCxn id="278" idx="0"/>
          </p:cNvCxnSpPr>
          <p:nvPr/>
        </p:nvCxnSpPr>
        <p:spPr>
          <a:xfrm>
            <a:off x="625937" y="2255323"/>
            <a:ext cx="258161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ángulo 305"/>
          <p:cNvSpPr/>
          <p:nvPr/>
        </p:nvSpPr>
        <p:spPr>
          <a:xfrm>
            <a:off x="407743" y="1869556"/>
            <a:ext cx="394584" cy="110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1_1</a:t>
            </a:r>
          </a:p>
        </p:txBody>
      </p:sp>
      <p:cxnSp>
        <p:nvCxnSpPr>
          <p:cNvPr id="284" name="Conector recto 306"/>
          <p:cNvCxnSpPr>
            <a:stCxn id="283" idx="2"/>
          </p:cNvCxnSpPr>
          <p:nvPr/>
        </p:nvCxnSpPr>
        <p:spPr>
          <a:xfrm>
            <a:off x="605035" y="1980170"/>
            <a:ext cx="6904" cy="143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recto 239"/>
          <p:cNvCxnSpPr/>
          <p:nvPr/>
        </p:nvCxnSpPr>
        <p:spPr>
          <a:xfrm>
            <a:off x="599408" y="1721944"/>
            <a:ext cx="751" cy="1289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Elipse 240"/>
          <p:cNvSpPr/>
          <p:nvPr/>
        </p:nvSpPr>
        <p:spPr>
          <a:xfrm>
            <a:off x="573481" y="1829782"/>
            <a:ext cx="55476" cy="5062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Imagen 1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02" y="1520472"/>
            <a:ext cx="153648" cy="50077"/>
          </a:xfrm>
          <a:prstGeom prst="rect">
            <a:avLst/>
          </a:prstGeom>
          <a:ln>
            <a:noFill/>
          </a:ln>
        </p:spPr>
      </p:pic>
      <p:pic>
        <p:nvPicPr>
          <p:cNvPr id="293" name="Imagen 1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320" y="1007402"/>
            <a:ext cx="115439" cy="37624"/>
          </a:xfrm>
          <a:prstGeom prst="rect">
            <a:avLst/>
          </a:prstGeom>
          <a:ln>
            <a:noFill/>
          </a:ln>
        </p:spPr>
      </p:pic>
      <p:sp>
        <p:nvSpPr>
          <p:cNvPr id="294" name="Rectángulo 187"/>
          <p:cNvSpPr/>
          <p:nvPr/>
        </p:nvSpPr>
        <p:spPr>
          <a:xfrm>
            <a:off x="3411477" y="852769"/>
            <a:ext cx="288457" cy="110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colC</a:t>
            </a:r>
          </a:p>
        </p:txBody>
      </p:sp>
      <p:sp>
        <p:nvSpPr>
          <p:cNvPr id="295" name="Rectángulo 194"/>
          <p:cNvSpPr/>
          <p:nvPr/>
        </p:nvSpPr>
        <p:spPr>
          <a:xfrm>
            <a:off x="3291162" y="1107217"/>
            <a:ext cx="422330" cy="110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6" name="Rectángulo 195"/>
          <p:cNvSpPr/>
          <p:nvPr/>
        </p:nvSpPr>
        <p:spPr>
          <a:xfrm>
            <a:off x="3757181" y="1106895"/>
            <a:ext cx="387578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 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0-U</a:t>
            </a:r>
          </a:p>
        </p:txBody>
      </p:sp>
      <p:sp>
        <p:nvSpPr>
          <p:cNvPr id="308" name="Rectángulo 201"/>
          <p:cNvSpPr/>
          <p:nvPr/>
        </p:nvSpPr>
        <p:spPr>
          <a:xfrm>
            <a:off x="3283944" y="1361548"/>
            <a:ext cx="422330" cy="110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r2_bLine</a:t>
            </a:r>
          </a:p>
        </p:txBody>
      </p:sp>
      <p:sp>
        <p:nvSpPr>
          <p:cNvPr id="309" name="Rectángulo 202"/>
          <p:cNvSpPr/>
          <p:nvPr/>
        </p:nvSpPr>
        <p:spPr>
          <a:xfrm>
            <a:off x="3063953" y="1617838"/>
            <a:ext cx="422330" cy="110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 EMB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</a:p>
        </p:txBody>
      </p:sp>
      <p:sp>
        <p:nvSpPr>
          <p:cNvPr id="310" name="Rectángulo 207"/>
          <p:cNvSpPr/>
          <p:nvPr/>
        </p:nvSpPr>
        <p:spPr>
          <a:xfrm>
            <a:off x="3523626" y="1617838"/>
            <a:ext cx="418849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tC</a:t>
            </a:r>
            <a:r>
              <a:rPr lang="en-US" sz="600" dirty="0">
                <a:solidFill>
                  <a:schemeClr val="tx1"/>
                </a:solidFill>
              </a:rPr>
              <a:t> REF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</a:p>
        </p:txBody>
      </p:sp>
      <p:cxnSp>
        <p:nvCxnSpPr>
          <p:cNvPr id="311" name="Conector recto 208"/>
          <p:cNvCxnSpPr>
            <a:stCxn id="294" idx="2"/>
            <a:endCxn id="295" idx="0"/>
          </p:cNvCxnSpPr>
          <p:nvPr/>
        </p:nvCxnSpPr>
        <p:spPr>
          <a:xfrm flipH="1">
            <a:off x="3502327" y="963383"/>
            <a:ext cx="53378" cy="143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ector recto 209"/>
          <p:cNvCxnSpPr>
            <a:cxnSpLocks/>
            <a:stCxn id="294" idx="2"/>
            <a:endCxn id="296" idx="0"/>
          </p:cNvCxnSpPr>
          <p:nvPr/>
        </p:nvCxnSpPr>
        <p:spPr>
          <a:xfrm>
            <a:off x="3555706" y="963383"/>
            <a:ext cx="395264" cy="1435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recto 218"/>
          <p:cNvCxnSpPr>
            <a:stCxn id="295" idx="2"/>
            <a:endCxn id="308" idx="0"/>
          </p:cNvCxnSpPr>
          <p:nvPr/>
        </p:nvCxnSpPr>
        <p:spPr>
          <a:xfrm flipH="1">
            <a:off x="3495109" y="1217831"/>
            <a:ext cx="7218" cy="143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219"/>
          <p:cNvCxnSpPr>
            <a:stCxn id="308" idx="2"/>
            <a:endCxn id="309" idx="0"/>
          </p:cNvCxnSpPr>
          <p:nvPr/>
        </p:nvCxnSpPr>
        <p:spPr>
          <a:xfrm flipH="1">
            <a:off x="3275118" y="1472162"/>
            <a:ext cx="219991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recto 222"/>
          <p:cNvCxnSpPr>
            <a:cxnSpLocks/>
            <a:stCxn id="308" idx="2"/>
            <a:endCxn id="310" idx="0"/>
          </p:cNvCxnSpPr>
          <p:nvPr/>
        </p:nvCxnSpPr>
        <p:spPr>
          <a:xfrm>
            <a:off x="3495109" y="1472162"/>
            <a:ext cx="237940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cto 224"/>
          <p:cNvCxnSpPr/>
          <p:nvPr/>
        </p:nvCxnSpPr>
        <p:spPr>
          <a:xfrm flipH="1" flipV="1">
            <a:off x="2001079" y="704637"/>
            <a:ext cx="1457964" cy="1463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ángulo 209"/>
          <p:cNvSpPr/>
          <p:nvPr/>
        </p:nvSpPr>
        <p:spPr>
          <a:xfrm>
            <a:off x="3088381" y="1874468"/>
            <a:ext cx="394584" cy="110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1_2</a:t>
            </a:r>
          </a:p>
        </p:txBody>
      </p:sp>
      <p:pic>
        <p:nvPicPr>
          <p:cNvPr id="319" name="Imagen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640" y="2327170"/>
            <a:ext cx="143554" cy="50077"/>
          </a:xfrm>
          <a:prstGeom prst="rect">
            <a:avLst/>
          </a:prstGeom>
          <a:ln>
            <a:noFill/>
          </a:ln>
        </p:spPr>
      </p:pic>
      <p:sp>
        <p:nvSpPr>
          <p:cNvPr id="320" name="Rectángulo 150"/>
          <p:cNvSpPr/>
          <p:nvPr/>
        </p:nvSpPr>
        <p:spPr>
          <a:xfrm>
            <a:off x="3088381" y="2169028"/>
            <a:ext cx="394584" cy="110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r1_ag_1</a:t>
            </a:r>
          </a:p>
        </p:txBody>
      </p:sp>
      <p:sp>
        <p:nvSpPr>
          <p:cNvPr id="321" name="Rectángulo 170"/>
          <p:cNvSpPr/>
          <p:nvPr/>
        </p:nvSpPr>
        <p:spPr>
          <a:xfrm>
            <a:off x="2792532" y="2425318"/>
            <a:ext cx="484895" cy="110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EMB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_1</a:t>
            </a:r>
          </a:p>
        </p:txBody>
      </p:sp>
      <p:sp>
        <p:nvSpPr>
          <p:cNvPr id="332" name="Rectángulo 171"/>
          <p:cNvSpPr/>
          <p:nvPr/>
        </p:nvSpPr>
        <p:spPr>
          <a:xfrm>
            <a:off x="3304696" y="2425318"/>
            <a:ext cx="418848" cy="110614"/>
          </a:xfrm>
          <a:prstGeom prst="rect">
            <a:avLst/>
          </a:prstGeom>
          <a:solidFill>
            <a:srgbClr val="D4D2F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REF </a:t>
            </a:r>
            <a:r>
              <a:rPr lang="en-US" sz="600" i="1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_1</a:t>
            </a:r>
          </a:p>
        </p:txBody>
      </p:sp>
      <p:cxnSp>
        <p:nvCxnSpPr>
          <p:cNvPr id="334" name="Conector recto 172"/>
          <p:cNvCxnSpPr>
            <a:cxnSpLocks/>
            <a:stCxn id="318" idx="2"/>
            <a:endCxn id="320" idx="0"/>
          </p:cNvCxnSpPr>
          <p:nvPr/>
        </p:nvCxnSpPr>
        <p:spPr>
          <a:xfrm>
            <a:off x="3285673" y="1985082"/>
            <a:ext cx="0" cy="1839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173"/>
          <p:cNvCxnSpPr>
            <a:cxnSpLocks/>
            <a:stCxn id="320" idx="2"/>
            <a:endCxn id="321" idx="0"/>
          </p:cNvCxnSpPr>
          <p:nvPr/>
        </p:nvCxnSpPr>
        <p:spPr>
          <a:xfrm flipH="1">
            <a:off x="3034980" y="2279642"/>
            <a:ext cx="250693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174"/>
          <p:cNvCxnSpPr>
            <a:cxnSpLocks/>
            <a:stCxn id="320" idx="2"/>
            <a:endCxn id="332" idx="0"/>
          </p:cNvCxnSpPr>
          <p:nvPr/>
        </p:nvCxnSpPr>
        <p:spPr>
          <a:xfrm>
            <a:off x="3285673" y="2279642"/>
            <a:ext cx="228447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239"/>
          <p:cNvCxnSpPr/>
          <p:nvPr/>
        </p:nvCxnSpPr>
        <p:spPr>
          <a:xfrm>
            <a:off x="3277402" y="1737423"/>
            <a:ext cx="751" cy="1289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Elipse 240"/>
          <p:cNvSpPr/>
          <p:nvPr/>
        </p:nvSpPr>
        <p:spPr>
          <a:xfrm>
            <a:off x="3251475" y="1845261"/>
            <a:ext cx="55476" cy="5062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Rectángulo 32">
            <a:extLst>
              <a:ext uri="{FF2B5EF4-FFF2-40B4-BE49-F238E27FC236}">
                <a16:creationId xmlns:a16="http://schemas.microsoft.com/office/drawing/2014/main" id="{6B60014D-4A72-4D81-BD89-2DDD5A56EDD2}"/>
              </a:ext>
            </a:extLst>
          </p:cNvPr>
          <p:cNvSpPr/>
          <p:nvPr/>
        </p:nvSpPr>
        <p:spPr>
          <a:xfrm>
            <a:off x="88269" y="59968"/>
            <a:ext cx="144485" cy="18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28" name="Rectángulo 33">
            <a:extLst>
              <a:ext uri="{FF2B5EF4-FFF2-40B4-BE49-F238E27FC236}">
                <a16:creationId xmlns:a16="http://schemas.microsoft.com/office/drawing/2014/main" id="{185EECC9-72F3-4AA8-827E-36813418F6F3}"/>
              </a:ext>
            </a:extLst>
          </p:cNvPr>
          <p:cNvSpPr/>
          <p:nvPr/>
        </p:nvSpPr>
        <p:spPr>
          <a:xfrm>
            <a:off x="1001700" y="59968"/>
            <a:ext cx="144485" cy="1838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29" name="Conector recto de flecha 34">
            <a:extLst>
              <a:ext uri="{FF2B5EF4-FFF2-40B4-BE49-F238E27FC236}">
                <a16:creationId xmlns:a16="http://schemas.microsoft.com/office/drawing/2014/main" id="{88A3C885-59CF-41ED-A480-23C6FF7BC051}"/>
              </a:ext>
            </a:extLst>
          </p:cNvPr>
          <p:cNvCxnSpPr>
            <a:cxnSpLocks/>
            <a:stCxn id="827" idx="3"/>
            <a:endCxn id="828" idx="1"/>
          </p:cNvCxnSpPr>
          <p:nvPr/>
        </p:nvCxnSpPr>
        <p:spPr>
          <a:xfrm>
            <a:off x="232754" y="151912"/>
            <a:ext cx="76894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CuadroTexto 35">
            <a:extLst>
              <a:ext uri="{FF2B5EF4-FFF2-40B4-BE49-F238E27FC236}">
                <a16:creationId xmlns:a16="http://schemas.microsoft.com/office/drawing/2014/main" id="{0298ADE4-4329-486F-BD12-A1BD744FB62C}"/>
              </a:ext>
            </a:extLst>
          </p:cNvPr>
          <p:cNvSpPr txBox="1"/>
          <p:nvPr/>
        </p:nvSpPr>
        <p:spPr>
          <a:xfrm>
            <a:off x="419357" y="-35932"/>
            <a:ext cx="233430" cy="19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r1</a:t>
            </a:r>
          </a:p>
        </p:txBody>
      </p:sp>
      <p:sp>
        <p:nvSpPr>
          <p:cNvPr id="831" name="Rectángulo 39">
            <a:extLst>
              <a:ext uri="{FF2B5EF4-FFF2-40B4-BE49-F238E27FC236}">
                <a16:creationId xmlns:a16="http://schemas.microsoft.com/office/drawing/2014/main" id="{2EA4278E-AB2C-4DA7-875A-4022D23EFEB4}"/>
              </a:ext>
            </a:extLst>
          </p:cNvPr>
          <p:cNvSpPr/>
          <p:nvPr/>
        </p:nvSpPr>
        <p:spPr>
          <a:xfrm>
            <a:off x="1913945" y="61757"/>
            <a:ext cx="144485" cy="18388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32" name="Conector recto de flecha 40">
            <a:extLst>
              <a:ext uri="{FF2B5EF4-FFF2-40B4-BE49-F238E27FC236}">
                <a16:creationId xmlns:a16="http://schemas.microsoft.com/office/drawing/2014/main" id="{F197DEE0-2629-4D89-8235-F0F2A14EB12E}"/>
              </a:ext>
            </a:extLst>
          </p:cNvPr>
          <p:cNvCxnSpPr>
            <a:cxnSpLocks/>
            <a:stCxn id="828" idx="3"/>
            <a:endCxn id="831" idx="1"/>
          </p:cNvCxnSpPr>
          <p:nvPr/>
        </p:nvCxnSpPr>
        <p:spPr>
          <a:xfrm>
            <a:off x="1146185" y="151912"/>
            <a:ext cx="767760" cy="178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" name="CuadroTexto 41">
            <a:extLst>
              <a:ext uri="{FF2B5EF4-FFF2-40B4-BE49-F238E27FC236}">
                <a16:creationId xmlns:a16="http://schemas.microsoft.com/office/drawing/2014/main" id="{3EB794E0-29E1-464D-AD86-44394A71DABD}"/>
              </a:ext>
            </a:extLst>
          </p:cNvPr>
          <p:cNvSpPr txBox="1"/>
          <p:nvPr/>
        </p:nvSpPr>
        <p:spPr>
          <a:xfrm>
            <a:off x="1340473" y="-32808"/>
            <a:ext cx="233430" cy="19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r2</a:t>
            </a:r>
          </a:p>
        </p:txBody>
      </p:sp>
      <p:sp>
        <p:nvSpPr>
          <p:cNvPr id="834" name="CuadroTexto 64">
            <a:extLst>
              <a:ext uri="{FF2B5EF4-FFF2-40B4-BE49-F238E27FC236}">
                <a16:creationId xmlns:a16="http://schemas.microsoft.com/office/drawing/2014/main" id="{F3EC45F5-77EA-4475-88A4-95F79C0251B4}"/>
              </a:ext>
            </a:extLst>
          </p:cNvPr>
          <p:cNvSpPr txBox="1"/>
          <p:nvPr/>
        </p:nvSpPr>
        <p:spPr>
          <a:xfrm>
            <a:off x="166590" y="124231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1</a:t>
            </a:r>
            <a:endParaRPr lang="en-US" sz="600" dirty="0"/>
          </a:p>
        </p:txBody>
      </p:sp>
      <p:sp>
        <p:nvSpPr>
          <p:cNvPr id="835" name="CuadroTexto 65">
            <a:extLst>
              <a:ext uri="{FF2B5EF4-FFF2-40B4-BE49-F238E27FC236}">
                <a16:creationId xmlns:a16="http://schemas.microsoft.com/office/drawing/2014/main" id="{8F3FA05A-5949-4D17-8031-32167B4D8F7F}"/>
              </a:ext>
            </a:extLst>
          </p:cNvPr>
          <p:cNvSpPr txBox="1"/>
          <p:nvPr/>
        </p:nvSpPr>
        <p:spPr>
          <a:xfrm>
            <a:off x="1095916" y="124231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1</a:t>
            </a:r>
            <a:endParaRPr lang="en-US" sz="600" dirty="0"/>
          </a:p>
        </p:txBody>
      </p:sp>
      <p:sp>
        <p:nvSpPr>
          <p:cNvPr id="836" name="CuadroTexto 64">
            <a:extLst>
              <a:ext uri="{FF2B5EF4-FFF2-40B4-BE49-F238E27FC236}">
                <a16:creationId xmlns:a16="http://schemas.microsoft.com/office/drawing/2014/main" id="{6D48E240-3662-4229-AFA7-1E6B8A772DF4}"/>
              </a:ext>
            </a:extLst>
          </p:cNvPr>
          <p:cNvSpPr txBox="1"/>
          <p:nvPr/>
        </p:nvSpPr>
        <p:spPr>
          <a:xfrm>
            <a:off x="175881" y="-622"/>
            <a:ext cx="2584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ag</a:t>
            </a:r>
            <a:endParaRPr lang="en-US" sz="600" dirty="0"/>
          </a:p>
        </p:txBody>
      </p:sp>
      <p:sp>
        <p:nvSpPr>
          <p:cNvPr id="837" name="CuadroTexto 65">
            <a:extLst>
              <a:ext uri="{FF2B5EF4-FFF2-40B4-BE49-F238E27FC236}">
                <a16:creationId xmlns:a16="http://schemas.microsoft.com/office/drawing/2014/main" id="{643714F6-9562-4742-87B7-85894827D734}"/>
              </a:ext>
            </a:extLst>
          </p:cNvPr>
          <p:cNvSpPr txBox="1"/>
          <p:nvPr/>
        </p:nvSpPr>
        <p:spPr>
          <a:xfrm>
            <a:off x="704930" y="11693"/>
            <a:ext cx="3690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blines</a:t>
            </a:r>
            <a:endParaRPr lang="en-US" sz="600" dirty="0"/>
          </a:p>
        </p:txBody>
      </p:sp>
      <p:sp>
        <p:nvSpPr>
          <p:cNvPr id="838" name="CuadroTexto 64">
            <a:extLst>
              <a:ext uri="{FF2B5EF4-FFF2-40B4-BE49-F238E27FC236}">
                <a16:creationId xmlns:a16="http://schemas.microsoft.com/office/drawing/2014/main" id="{196D370E-9051-4A07-BB99-8524CAA19066}"/>
              </a:ext>
            </a:extLst>
          </p:cNvPr>
          <p:cNvSpPr txBox="1"/>
          <p:nvPr/>
        </p:nvSpPr>
        <p:spPr>
          <a:xfrm>
            <a:off x="1092406" y="462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bline</a:t>
            </a:r>
            <a:endParaRPr lang="en-US" sz="600" dirty="0"/>
          </a:p>
        </p:txBody>
      </p:sp>
      <p:sp>
        <p:nvSpPr>
          <p:cNvPr id="839" name="CuadroTexto 65">
            <a:extLst>
              <a:ext uri="{FF2B5EF4-FFF2-40B4-BE49-F238E27FC236}">
                <a16:creationId xmlns:a16="http://schemas.microsoft.com/office/drawing/2014/main" id="{C1B4FD51-7265-4270-BE4F-396206B40579}"/>
              </a:ext>
            </a:extLst>
          </p:cNvPr>
          <p:cNvSpPr txBox="1"/>
          <p:nvPr/>
        </p:nvSpPr>
        <p:spPr>
          <a:xfrm>
            <a:off x="1696384" y="15345"/>
            <a:ext cx="2744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crs</a:t>
            </a:r>
            <a:endParaRPr lang="en-US" sz="600" dirty="0"/>
          </a:p>
        </p:txBody>
      </p:sp>
      <p:sp>
        <p:nvSpPr>
          <p:cNvPr id="182" name="CuadroTexto 64">
            <a:extLst>
              <a:ext uri="{FF2B5EF4-FFF2-40B4-BE49-F238E27FC236}">
                <a16:creationId xmlns:a16="http://schemas.microsoft.com/office/drawing/2014/main" id="{7CD8181D-3A38-4359-86DA-818CA35C319A}"/>
              </a:ext>
            </a:extLst>
          </p:cNvPr>
          <p:cNvSpPr txBox="1"/>
          <p:nvPr/>
        </p:nvSpPr>
        <p:spPr>
          <a:xfrm>
            <a:off x="816199" y="13362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*</a:t>
            </a:r>
            <a:endParaRPr lang="en-US" sz="900" dirty="0"/>
          </a:p>
        </p:txBody>
      </p:sp>
      <p:sp>
        <p:nvSpPr>
          <p:cNvPr id="183" name="CuadroTexto 65">
            <a:extLst>
              <a:ext uri="{FF2B5EF4-FFF2-40B4-BE49-F238E27FC236}">
                <a16:creationId xmlns:a16="http://schemas.microsoft.com/office/drawing/2014/main" id="{50EDEF12-A2FB-4C84-9244-3B67F2E90FAD}"/>
              </a:ext>
            </a:extLst>
          </p:cNvPr>
          <p:cNvSpPr txBox="1"/>
          <p:nvPr/>
        </p:nvSpPr>
        <p:spPr>
          <a:xfrm>
            <a:off x="1745525" y="13362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*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9044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ángulo 192"/>
          <p:cNvSpPr/>
          <p:nvPr/>
        </p:nvSpPr>
        <p:spPr>
          <a:xfrm>
            <a:off x="1227623" y="492943"/>
            <a:ext cx="322116" cy="10570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schemaX</a:t>
            </a:r>
          </a:p>
        </p:txBody>
      </p:sp>
      <p:sp>
        <p:nvSpPr>
          <p:cNvPr id="192" name="Rectángulo 193"/>
          <p:cNvSpPr/>
          <p:nvPr/>
        </p:nvSpPr>
        <p:spPr>
          <a:xfrm>
            <a:off x="1128164" y="713681"/>
            <a:ext cx="525191" cy="1106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s-CO" sz="600" dirty="0">
                <a:solidFill>
                  <a:schemeClr val="tx1"/>
                </a:solidFill>
              </a:rPr>
              <a:t>colByClass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93" name="Rectángulo 194"/>
          <p:cNvSpPr/>
          <p:nvPr/>
        </p:nvSpPr>
        <p:spPr>
          <a:xfrm>
            <a:off x="876644" y="985236"/>
            <a:ext cx="269506" cy="1106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colA</a:t>
            </a:r>
          </a:p>
        </p:txBody>
      </p:sp>
      <p:sp>
        <p:nvSpPr>
          <p:cNvPr id="194" name="Rectángulo 195"/>
          <p:cNvSpPr/>
          <p:nvPr/>
        </p:nvSpPr>
        <p:spPr>
          <a:xfrm>
            <a:off x="764234" y="1239684"/>
            <a:ext cx="394584" cy="1106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8" name="Rectángulo 198"/>
          <p:cNvSpPr/>
          <p:nvPr/>
        </p:nvSpPr>
        <p:spPr>
          <a:xfrm>
            <a:off x="757490" y="1494015"/>
            <a:ext cx="394584" cy="1106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r1_bLines</a:t>
            </a:r>
          </a:p>
        </p:txBody>
      </p:sp>
      <p:sp>
        <p:nvSpPr>
          <p:cNvPr id="199" name="Rectángulo 199"/>
          <p:cNvSpPr/>
          <p:nvPr/>
        </p:nvSpPr>
        <p:spPr>
          <a:xfrm>
            <a:off x="395524" y="1750304"/>
            <a:ext cx="551013" cy="1142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EMB*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</a:p>
        </p:txBody>
      </p:sp>
      <p:cxnSp>
        <p:nvCxnSpPr>
          <p:cNvPr id="201" name="Conector recto 201"/>
          <p:cNvCxnSpPr>
            <a:cxnSpLocks/>
            <a:stCxn id="191" idx="2"/>
            <a:endCxn id="192" idx="0"/>
          </p:cNvCxnSpPr>
          <p:nvPr/>
        </p:nvCxnSpPr>
        <p:spPr>
          <a:xfrm>
            <a:off x="1388681" y="598650"/>
            <a:ext cx="2079" cy="1150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2"/>
          <p:cNvCxnSpPr>
            <a:stCxn id="192" idx="2"/>
            <a:endCxn id="193" idx="0"/>
          </p:cNvCxnSpPr>
          <p:nvPr/>
        </p:nvCxnSpPr>
        <p:spPr>
          <a:xfrm flipH="1">
            <a:off x="1011397" y="824295"/>
            <a:ext cx="379363" cy="160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3"/>
          <p:cNvCxnSpPr>
            <a:cxnSpLocks/>
            <a:stCxn id="193" idx="2"/>
            <a:endCxn id="194" idx="0"/>
          </p:cNvCxnSpPr>
          <p:nvPr/>
        </p:nvCxnSpPr>
        <p:spPr>
          <a:xfrm flipH="1">
            <a:off x="961526" y="1095850"/>
            <a:ext cx="49871" cy="143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5"/>
          <p:cNvCxnSpPr>
            <a:stCxn id="194" idx="2"/>
            <a:endCxn id="198" idx="0"/>
          </p:cNvCxnSpPr>
          <p:nvPr/>
        </p:nvCxnSpPr>
        <p:spPr>
          <a:xfrm flipH="1">
            <a:off x="954782" y="1350298"/>
            <a:ext cx="6744" cy="143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06"/>
          <p:cNvCxnSpPr>
            <a:cxnSpLocks/>
            <a:stCxn id="198" idx="2"/>
            <a:endCxn id="199" idx="0"/>
          </p:cNvCxnSpPr>
          <p:nvPr/>
        </p:nvCxnSpPr>
        <p:spPr>
          <a:xfrm flipH="1">
            <a:off x="671031" y="1604629"/>
            <a:ext cx="283751" cy="1456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ángulo 208"/>
          <p:cNvSpPr/>
          <p:nvPr/>
        </p:nvSpPr>
        <p:spPr>
          <a:xfrm>
            <a:off x="1240061" y="985762"/>
            <a:ext cx="269506" cy="1106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colB</a:t>
            </a:r>
          </a:p>
        </p:txBody>
      </p:sp>
      <p:sp>
        <p:nvSpPr>
          <p:cNvPr id="231" name="Rectángulo 210"/>
          <p:cNvSpPr/>
          <p:nvPr/>
        </p:nvSpPr>
        <p:spPr>
          <a:xfrm>
            <a:off x="1445887" y="1239888"/>
            <a:ext cx="311206" cy="10546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0-U</a:t>
            </a:r>
          </a:p>
        </p:txBody>
      </p:sp>
      <p:cxnSp>
        <p:nvCxnSpPr>
          <p:cNvPr id="233" name="Conector recto 215"/>
          <p:cNvCxnSpPr>
            <a:cxnSpLocks/>
            <a:stCxn id="229" idx="2"/>
            <a:endCxn id="231" idx="0"/>
          </p:cNvCxnSpPr>
          <p:nvPr/>
        </p:nvCxnSpPr>
        <p:spPr>
          <a:xfrm>
            <a:off x="1374814" y="1096376"/>
            <a:ext cx="226676" cy="1435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19"/>
          <p:cNvCxnSpPr>
            <a:stCxn id="192" idx="2"/>
            <a:endCxn id="229" idx="0"/>
          </p:cNvCxnSpPr>
          <p:nvPr/>
        </p:nvCxnSpPr>
        <p:spPr>
          <a:xfrm flipH="1">
            <a:off x="1374814" y="824295"/>
            <a:ext cx="15946" cy="1614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Grupo 296"/>
          <p:cNvGrpSpPr/>
          <p:nvPr/>
        </p:nvGrpSpPr>
        <p:grpSpPr>
          <a:xfrm>
            <a:off x="239041" y="2283595"/>
            <a:ext cx="779360" cy="366904"/>
            <a:chOff x="7563503" y="2542607"/>
            <a:chExt cx="708423" cy="366904"/>
          </a:xfrm>
          <a:noFill/>
        </p:grpSpPr>
        <p:sp>
          <p:nvSpPr>
            <p:cNvPr id="276" name="Rectángulo 298"/>
            <p:cNvSpPr/>
            <p:nvPr/>
          </p:nvSpPr>
          <p:spPr>
            <a:xfrm>
              <a:off x="7833543" y="2542607"/>
              <a:ext cx="438383" cy="110614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r2_crs_1</a:t>
              </a:r>
            </a:p>
          </p:txBody>
        </p:sp>
        <p:sp>
          <p:nvSpPr>
            <p:cNvPr id="277" name="Rectángulo 299"/>
            <p:cNvSpPr/>
            <p:nvPr/>
          </p:nvSpPr>
          <p:spPr>
            <a:xfrm>
              <a:off x="7563503" y="2798897"/>
              <a:ext cx="477446" cy="110614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tB</a:t>
              </a:r>
              <a:r>
                <a:rPr lang="en-US" sz="600" dirty="0">
                  <a:solidFill>
                    <a:schemeClr val="tx1"/>
                  </a:solidFill>
                </a:rPr>
                <a:t> EMB* </a:t>
              </a:r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tC</a:t>
              </a:r>
              <a:r>
                <a:rPr lang="en-US" sz="600" dirty="0">
                  <a:solidFill>
                    <a:schemeClr val="tx1"/>
                  </a:solidFill>
                </a:rPr>
                <a:t> _1</a:t>
              </a:r>
            </a:p>
          </p:txBody>
        </p:sp>
        <p:cxnSp>
          <p:nvCxnSpPr>
            <p:cNvPr id="279" name="Conector recto 301"/>
            <p:cNvCxnSpPr>
              <a:stCxn id="276" idx="2"/>
              <a:endCxn id="277" idx="0"/>
            </p:cNvCxnSpPr>
            <p:nvPr/>
          </p:nvCxnSpPr>
          <p:spPr>
            <a:xfrm flipH="1">
              <a:off x="7802226" y="2653221"/>
              <a:ext cx="250509" cy="14567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Rectángulo 305"/>
          <p:cNvSpPr/>
          <p:nvPr/>
        </p:nvSpPr>
        <p:spPr>
          <a:xfrm>
            <a:off x="559064" y="2008442"/>
            <a:ext cx="394584" cy="1106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1_1</a:t>
            </a:r>
          </a:p>
        </p:txBody>
      </p:sp>
      <p:cxnSp>
        <p:nvCxnSpPr>
          <p:cNvPr id="284" name="Conector recto 306"/>
          <p:cNvCxnSpPr>
            <a:stCxn id="283" idx="2"/>
          </p:cNvCxnSpPr>
          <p:nvPr/>
        </p:nvCxnSpPr>
        <p:spPr>
          <a:xfrm>
            <a:off x="756356" y="2119056"/>
            <a:ext cx="6904" cy="143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upo 122"/>
          <p:cNvGrpSpPr/>
          <p:nvPr/>
        </p:nvGrpSpPr>
        <p:grpSpPr>
          <a:xfrm>
            <a:off x="1698396" y="978318"/>
            <a:ext cx="649539" cy="875683"/>
            <a:chOff x="7593486" y="5276159"/>
            <a:chExt cx="606866" cy="875683"/>
          </a:xfrm>
          <a:noFill/>
        </p:grpSpPr>
        <p:sp>
          <p:nvSpPr>
            <p:cNvPr id="294" name="Rectángulo 187"/>
            <p:cNvSpPr/>
            <p:nvPr/>
          </p:nvSpPr>
          <p:spPr>
            <a:xfrm>
              <a:off x="7918178" y="5276159"/>
              <a:ext cx="269506" cy="110614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colC</a:t>
              </a:r>
            </a:p>
          </p:txBody>
        </p:sp>
        <p:sp>
          <p:nvSpPr>
            <p:cNvPr id="295" name="Rectángulo 194"/>
            <p:cNvSpPr/>
            <p:nvPr/>
          </p:nvSpPr>
          <p:spPr>
            <a:xfrm>
              <a:off x="7805768" y="5530607"/>
              <a:ext cx="394584" cy="110614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tC</a:t>
              </a:r>
              <a:r>
                <a:rPr lang="en-US" sz="600" dirty="0">
                  <a:solidFill>
                    <a:schemeClr val="tx1"/>
                  </a:solidFill>
                </a:rPr>
                <a:t>_</a:t>
              </a:r>
              <a:r>
                <a:rPr lang="en-US" sz="900" dirty="0">
                  <a:solidFill>
                    <a:schemeClr val="tx1"/>
                  </a:solidFill>
                  <a:latin typeface="French Script MT" panose="03020402040607040605" pitchFamily="66" charset="0"/>
                </a:rPr>
                <a:t>l</a:t>
              </a:r>
              <a:r>
                <a:rPr lang="en-US" sz="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8" name="Rectángulo 201"/>
            <p:cNvSpPr/>
            <p:nvPr/>
          </p:nvSpPr>
          <p:spPr>
            <a:xfrm>
              <a:off x="7799024" y="5784938"/>
              <a:ext cx="394584" cy="110614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r2_bLine</a:t>
              </a:r>
            </a:p>
          </p:txBody>
        </p:sp>
        <p:sp>
          <p:nvSpPr>
            <p:cNvPr id="309" name="Rectángulo 202"/>
            <p:cNvSpPr/>
            <p:nvPr/>
          </p:nvSpPr>
          <p:spPr>
            <a:xfrm>
              <a:off x="7593486" y="6041228"/>
              <a:ext cx="394584" cy="110614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tC</a:t>
              </a:r>
              <a:r>
                <a:rPr lang="en-US" sz="600" dirty="0">
                  <a:solidFill>
                    <a:schemeClr val="tx1"/>
                  </a:solidFill>
                </a:rPr>
                <a:t> EMB </a:t>
              </a:r>
              <a:r>
                <a:rPr lang="en-US" sz="600" dirty="0">
                  <a:solidFill>
                    <a:schemeClr val="tx1"/>
                  </a:solidFill>
                  <a:latin typeface="Forte" panose="03060902040502070203" pitchFamily="66" charset="0"/>
                </a:rPr>
                <a:t>tB</a:t>
              </a:r>
            </a:p>
          </p:txBody>
        </p:sp>
        <p:cxnSp>
          <p:nvCxnSpPr>
            <p:cNvPr id="311" name="Conector recto 208"/>
            <p:cNvCxnSpPr>
              <a:cxnSpLocks/>
              <a:stCxn id="294" idx="2"/>
              <a:endCxn id="295" idx="0"/>
            </p:cNvCxnSpPr>
            <p:nvPr/>
          </p:nvCxnSpPr>
          <p:spPr>
            <a:xfrm flipH="1">
              <a:off x="8003060" y="5386773"/>
              <a:ext cx="49871" cy="143834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218"/>
            <p:cNvCxnSpPr>
              <a:cxnSpLocks/>
              <a:stCxn id="295" idx="2"/>
              <a:endCxn id="308" idx="0"/>
            </p:cNvCxnSpPr>
            <p:nvPr/>
          </p:nvCxnSpPr>
          <p:spPr>
            <a:xfrm flipH="1">
              <a:off x="7996316" y="5641221"/>
              <a:ext cx="6744" cy="143717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219"/>
            <p:cNvCxnSpPr>
              <a:cxnSpLocks/>
              <a:stCxn id="308" idx="2"/>
              <a:endCxn id="309" idx="0"/>
            </p:cNvCxnSpPr>
            <p:nvPr/>
          </p:nvCxnSpPr>
          <p:spPr>
            <a:xfrm flipH="1">
              <a:off x="7790778" y="5895552"/>
              <a:ext cx="205538" cy="14567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6" name="Conector recto 224"/>
          <p:cNvCxnSpPr>
            <a:cxnSpLocks/>
            <a:stCxn id="294" idx="0"/>
          </p:cNvCxnSpPr>
          <p:nvPr/>
        </p:nvCxnSpPr>
        <p:spPr>
          <a:xfrm flipH="1" flipV="1">
            <a:off x="1358526" y="824620"/>
            <a:ext cx="831622" cy="1536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ángulo 209"/>
          <p:cNvSpPr/>
          <p:nvPr/>
        </p:nvSpPr>
        <p:spPr>
          <a:xfrm>
            <a:off x="1722831" y="2000017"/>
            <a:ext cx="394584" cy="1106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_</a:t>
            </a:r>
            <a:r>
              <a:rPr lang="en-US" sz="900" dirty="0">
                <a:solidFill>
                  <a:schemeClr val="tx1"/>
                </a:solidFill>
                <a:latin typeface="French Script MT" panose="03020402040607040605" pitchFamily="66" charset="0"/>
              </a:rPr>
              <a:t>l</a:t>
            </a:r>
            <a:r>
              <a:rPr lang="en-US" sz="600" dirty="0">
                <a:solidFill>
                  <a:schemeClr val="tx1"/>
                </a:solidFill>
              </a:rPr>
              <a:t>1_2</a:t>
            </a:r>
          </a:p>
        </p:txBody>
      </p:sp>
      <p:sp>
        <p:nvSpPr>
          <p:cNvPr id="320" name="Rectángulo 150"/>
          <p:cNvSpPr/>
          <p:nvPr/>
        </p:nvSpPr>
        <p:spPr>
          <a:xfrm>
            <a:off x="1722831" y="2294577"/>
            <a:ext cx="394584" cy="1106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r1_ag_1</a:t>
            </a:r>
          </a:p>
        </p:txBody>
      </p:sp>
      <p:sp>
        <p:nvSpPr>
          <p:cNvPr id="321" name="Rectángulo 170"/>
          <p:cNvSpPr/>
          <p:nvPr/>
        </p:nvSpPr>
        <p:spPr>
          <a:xfrm>
            <a:off x="1426982" y="2550867"/>
            <a:ext cx="484895" cy="11061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tB</a:t>
            </a:r>
            <a:r>
              <a:rPr lang="en-US" sz="600" dirty="0">
                <a:solidFill>
                  <a:schemeClr val="tx1"/>
                </a:solidFill>
              </a:rPr>
              <a:t> EMB </a:t>
            </a:r>
            <a:r>
              <a:rPr lang="en-US" sz="600" dirty="0">
                <a:solidFill>
                  <a:schemeClr val="tx1"/>
                </a:solidFill>
                <a:latin typeface="Forte" panose="03060902040502070203" pitchFamily="66" charset="0"/>
              </a:rPr>
              <a:t>tA</a:t>
            </a:r>
            <a:r>
              <a:rPr lang="en-US" sz="600" dirty="0">
                <a:solidFill>
                  <a:schemeClr val="tx1"/>
                </a:solidFill>
              </a:rPr>
              <a:t> _1</a:t>
            </a:r>
          </a:p>
        </p:txBody>
      </p:sp>
      <p:cxnSp>
        <p:nvCxnSpPr>
          <p:cNvPr id="334" name="Conector recto 172"/>
          <p:cNvCxnSpPr>
            <a:cxnSpLocks/>
            <a:stCxn id="318" idx="2"/>
            <a:endCxn id="320" idx="0"/>
          </p:cNvCxnSpPr>
          <p:nvPr/>
        </p:nvCxnSpPr>
        <p:spPr>
          <a:xfrm>
            <a:off x="1920123" y="2110631"/>
            <a:ext cx="0" cy="1839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173"/>
          <p:cNvCxnSpPr>
            <a:cxnSpLocks/>
            <a:stCxn id="320" idx="2"/>
            <a:endCxn id="321" idx="0"/>
          </p:cNvCxnSpPr>
          <p:nvPr/>
        </p:nvCxnSpPr>
        <p:spPr>
          <a:xfrm flipH="1">
            <a:off x="1669430" y="2405191"/>
            <a:ext cx="250693" cy="145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2E2B68B7-33A7-4C52-B48C-A99E263E44D0}"/>
              </a:ext>
            </a:extLst>
          </p:cNvPr>
          <p:cNvSpPr/>
          <p:nvPr/>
        </p:nvSpPr>
        <p:spPr>
          <a:xfrm>
            <a:off x="1235718" y="3352581"/>
            <a:ext cx="720782" cy="171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22E9FABC-BD90-451B-9BE6-C51097B71D55}"/>
              </a:ext>
            </a:extLst>
          </p:cNvPr>
          <p:cNvGrpSpPr/>
          <p:nvPr/>
        </p:nvGrpSpPr>
        <p:grpSpPr>
          <a:xfrm>
            <a:off x="1063631" y="3850465"/>
            <a:ext cx="1082204" cy="129508"/>
            <a:chOff x="6422854" y="2319515"/>
            <a:chExt cx="1442938" cy="229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965F408-F7D6-4A5F-A9F2-3183A96B5F85}"/>
                    </a:ext>
                  </a:extLst>
                </p:cNvPr>
                <p:cNvSpPr/>
                <p:nvPr/>
              </p:nvSpPr>
              <p:spPr>
                <a:xfrm>
                  <a:off x="6894560" y="2346911"/>
                  <a:ext cx="372409" cy="202425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75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75" b="1" i="1">
                                <a:latin typeface="Cambria Math" panose="02040503050406030204" pitchFamily="18" charset="0"/>
                              </a:rPr>
                              <m:t>𝑬𝑴𝑩</m:t>
                            </m:r>
                          </m:e>
                          <m:sub>
                            <m:r>
                              <a:rPr lang="fr-FR" sz="675" b="1" i="1">
                                <a:latin typeface="Cambria Math" panose="02040503050406030204" pitchFamily="18" charset="0"/>
                              </a:rPr>
                              <m:t>[ ]</m:t>
                            </m:r>
                          </m:sub>
                        </m:sSub>
                      </m:oMath>
                    </m:oMathPara>
                  </a14:m>
                  <a:endParaRPr lang="en-US" sz="675" b="1" dirty="0"/>
                </a:p>
              </p:txBody>
            </p:sp>
          </mc:Choice>
          <mc:Fallback xmlns="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965F408-F7D6-4A5F-A9F2-3183A96B5F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560" y="2346911"/>
                  <a:ext cx="372409" cy="202425"/>
                </a:xfrm>
                <a:prstGeom prst="rect">
                  <a:avLst/>
                </a:prstGeom>
                <a:blipFill>
                  <a:blip r:embed="rId2"/>
                  <a:stretch>
                    <a:fillRect l="-8889" r="-8889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72D32281-E017-485A-B95C-F034659850BE}"/>
                    </a:ext>
                  </a:extLst>
                </p:cNvPr>
                <p:cNvSpPr/>
                <p:nvPr/>
              </p:nvSpPr>
              <p:spPr>
                <a:xfrm>
                  <a:off x="6422854" y="2319515"/>
                  <a:ext cx="504242" cy="204814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sz="75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𝑡𝐴𝑔𝑒𝑛𝑐</m:t>
                      </m:r>
                    </m:oMath>
                  </a14:m>
                  <a:r>
                    <a:rPr lang="en-US" sz="75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y</a:t>
                  </a:r>
                </a:p>
              </p:txBody>
            </p:sp>
          </mc:Choice>
          <mc:Fallback xmlns="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72D32281-E017-485A-B95C-F034659850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854" y="2319515"/>
                  <a:ext cx="504242" cy="204814"/>
                </a:xfrm>
                <a:prstGeom prst="rect">
                  <a:avLst/>
                </a:prstGeom>
                <a:blipFill>
                  <a:blip r:embed="rId3"/>
                  <a:stretch>
                    <a:fillRect l="-11111" t="-31579" r="-6349" b="-5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63F276B8-EADE-4852-8B28-7B728E7425A6}"/>
                    </a:ext>
                  </a:extLst>
                </p:cNvPr>
                <p:cNvSpPr/>
                <p:nvPr/>
              </p:nvSpPr>
              <p:spPr>
                <a:xfrm>
                  <a:off x="7250906" y="2342434"/>
                  <a:ext cx="614886" cy="204814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𝑡𝐵𝑢𝑠𝑖𝑛𝑒𝑠𝑠</m:t>
                        </m:r>
                      </m:oMath>
                    </m:oMathPara>
                  </a14:m>
                  <a:endParaRPr lang="en-US" sz="75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63F276B8-EADE-4852-8B28-7B728E7425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906" y="2342434"/>
                  <a:ext cx="614886" cy="204814"/>
                </a:xfrm>
                <a:prstGeom prst="rect">
                  <a:avLst/>
                </a:prstGeom>
                <a:blipFill>
                  <a:blip r:embed="rId4"/>
                  <a:stretch>
                    <a:fillRect l="-2632" r="-2632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6" name="Oval 245">
            <a:extLst>
              <a:ext uri="{FF2B5EF4-FFF2-40B4-BE49-F238E27FC236}">
                <a16:creationId xmlns:a16="http://schemas.microsoft.com/office/drawing/2014/main" id="{81D79447-4082-49E8-AFB8-D67A866F2CD1}"/>
              </a:ext>
            </a:extLst>
          </p:cNvPr>
          <p:cNvSpPr/>
          <p:nvPr/>
        </p:nvSpPr>
        <p:spPr>
          <a:xfrm>
            <a:off x="2016699" y="3354091"/>
            <a:ext cx="720782" cy="171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33618E10-BA9A-4662-85C1-8208D6EEAE65}"/>
              </a:ext>
            </a:extLst>
          </p:cNvPr>
          <p:cNvGrpSpPr/>
          <p:nvPr/>
        </p:nvGrpSpPr>
        <p:grpSpPr>
          <a:xfrm>
            <a:off x="2636155" y="4586146"/>
            <a:ext cx="1067635" cy="116329"/>
            <a:chOff x="6398473" y="2342053"/>
            <a:chExt cx="1108634" cy="231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3414DBF5-93D3-433D-AB44-20946A1F6858}"/>
                    </a:ext>
                  </a:extLst>
                </p:cNvPr>
                <p:cNvSpPr/>
                <p:nvPr/>
              </p:nvSpPr>
              <p:spPr>
                <a:xfrm>
                  <a:off x="6868185" y="2346912"/>
                  <a:ext cx="224716" cy="206865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675" b="1" i="1">
                            <a:latin typeface="Cambria Math" panose="02040503050406030204" pitchFamily="18" charset="0"/>
                          </a:rPr>
                          <m:t>𝑬𝑴𝑩</m:t>
                        </m:r>
                      </m:oMath>
                    </m:oMathPara>
                  </a14:m>
                  <a:endParaRPr lang="en-US" sz="675" b="1" dirty="0"/>
                </a:p>
              </p:txBody>
            </p:sp>
          </mc:Choice>
          <mc:Fallback xmlns="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3414DBF5-93D3-433D-AB44-20946A1F68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185" y="2346912"/>
                  <a:ext cx="224716" cy="206865"/>
                </a:xfrm>
                <a:prstGeom prst="rect">
                  <a:avLst/>
                </a:prstGeom>
                <a:blipFill>
                  <a:blip r:embed="rId5"/>
                  <a:stretch>
                    <a:fillRect l="-11429" r="-1142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510B3ED8-6555-4329-8A27-D7025DAD2249}"/>
                    </a:ext>
                  </a:extLst>
                </p:cNvPr>
                <p:cNvSpPr/>
                <p:nvPr/>
              </p:nvSpPr>
              <p:spPr>
                <a:xfrm>
                  <a:off x="6398473" y="2342053"/>
                  <a:ext cx="548640" cy="229848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𝑡𝐵𝑢𝑠𝑖𝑛𝑒𝑠𝑠</m:t>
                        </m:r>
                      </m:oMath>
                    </m:oMathPara>
                  </a14:m>
                  <a:endParaRPr lang="en-US" sz="75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510B3ED8-6555-4329-8A27-D7025DAD2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473" y="2342053"/>
                  <a:ext cx="548640" cy="229848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03BF6109-9375-4031-8DB7-02A5C781AE6E}"/>
                    </a:ext>
                  </a:extLst>
                </p:cNvPr>
                <p:cNvSpPr/>
                <p:nvPr/>
              </p:nvSpPr>
              <p:spPr>
                <a:xfrm>
                  <a:off x="7132377" y="2343871"/>
                  <a:ext cx="374730" cy="229848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5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𝑡𝐴𝑔𝑒𝑛𝑐𝑦</m:t>
                        </m:r>
                      </m:oMath>
                    </m:oMathPara>
                  </a14:m>
                  <a:endParaRPr lang="en-US" sz="75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03BF6109-9375-4031-8DB7-02A5C781AE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2377" y="2343871"/>
                  <a:ext cx="374730" cy="229848"/>
                </a:xfrm>
                <a:prstGeom prst="rect">
                  <a:avLst/>
                </a:prstGeom>
                <a:blipFill>
                  <a:blip r:embed="rId7"/>
                  <a:stretch>
                    <a:fillRect l="-11667" r="-10000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97A26CB5-9E32-46F0-A809-196D1C958022}"/>
                  </a:ext>
                </a:extLst>
              </p:cNvPr>
              <p:cNvSpPr txBox="1"/>
              <p:nvPr/>
            </p:nvSpPr>
            <p:spPr>
              <a:xfrm>
                <a:off x="2195410" y="3121643"/>
                <a:ext cx="447815" cy="126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2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𝐵𝑢𝑠𝑖𝑛𝑒𝑠𝑠</m:t>
                      </m:r>
                    </m:oMath>
                  </m:oMathPara>
                </a14:m>
                <a:endParaRPr lang="en-US" sz="825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97A26CB5-9E32-46F0-A809-196D1C958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410" y="3121643"/>
                <a:ext cx="447815" cy="126958"/>
              </a:xfrm>
              <a:prstGeom prst="rect">
                <a:avLst/>
              </a:prstGeom>
              <a:blipFill>
                <a:blip r:embed="rId8"/>
                <a:stretch>
                  <a:fillRect l="-5405" r="-4054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D5B3E459-8168-4C84-8D10-4FB9DC1CC098}"/>
                  </a:ext>
                </a:extLst>
              </p:cNvPr>
              <p:cNvSpPr txBox="1"/>
              <p:nvPr/>
            </p:nvSpPr>
            <p:spPr>
              <a:xfrm>
                <a:off x="2943044" y="3133973"/>
                <a:ext cx="484684" cy="126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2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𝐶𝑟𝑒𝑎𝑡𝑖𝑣𝑒𝑠</m:t>
                      </m:r>
                    </m:oMath>
                  </m:oMathPara>
                </a14:m>
                <a:endParaRPr lang="en-US" sz="825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D5B3E459-8168-4C84-8D10-4FB9DC1CC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44" y="3133973"/>
                <a:ext cx="484684" cy="126958"/>
              </a:xfrm>
              <a:prstGeom prst="rect">
                <a:avLst/>
              </a:prstGeom>
              <a:blipFill>
                <a:blip r:embed="rId9"/>
                <a:stretch>
                  <a:fillRect l="-6329" r="-379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0490CB5F-C3FD-4E51-92C8-E70606A6FFDC}"/>
                  </a:ext>
                </a:extLst>
              </p:cNvPr>
              <p:cNvSpPr txBox="1"/>
              <p:nvPr/>
            </p:nvSpPr>
            <p:spPr>
              <a:xfrm>
                <a:off x="2183339" y="2896834"/>
                <a:ext cx="359073" cy="103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675" b="1" dirty="0"/>
                  <a:t>s</a:t>
                </a:r>
                <a14:m>
                  <m:oMath xmlns:m="http://schemas.openxmlformats.org/officeDocument/2006/math">
                    <m:r>
                      <a:rPr lang="fr-FR" sz="675" b="1" i="1">
                        <a:latin typeface="Cambria Math" panose="02040503050406030204" pitchFamily="18" charset="0"/>
                      </a:rPr>
                      <m:t>𝒄𝒉𝒆𝒎𝒂</m:t>
                    </m:r>
                  </m:oMath>
                </a14:m>
                <a:r>
                  <a:rPr lang="en-US" sz="675" b="1" dirty="0"/>
                  <a:t>1</a:t>
                </a:r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0490CB5F-C3FD-4E51-92C8-E70606A6F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339" y="2896834"/>
                <a:ext cx="359073" cy="103875"/>
              </a:xfrm>
              <a:prstGeom prst="rect">
                <a:avLst/>
              </a:prstGeom>
              <a:blipFill>
                <a:blip r:embed="rId10"/>
                <a:stretch>
                  <a:fillRect l="-15254" t="-29412" r="-15254" b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C0516F24-4EB2-4C71-9C42-52F45416312D}"/>
                  </a:ext>
                </a:extLst>
              </p:cNvPr>
              <p:cNvSpPr txBox="1"/>
              <p:nvPr/>
            </p:nvSpPr>
            <p:spPr>
              <a:xfrm>
                <a:off x="1365723" y="3125445"/>
                <a:ext cx="434879" cy="1269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2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𝐴𝑔𝑒𝑛𝑐𝑖𝑒𝑠</m:t>
                      </m:r>
                    </m:oMath>
                  </m:oMathPara>
                </a14:m>
                <a:endParaRPr lang="en-US" sz="825" dirty="0"/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C0516F24-4EB2-4C71-9C42-52F45416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23" y="3125445"/>
                <a:ext cx="434879" cy="126958"/>
              </a:xfrm>
              <a:prstGeom prst="rect">
                <a:avLst/>
              </a:prstGeom>
              <a:blipFill>
                <a:blip r:embed="rId11"/>
                <a:stretch>
                  <a:fillRect l="-9859" t="-4762" r="-985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B2D03869-7F17-4BD9-9681-97643E3E4EFB}"/>
                  </a:ext>
                </a:extLst>
              </p:cNvPr>
              <p:cNvSpPr txBox="1"/>
              <p:nvPr/>
            </p:nvSpPr>
            <p:spPr>
              <a:xfrm>
                <a:off x="1337780" y="3369566"/>
                <a:ext cx="491721" cy="121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88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𝑡𝐴𝑔𝑒𝑛𝑐𝑦</m:t>
                      </m:r>
                      <m:r>
                        <a:rPr lang="es-CO" sz="788" i="1">
                          <a:latin typeface="Cambria Math" panose="02040503050406030204" pitchFamily="18" charset="0"/>
                        </a:rPr>
                        <m:t>@</m:t>
                      </m:r>
                      <m:sSub>
                        <m:sSubPr>
                          <m:ctrlPr>
                            <a:rPr lang="en-US" sz="78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788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CO" sz="788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788" b="1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B2D03869-7F17-4BD9-9681-97643E3E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80" y="3369566"/>
                <a:ext cx="491721" cy="121252"/>
              </a:xfrm>
              <a:prstGeom prst="rect">
                <a:avLst/>
              </a:prstGeom>
              <a:blipFill>
                <a:blip r:embed="rId12"/>
                <a:stretch>
                  <a:fillRect l="-8642" t="-5000" r="-1604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B5DF15F1-FFBB-4A37-A8EC-1AB5F99EBF53}"/>
                  </a:ext>
                </a:extLst>
              </p:cNvPr>
              <p:cNvSpPr txBox="1"/>
              <p:nvPr/>
            </p:nvSpPr>
            <p:spPr>
              <a:xfrm>
                <a:off x="1435864" y="3614919"/>
                <a:ext cx="299505" cy="1269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825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825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825" b="1">
                              <a:latin typeface="Cambria Math" panose="02040503050406030204" pitchFamily="18" charset="0"/>
                            </a:rPr>
                            <m:t>𝐛𝐋𝐢𝐧𝐞𝐬</m:t>
                          </m:r>
                        </m:sub>
                      </m:sSub>
                    </m:oMath>
                  </m:oMathPara>
                </a14:m>
                <a:endParaRPr lang="en-US" sz="825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B5DF15F1-FFBB-4A37-A8EC-1AB5F99EB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864" y="3614919"/>
                <a:ext cx="299505" cy="126958"/>
              </a:xfrm>
              <a:prstGeom prst="rect">
                <a:avLst/>
              </a:prstGeom>
              <a:blipFill>
                <a:blip r:embed="rId13"/>
                <a:stretch>
                  <a:fillRect l="-10204" r="-2449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D0B8EB3-2580-42DE-A806-C5F16C5E6F78}"/>
                  </a:ext>
                </a:extLst>
              </p:cNvPr>
              <p:cNvSpPr txBox="1"/>
              <p:nvPr/>
            </p:nvSpPr>
            <p:spPr>
              <a:xfrm>
                <a:off x="1287885" y="4094782"/>
                <a:ext cx="548227" cy="121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88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𝑡𝐵𝑢𝑠𝑖𝑛𝑒𝑠𝑠</m:t>
                      </m:r>
                      <m:r>
                        <a:rPr lang="fr-FR" sz="788" i="1">
                          <a:latin typeface="Cambria Math" panose="02040503050406030204" pitchFamily="18" charset="0"/>
                        </a:rPr>
                        <m:t>@</m:t>
                      </m:r>
                      <m:sSub>
                        <m:sSubPr>
                          <m:ctrlPr>
                            <a:rPr lang="fr-FR" sz="78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88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fr-FR" sz="788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D0B8EB3-2580-42DE-A806-C5F16C5E6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85" y="4094782"/>
                <a:ext cx="548227" cy="121252"/>
              </a:xfrm>
              <a:prstGeom prst="rect">
                <a:avLst/>
              </a:prstGeom>
              <a:blipFill>
                <a:blip r:embed="rId14"/>
                <a:stretch>
                  <a:fillRect l="-5556" t="-5000" r="-1555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911E96F2-CDE4-4C6C-9E3B-974AD787B814}"/>
                  </a:ext>
                </a:extLst>
              </p:cNvPr>
              <p:cNvSpPr txBox="1"/>
              <p:nvPr/>
            </p:nvSpPr>
            <p:spPr>
              <a:xfrm>
                <a:off x="1484189" y="4315068"/>
                <a:ext cx="197122" cy="1269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825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825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825">
                              <a:latin typeface="Cambria Math" panose="02040503050406030204" pitchFamily="18" charset="0"/>
                            </a:rPr>
                            <m:t>crs</m:t>
                          </m:r>
                        </m:sub>
                      </m:sSub>
                    </m:oMath>
                  </m:oMathPara>
                </a14:m>
                <a:endParaRPr lang="en-US" sz="825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911E96F2-CDE4-4C6C-9E3B-974AD787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189" y="4315068"/>
                <a:ext cx="197122" cy="126958"/>
              </a:xfrm>
              <a:prstGeom prst="rect">
                <a:avLst/>
              </a:prstGeom>
              <a:blipFill>
                <a:blip r:embed="rId15"/>
                <a:stretch>
                  <a:fillRect l="-12121" r="-1818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Oval 281">
            <a:extLst>
              <a:ext uri="{FF2B5EF4-FFF2-40B4-BE49-F238E27FC236}">
                <a16:creationId xmlns:a16="http://schemas.microsoft.com/office/drawing/2014/main" id="{233F78EE-EFA6-441F-A9D7-A606440CAAA3}"/>
              </a:ext>
            </a:extLst>
          </p:cNvPr>
          <p:cNvSpPr/>
          <p:nvPr/>
        </p:nvSpPr>
        <p:spPr>
          <a:xfrm>
            <a:off x="2082829" y="2875752"/>
            <a:ext cx="591419" cy="13937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3B818028-4411-4F51-BDAB-859B83863A3F}"/>
              </a:ext>
            </a:extLst>
          </p:cNvPr>
          <p:cNvSpPr/>
          <p:nvPr/>
        </p:nvSpPr>
        <p:spPr>
          <a:xfrm>
            <a:off x="1293201" y="3123927"/>
            <a:ext cx="603504" cy="137161"/>
          </a:xfrm>
          <a:prstGeom prst="ellipse">
            <a:avLst/>
          </a:prstGeom>
          <a:noFill/>
          <a:ln w="19050" cmpd="tri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C9E80A0F-13E0-4EA0-AEE9-D5D338D09F70}"/>
              </a:ext>
            </a:extLst>
          </p:cNvPr>
          <p:cNvSpPr/>
          <p:nvPr/>
        </p:nvSpPr>
        <p:spPr>
          <a:xfrm>
            <a:off x="2074608" y="3121402"/>
            <a:ext cx="603504" cy="137161"/>
          </a:xfrm>
          <a:prstGeom prst="ellipse">
            <a:avLst/>
          </a:prstGeom>
          <a:noFill/>
          <a:ln w="19050" cmpd="tri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3E59BBA-E110-4E2E-B97F-14D005C7E520}"/>
              </a:ext>
            </a:extLst>
          </p:cNvPr>
          <p:cNvCxnSpPr>
            <a:cxnSpLocks/>
            <a:stCxn id="282" idx="4"/>
            <a:endCxn id="288" idx="0"/>
          </p:cNvCxnSpPr>
          <p:nvPr/>
        </p:nvCxnSpPr>
        <p:spPr>
          <a:xfrm flipH="1">
            <a:off x="1594953" y="3015126"/>
            <a:ext cx="783586" cy="108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6E1B34F6-E81E-4A75-B8FB-2722B3AA59AE}"/>
              </a:ext>
            </a:extLst>
          </p:cNvPr>
          <p:cNvCxnSpPr>
            <a:cxnSpLocks/>
            <a:stCxn id="282" idx="4"/>
            <a:endCxn id="289" idx="0"/>
          </p:cNvCxnSpPr>
          <p:nvPr/>
        </p:nvCxnSpPr>
        <p:spPr>
          <a:xfrm flipH="1">
            <a:off x="2376360" y="3015126"/>
            <a:ext cx="2178" cy="106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195E2F24-8DC5-439D-9E3F-0D56DFE48DFA}"/>
              </a:ext>
            </a:extLst>
          </p:cNvPr>
          <p:cNvCxnSpPr>
            <a:cxnSpLocks/>
            <a:stCxn id="288" idx="4"/>
            <a:endCxn id="239" idx="0"/>
          </p:cNvCxnSpPr>
          <p:nvPr/>
        </p:nvCxnSpPr>
        <p:spPr>
          <a:xfrm>
            <a:off x="1594952" y="3261087"/>
            <a:ext cx="1157" cy="9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788394F9-9A50-4133-8E1D-493789070C0D}"/>
              </a:ext>
            </a:extLst>
          </p:cNvPr>
          <p:cNvSpPr/>
          <p:nvPr/>
        </p:nvSpPr>
        <p:spPr>
          <a:xfrm>
            <a:off x="1365829" y="3620277"/>
            <a:ext cx="445770" cy="15087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AF6B60D0-65C4-4ADC-BA05-086E6885F416}"/>
              </a:ext>
            </a:extLst>
          </p:cNvPr>
          <p:cNvCxnSpPr>
            <a:stCxn id="239" idx="4"/>
            <a:endCxn id="299" idx="0"/>
          </p:cNvCxnSpPr>
          <p:nvPr/>
        </p:nvCxnSpPr>
        <p:spPr>
          <a:xfrm flipH="1">
            <a:off x="1588714" y="3524031"/>
            <a:ext cx="7395" cy="96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D64FE46A-DB8D-4AFB-90F7-E9427A6A9998}"/>
              </a:ext>
            </a:extLst>
          </p:cNvPr>
          <p:cNvCxnSpPr>
            <a:cxnSpLocks/>
            <a:stCxn id="299" idx="4"/>
            <a:endCxn id="302" idx="0"/>
          </p:cNvCxnSpPr>
          <p:nvPr/>
        </p:nvCxnSpPr>
        <p:spPr>
          <a:xfrm>
            <a:off x="1588715" y="3771153"/>
            <a:ext cx="7535" cy="46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FE10D1BE-B4A1-484B-B35E-FC57142B662F}"/>
              </a:ext>
            </a:extLst>
          </p:cNvPr>
          <p:cNvSpPr/>
          <p:nvPr/>
        </p:nvSpPr>
        <p:spPr>
          <a:xfrm>
            <a:off x="1012310" y="3817811"/>
            <a:ext cx="1167879" cy="20454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5" dirty="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B5A1F10A-3942-4AFC-9EF7-3A7F7EDDEFF2}"/>
              </a:ext>
            </a:extLst>
          </p:cNvPr>
          <p:cNvSpPr/>
          <p:nvPr/>
        </p:nvSpPr>
        <p:spPr>
          <a:xfrm>
            <a:off x="1196274" y="4077213"/>
            <a:ext cx="795528" cy="171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1A0C876D-2BB2-4880-AA62-25E8066E0CCB}"/>
              </a:ext>
            </a:extLst>
          </p:cNvPr>
          <p:cNvSpPr/>
          <p:nvPr/>
        </p:nvSpPr>
        <p:spPr>
          <a:xfrm>
            <a:off x="1371575" y="4315284"/>
            <a:ext cx="445770" cy="15087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FFD44C0A-9B5E-48A0-B3DE-D4998DB996A1}"/>
              </a:ext>
            </a:extLst>
          </p:cNvPr>
          <p:cNvCxnSpPr>
            <a:cxnSpLocks/>
            <a:stCxn id="303" idx="4"/>
            <a:endCxn id="304" idx="0"/>
          </p:cNvCxnSpPr>
          <p:nvPr/>
        </p:nvCxnSpPr>
        <p:spPr>
          <a:xfrm>
            <a:off x="1594038" y="4248663"/>
            <a:ext cx="422" cy="66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770068B-06C6-4FDE-B229-2657EDA1A575}"/>
              </a:ext>
            </a:extLst>
          </p:cNvPr>
          <p:cNvCxnSpPr>
            <a:cxnSpLocks/>
            <a:stCxn id="302" idx="4"/>
            <a:endCxn id="303" idx="0"/>
          </p:cNvCxnSpPr>
          <p:nvPr/>
        </p:nvCxnSpPr>
        <p:spPr>
          <a:xfrm flipH="1">
            <a:off x="1594038" y="4022352"/>
            <a:ext cx="2211" cy="5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6ECD788C-EB9E-438F-A21F-BD766BEA39F7}"/>
              </a:ext>
            </a:extLst>
          </p:cNvPr>
          <p:cNvSpPr/>
          <p:nvPr/>
        </p:nvSpPr>
        <p:spPr>
          <a:xfrm>
            <a:off x="2880544" y="3120685"/>
            <a:ext cx="603504" cy="150877"/>
          </a:xfrm>
          <a:prstGeom prst="ellipse">
            <a:avLst/>
          </a:prstGeom>
          <a:noFill/>
          <a:ln w="19050" cmpd="tri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BA931E50-A471-4BE3-80CD-7A6B6E4766A7}"/>
              </a:ext>
            </a:extLst>
          </p:cNvPr>
          <p:cNvCxnSpPr>
            <a:cxnSpLocks/>
            <a:stCxn id="282" idx="4"/>
            <a:endCxn id="307" idx="0"/>
          </p:cNvCxnSpPr>
          <p:nvPr/>
        </p:nvCxnSpPr>
        <p:spPr>
          <a:xfrm>
            <a:off x="2378539" y="3015125"/>
            <a:ext cx="803758" cy="105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Oval 321">
            <a:extLst>
              <a:ext uri="{FF2B5EF4-FFF2-40B4-BE49-F238E27FC236}">
                <a16:creationId xmlns:a16="http://schemas.microsoft.com/office/drawing/2014/main" id="{4E7E54A3-6550-4941-8203-CF85E976EEB1}"/>
              </a:ext>
            </a:extLst>
          </p:cNvPr>
          <p:cNvSpPr/>
          <p:nvPr/>
        </p:nvSpPr>
        <p:spPr>
          <a:xfrm>
            <a:off x="1007141" y="4522220"/>
            <a:ext cx="1174623" cy="20953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5" dirty="0"/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8DEC1935-8B6B-4D70-BC6E-BB57DDFB0249}"/>
              </a:ext>
            </a:extLst>
          </p:cNvPr>
          <p:cNvGrpSpPr/>
          <p:nvPr/>
        </p:nvGrpSpPr>
        <p:grpSpPr>
          <a:xfrm>
            <a:off x="1045852" y="4559793"/>
            <a:ext cx="978668" cy="124064"/>
            <a:chOff x="6334483" y="2333586"/>
            <a:chExt cx="1304890" cy="165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3500D2B2-81BF-4991-B97C-464B89062F82}"/>
                    </a:ext>
                  </a:extLst>
                </p:cNvPr>
                <p:cNvSpPr/>
                <p:nvPr/>
              </p:nvSpPr>
              <p:spPr>
                <a:xfrm>
                  <a:off x="6894561" y="2346911"/>
                  <a:ext cx="372409" cy="152094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75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75" b="1" i="1">
                                <a:latin typeface="Cambria Math" panose="02040503050406030204" pitchFamily="18" charset="0"/>
                              </a:rPr>
                              <m:t>𝑬𝑴𝑩</m:t>
                            </m:r>
                          </m:e>
                          <m:sub>
                            <m:r>
                              <a:rPr lang="fr-FR" sz="675" b="1" i="1">
                                <a:latin typeface="Cambria Math" panose="02040503050406030204" pitchFamily="18" charset="0"/>
                              </a:rPr>
                              <m:t>[ ]</m:t>
                            </m:r>
                          </m:sub>
                        </m:sSub>
                      </m:oMath>
                    </m:oMathPara>
                  </a14:m>
                  <a:endParaRPr lang="en-US" sz="675" b="1" dirty="0"/>
                </a:p>
              </p:txBody>
            </p:sp>
          </mc:Choice>
          <mc:Fallback xmlns=""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3500D2B2-81BF-4991-B97C-464B89062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561" y="2346911"/>
                  <a:ext cx="372409" cy="152094"/>
                </a:xfrm>
                <a:prstGeom prst="rect">
                  <a:avLst/>
                </a:prstGeom>
                <a:blipFill>
                  <a:blip r:embed="rId16"/>
                  <a:stretch>
                    <a:fillRect l="-6522" r="-6522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907320A7-4FDF-41E7-A64B-DAD890A26939}"/>
                    </a:ext>
                  </a:extLst>
                </p:cNvPr>
                <p:cNvSpPr/>
                <p:nvPr/>
              </p:nvSpPr>
              <p:spPr>
                <a:xfrm>
                  <a:off x="6334483" y="2333586"/>
                  <a:ext cx="548640" cy="153888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𝑡𝐵𝑢𝑠𝑖𝑛𝑒𝑠𝑠</m:t>
                        </m:r>
                      </m:oMath>
                    </m:oMathPara>
                  </a14:m>
                  <a:endParaRPr lang="en-US" sz="75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907320A7-4FDF-41E7-A64B-DAD890A269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4483" y="2333586"/>
                  <a:ext cx="548640" cy="153888"/>
                </a:xfrm>
                <a:prstGeom prst="rect">
                  <a:avLst/>
                </a:prstGeom>
                <a:blipFill>
                  <a:blip r:embed="rId17"/>
                  <a:stretch>
                    <a:fillRect l="-8955" r="-10448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FBDF52F0-4262-4EFA-8123-A083668D93FC}"/>
                    </a:ext>
                  </a:extLst>
                </p:cNvPr>
                <p:cNvSpPr/>
                <p:nvPr/>
              </p:nvSpPr>
              <p:spPr>
                <a:xfrm>
                  <a:off x="7264643" y="2333966"/>
                  <a:ext cx="374730" cy="153888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5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𝑡𝐶𝑟𝑒𝑎𝑡𝑖𝑣𝑒</m:t>
                        </m:r>
                      </m:oMath>
                    </m:oMathPara>
                  </a14:m>
                  <a:endParaRPr lang="en-US" sz="75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FBDF52F0-4262-4EFA-8123-A083668D9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4643" y="2333966"/>
                  <a:ext cx="374730" cy="153888"/>
                </a:xfrm>
                <a:prstGeom prst="rect">
                  <a:avLst/>
                </a:prstGeom>
                <a:blipFill>
                  <a:blip r:embed="rId18"/>
                  <a:stretch>
                    <a:fillRect l="-10870" r="-60870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C97DCD61-7CE0-4FDC-ACCC-D652FCE580B7}"/>
              </a:ext>
            </a:extLst>
          </p:cNvPr>
          <p:cNvCxnSpPr>
            <a:cxnSpLocks/>
            <a:endCxn id="322" idx="0"/>
          </p:cNvCxnSpPr>
          <p:nvPr/>
        </p:nvCxnSpPr>
        <p:spPr>
          <a:xfrm flipV="1">
            <a:off x="1505739" y="4522220"/>
            <a:ext cx="88714" cy="19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231F5F29-26FE-449B-A754-412C56A44F02}"/>
                  </a:ext>
                </a:extLst>
              </p:cNvPr>
              <p:cNvSpPr txBox="1"/>
              <p:nvPr/>
            </p:nvSpPr>
            <p:spPr>
              <a:xfrm>
                <a:off x="2870177" y="3387861"/>
                <a:ext cx="629403" cy="121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88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𝑡𝐶𝑟𝑒𝑎𝑡𝑖𝑣𝑒</m:t>
                      </m:r>
                      <m:r>
                        <a:rPr lang="es-CO" sz="788" i="1">
                          <a:latin typeface="Cambria Math" panose="02040503050406030204" pitchFamily="18" charset="0"/>
                        </a:rPr>
                        <m:t>@</m:t>
                      </m:r>
                      <m:sSub>
                        <m:sSubPr>
                          <m:ctrlPr>
                            <a:rPr lang="en-US" sz="78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788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CO" sz="788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788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231F5F29-26FE-449B-A754-412C56A44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177" y="3387861"/>
                <a:ext cx="629403" cy="121252"/>
              </a:xfrm>
              <a:prstGeom prst="rect">
                <a:avLst/>
              </a:prstGeom>
              <a:blipFill>
                <a:blip r:embed="rId19"/>
                <a:stretch>
                  <a:fillRect l="-3883" t="-5000" r="-97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F862542E-51EA-4CA3-8E32-88BEF406C669}"/>
                  </a:ext>
                </a:extLst>
              </p:cNvPr>
              <p:cNvSpPr txBox="1"/>
              <p:nvPr/>
            </p:nvSpPr>
            <p:spPr>
              <a:xfrm>
                <a:off x="3034206" y="3610797"/>
                <a:ext cx="342594" cy="126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825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825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825" b="1">
                              <a:latin typeface="Cambria Math" panose="02040503050406030204" pitchFamily="18" charset="0"/>
                            </a:rPr>
                            <m:t>𝐛𝐋𝐢𝐧𝐞</m:t>
                          </m:r>
                        </m:sub>
                      </m:sSub>
                    </m:oMath>
                  </m:oMathPara>
                </a14:m>
                <a:endParaRPr lang="en-US" sz="825" dirty="0"/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F862542E-51EA-4CA3-8E32-88BEF406C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206" y="3610797"/>
                <a:ext cx="342594" cy="126958"/>
              </a:xfrm>
              <a:prstGeom prst="rect">
                <a:avLst/>
              </a:prstGeom>
              <a:blipFill>
                <a:blip r:embed="rId20"/>
                <a:stretch>
                  <a:fillRect l="-5357" r="-1786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19E679D1-5A2F-45B5-91B3-5DB3C35446C2}"/>
                  </a:ext>
                </a:extLst>
              </p:cNvPr>
              <p:cNvSpPr txBox="1"/>
              <p:nvPr/>
            </p:nvSpPr>
            <p:spPr>
              <a:xfrm>
                <a:off x="2853291" y="4089530"/>
                <a:ext cx="640625" cy="121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88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𝑡𝐵𝑢𝑠𝑖𝑛𝑒𝑠𝑠</m:t>
                      </m:r>
                      <m:r>
                        <a:rPr lang="fr-FR" sz="788" i="1">
                          <a:latin typeface="Cambria Math" panose="02040503050406030204" pitchFamily="18" charset="0"/>
                        </a:rPr>
                        <m:t>@</m:t>
                      </m:r>
                      <m:sSub>
                        <m:sSubPr>
                          <m:ctrlPr>
                            <a:rPr lang="fr-FR" sz="78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788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fr-FR" sz="788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19E679D1-5A2F-45B5-91B3-5DB3C354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91" y="4089530"/>
                <a:ext cx="640625" cy="121252"/>
              </a:xfrm>
              <a:prstGeom prst="rect">
                <a:avLst/>
              </a:prstGeom>
              <a:blipFill>
                <a:blip r:embed="rId21"/>
                <a:stretch>
                  <a:fillRect l="-2857" t="-5000" r="-190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3D667E56-279E-4DA0-8594-D170EA640792}"/>
                  </a:ext>
                </a:extLst>
              </p:cNvPr>
              <p:cNvSpPr txBox="1"/>
              <p:nvPr/>
            </p:nvSpPr>
            <p:spPr>
              <a:xfrm>
                <a:off x="3077944" y="4341155"/>
                <a:ext cx="240450" cy="151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9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900" b="1">
                              <a:latin typeface="Cambria Math" panose="02040503050406030204" pitchFamily="18" charset="0"/>
                            </a:rPr>
                            <m:t>𝐚𝐠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3D667E56-279E-4DA0-8594-D170EA640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944" y="4341155"/>
                <a:ext cx="240450" cy="151580"/>
              </a:xfrm>
              <a:prstGeom prst="rect">
                <a:avLst/>
              </a:prstGeom>
              <a:blipFill>
                <a:blip r:embed="rId22"/>
                <a:stretch>
                  <a:fillRect l="-7692" r="-7692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F903B979-E6EA-4AF7-AD14-D44EB1B999B5}"/>
              </a:ext>
            </a:extLst>
          </p:cNvPr>
          <p:cNvCxnSpPr>
            <a:cxnSpLocks/>
            <a:stCxn id="307" idx="4"/>
            <a:endCxn id="337" idx="0"/>
          </p:cNvCxnSpPr>
          <p:nvPr/>
        </p:nvCxnSpPr>
        <p:spPr>
          <a:xfrm>
            <a:off x="3182296" y="3271562"/>
            <a:ext cx="186" cy="99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>
            <a:extLst>
              <a:ext uri="{FF2B5EF4-FFF2-40B4-BE49-F238E27FC236}">
                <a16:creationId xmlns:a16="http://schemas.microsoft.com/office/drawing/2014/main" id="{3FD4AF57-0CB8-4627-8547-269BB983AB93}"/>
              </a:ext>
            </a:extLst>
          </p:cNvPr>
          <p:cNvSpPr/>
          <p:nvPr/>
        </p:nvSpPr>
        <p:spPr>
          <a:xfrm>
            <a:off x="2786052" y="3370758"/>
            <a:ext cx="792861" cy="171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A16F42DB-DB4E-4BAA-9BA1-D67976FDDAF2}"/>
              </a:ext>
            </a:extLst>
          </p:cNvPr>
          <p:cNvSpPr/>
          <p:nvPr/>
        </p:nvSpPr>
        <p:spPr>
          <a:xfrm>
            <a:off x="2956338" y="3612837"/>
            <a:ext cx="452628" cy="15087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130220C-AEE3-49A0-B333-8FC31D714658}"/>
              </a:ext>
            </a:extLst>
          </p:cNvPr>
          <p:cNvCxnSpPr>
            <a:stCxn id="337" idx="4"/>
            <a:endCxn id="338" idx="0"/>
          </p:cNvCxnSpPr>
          <p:nvPr/>
        </p:nvCxnSpPr>
        <p:spPr>
          <a:xfrm>
            <a:off x="3182482" y="3542208"/>
            <a:ext cx="170" cy="70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E8060191-A01A-404E-89FB-BA2BDA06B0BF}"/>
              </a:ext>
            </a:extLst>
          </p:cNvPr>
          <p:cNvCxnSpPr>
            <a:cxnSpLocks/>
            <a:stCxn id="338" idx="4"/>
            <a:endCxn id="344" idx="0"/>
          </p:cNvCxnSpPr>
          <p:nvPr/>
        </p:nvCxnSpPr>
        <p:spPr>
          <a:xfrm flipH="1">
            <a:off x="3179867" y="3763712"/>
            <a:ext cx="2785" cy="6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 343">
            <a:extLst>
              <a:ext uri="{FF2B5EF4-FFF2-40B4-BE49-F238E27FC236}">
                <a16:creationId xmlns:a16="http://schemas.microsoft.com/office/drawing/2014/main" id="{A82BB737-3859-41EB-8439-A19F43261043}"/>
              </a:ext>
            </a:extLst>
          </p:cNvPr>
          <p:cNvSpPr/>
          <p:nvPr/>
        </p:nvSpPr>
        <p:spPr>
          <a:xfrm>
            <a:off x="2562647" y="3830038"/>
            <a:ext cx="1234440" cy="171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5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2AE82A60-A3A1-4E43-80C3-5F9114547FE0}"/>
              </a:ext>
            </a:extLst>
          </p:cNvPr>
          <p:cNvSpPr/>
          <p:nvPr/>
        </p:nvSpPr>
        <p:spPr>
          <a:xfrm>
            <a:off x="2782794" y="4071960"/>
            <a:ext cx="792861" cy="17145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C78D572A-D39F-4290-AA7F-D0F50ABE082D}"/>
              </a:ext>
            </a:extLst>
          </p:cNvPr>
          <p:cNvSpPr/>
          <p:nvPr/>
        </p:nvSpPr>
        <p:spPr>
          <a:xfrm>
            <a:off x="2967243" y="4352031"/>
            <a:ext cx="445770" cy="15087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C126DAB4-BCCF-4A7F-879F-D6D28DE288F3}"/>
              </a:ext>
            </a:extLst>
          </p:cNvPr>
          <p:cNvCxnSpPr>
            <a:cxnSpLocks/>
            <a:stCxn id="353" idx="4"/>
            <a:endCxn id="354" idx="0"/>
          </p:cNvCxnSpPr>
          <p:nvPr/>
        </p:nvCxnSpPr>
        <p:spPr>
          <a:xfrm>
            <a:off x="3179225" y="4243410"/>
            <a:ext cx="10903" cy="108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DDE1E2DA-FAF0-4DB9-9CD4-12E4B5E5B0BB}"/>
              </a:ext>
            </a:extLst>
          </p:cNvPr>
          <p:cNvCxnSpPr>
            <a:cxnSpLocks/>
            <a:stCxn id="344" idx="4"/>
            <a:endCxn id="353" idx="0"/>
          </p:cNvCxnSpPr>
          <p:nvPr/>
        </p:nvCxnSpPr>
        <p:spPr>
          <a:xfrm flipH="1">
            <a:off x="3179225" y="4001489"/>
            <a:ext cx="642" cy="7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21543BE2-C175-4EDB-BDF2-E9FA94B18C1B}"/>
              </a:ext>
            </a:extLst>
          </p:cNvPr>
          <p:cNvGrpSpPr/>
          <p:nvPr/>
        </p:nvGrpSpPr>
        <p:grpSpPr>
          <a:xfrm>
            <a:off x="2661448" y="3843887"/>
            <a:ext cx="1083838" cy="122051"/>
            <a:chOff x="6333974" y="2333586"/>
            <a:chExt cx="1445117" cy="1627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23D17035-5234-436B-B595-A5612180DEEC}"/>
                    </a:ext>
                  </a:extLst>
                </p:cNvPr>
                <p:cNvSpPr/>
                <p:nvPr/>
              </p:nvSpPr>
              <p:spPr>
                <a:xfrm>
                  <a:off x="6894561" y="2346911"/>
                  <a:ext cx="288541" cy="138500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675" b="1" i="1">
                            <a:latin typeface="Cambria Math" panose="02040503050406030204" pitchFamily="18" charset="0"/>
                          </a:rPr>
                          <m:t>𝑬𝑴𝑩</m:t>
                        </m:r>
                      </m:oMath>
                    </m:oMathPara>
                  </a14:m>
                  <a:endParaRPr lang="en-US" sz="675" b="1" dirty="0"/>
                </a:p>
              </p:txBody>
            </p:sp>
          </mc:Choice>
          <mc:Fallback xmlns=""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23D17035-5234-436B-B595-A5612180DE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561" y="2346911"/>
                  <a:ext cx="288541" cy="138500"/>
                </a:xfrm>
                <a:prstGeom prst="rect">
                  <a:avLst/>
                </a:prstGeom>
                <a:blipFill>
                  <a:blip r:embed="rId23"/>
                  <a:stretch>
                    <a:fillRect l="-11429" r="-1142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A14F6BC9-E586-4EAD-AB99-2DB7A384CA16}"/>
                    </a:ext>
                  </a:extLst>
                </p:cNvPr>
                <p:cNvSpPr/>
                <p:nvPr/>
              </p:nvSpPr>
              <p:spPr>
                <a:xfrm>
                  <a:off x="6333974" y="2333586"/>
                  <a:ext cx="548640" cy="153889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5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𝑡𝐶𝑟𝑒𝑎𝑡𝑖𝑣𝑒</m:t>
                        </m:r>
                      </m:oMath>
                    </m:oMathPara>
                  </a14:m>
                  <a:endParaRPr lang="en-US" sz="75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A14F6BC9-E586-4EAD-AB99-2DB7A384CA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974" y="2333586"/>
                  <a:ext cx="548640" cy="153889"/>
                </a:xfrm>
                <a:prstGeom prst="rect">
                  <a:avLst/>
                </a:prstGeom>
                <a:blipFill>
                  <a:blip r:embed="rId24"/>
                  <a:stretch>
                    <a:fillRect l="-8955" r="-8955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150B3506-71EA-4DF0-8D7F-5A519F924EEB}"/>
                    </a:ext>
                  </a:extLst>
                </p:cNvPr>
                <p:cNvSpPr/>
                <p:nvPr/>
              </p:nvSpPr>
              <p:spPr>
                <a:xfrm>
                  <a:off x="7164204" y="2342433"/>
                  <a:ext cx="614887" cy="153889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5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𝑡𝐵𝑢𝑠𝑖𝑛𝑒𝑠𝑠</m:t>
                        </m:r>
                      </m:oMath>
                    </m:oMathPara>
                  </a14:m>
                  <a:endParaRPr lang="en-US" sz="75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150B3506-71EA-4DF0-8D7F-5A519F924E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04" y="2342433"/>
                  <a:ext cx="614887" cy="153889"/>
                </a:xfrm>
                <a:prstGeom prst="rect">
                  <a:avLst/>
                </a:prstGeom>
                <a:blipFill>
                  <a:blip r:embed="rId17"/>
                  <a:stretch>
                    <a:fillRect l="-4000" r="-2667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4" name="Oval 363">
            <a:extLst>
              <a:ext uri="{FF2B5EF4-FFF2-40B4-BE49-F238E27FC236}">
                <a16:creationId xmlns:a16="http://schemas.microsoft.com/office/drawing/2014/main" id="{6091D3DF-081A-482F-B18B-309E483D0783}"/>
              </a:ext>
            </a:extLst>
          </p:cNvPr>
          <p:cNvSpPr/>
          <p:nvPr/>
        </p:nvSpPr>
        <p:spPr>
          <a:xfrm>
            <a:off x="2616329" y="4559792"/>
            <a:ext cx="1139985" cy="19048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A2A5EDBE-4F9E-42A4-9C49-963D5E5C767E}"/>
                  </a:ext>
                </a:extLst>
              </p:cNvPr>
              <p:cNvSpPr txBox="1"/>
              <p:nvPr/>
            </p:nvSpPr>
            <p:spPr>
              <a:xfrm>
                <a:off x="2145007" y="3384853"/>
                <a:ext cx="550215" cy="103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75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𝑡𝐵𝑢𝑠𝑖𝑛𝑒𝑠𝑠</m:t>
                      </m:r>
                      <m:r>
                        <a:rPr lang="es-CO" sz="675" i="1">
                          <a:latin typeface="Cambria Math" panose="02040503050406030204" pitchFamily="18" charset="0"/>
                        </a:rPr>
                        <m:t>@</m:t>
                      </m:r>
                      <m:sSub>
                        <m:sSubPr>
                          <m:ctrlPr>
                            <a:rPr lang="en-US" sz="6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675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CO" sz="675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675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A2A5EDBE-4F9E-42A4-9C49-963D5E5C7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007" y="3384853"/>
                <a:ext cx="550215" cy="103875"/>
              </a:xfrm>
              <a:prstGeom prst="rect">
                <a:avLst/>
              </a:prstGeom>
              <a:blipFill>
                <a:blip r:embed="rId25"/>
                <a:stretch>
                  <a:fillRect l="-4444" t="-5882" r="-111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1674887A-8B42-40AE-9312-D50981F3E6DC}"/>
              </a:ext>
            </a:extLst>
          </p:cNvPr>
          <p:cNvCxnSpPr>
            <a:cxnSpLocks/>
            <a:stCxn id="289" idx="4"/>
            <a:endCxn id="246" idx="0"/>
          </p:cNvCxnSpPr>
          <p:nvPr/>
        </p:nvCxnSpPr>
        <p:spPr>
          <a:xfrm>
            <a:off x="2376361" y="3258562"/>
            <a:ext cx="730" cy="95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29B6882-36F2-4A9E-ACF5-A5F8AEBAF7E8}"/>
              </a:ext>
            </a:extLst>
          </p:cNvPr>
          <p:cNvCxnSpPr>
            <a:cxnSpLocks/>
            <a:stCxn id="364" idx="0"/>
            <a:endCxn id="354" idx="4"/>
          </p:cNvCxnSpPr>
          <p:nvPr/>
        </p:nvCxnSpPr>
        <p:spPr>
          <a:xfrm flipV="1">
            <a:off x="3186322" y="4502907"/>
            <a:ext cx="3806" cy="56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1DE0E304-F1A5-402B-AB18-90307F25EF93}"/>
              </a:ext>
            </a:extLst>
          </p:cNvPr>
          <p:cNvCxnSpPr>
            <a:cxnSpLocks/>
            <a:stCxn id="304" idx="4"/>
            <a:endCxn id="322" idx="0"/>
          </p:cNvCxnSpPr>
          <p:nvPr/>
        </p:nvCxnSpPr>
        <p:spPr>
          <a:xfrm flipH="1">
            <a:off x="1594452" y="4466160"/>
            <a:ext cx="8" cy="56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recto 306">
            <a:extLst>
              <a:ext uri="{FF2B5EF4-FFF2-40B4-BE49-F238E27FC236}">
                <a16:creationId xmlns:a16="http://schemas.microsoft.com/office/drawing/2014/main" id="{EDB80354-ED58-40DA-8299-48C3F6C22763}"/>
              </a:ext>
            </a:extLst>
          </p:cNvPr>
          <p:cNvCxnSpPr>
            <a:cxnSpLocks/>
            <a:stCxn id="199" idx="2"/>
            <a:endCxn id="283" idx="0"/>
          </p:cNvCxnSpPr>
          <p:nvPr/>
        </p:nvCxnSpPr>
        <p:spPr>
          <a:xfrm>
            <a:off x="671031" y="1864579"/>
            <a:ext cx="85325" cy="143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recto 306">
            <a:extLst>
              <a:ext uri="{FF2B5EF4-FFF2-40B4-BE49-F238E27FC236}">
                <a16:creationId xmlns:a16="http://schemas.microsoft.com/office/drawing/2014/main" id="{C920EBE6-DE68-4A24-9EAA-7D1A0C1C7CC9}"/>
              </a:ext>
            </a:extLst>
          </p:cNvPr>
          <p:cNvCxnSpPr>
            <a:cxnSpLocks/>
            <a:stCxn id="309" idx="2"/>
            <a:endCxn id="318" idx="0"/>
          </p:cNvCxnSpPr>
          <p:nvPr/>
        </p:nvCxnSpPr>
        <p:spPr>
          <a:xfrm>
            <a:off x="1909561" y="1854001"/>
            <a:ext cx="10562" cy="146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3523BF5-D1D9-4D17-852C-9F918AB351AA}"/>
              </a:ext>
            </a:extLst>
          </p:cNvPr>
          <p:cNvSpPr/>
          <p:nvPr/>
        </p:nvSpPr>
        <p:spPr>
          <a:xfrm>
            <a:off x="992191" y="658473"/>
            <a:ext cx="822851" cy="228327"/>
          </a:xfrm>
          <a:prstGeom prst="ellipse">
            <a:avLst/>
          </a:prstGeom>
          <a:solidFill>
            <a:srgbClr val="7F7F7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ángulo 15">
            <a:extLst>
              <a:ext uri="{FF2B5EF4-FFF2-40B4-BE49-F238E27FC236}">
                <a16:creationId xmlns:a16="http://schemas.microsoft.com/office/drawing/2014/main" id="{351D941D-5276-422E-A28A-222A4611CA80}"/>
              </a:ext>
            </a:extLst>
          </p:cNvPr>
          <p:cNvSpPr/>
          <p:nvPr/>
        </p:nvSpPr>
        <p:spPr>
          <a:xfrm>
            <a:off x="171803" y="4987520"/>
            <a:ext cx="1655960" cy="1801775"/>
          </a:xfrm>
          <a:prstGeom prst="rect">
            <a:avLst/>
          </a:prstGeom>
          <a:ln w="6350">
            <a:solidFill>
              <a:schemeClr val="tx1"/>
            </a:solidFill>
            <a:prstDash val="solid"/>
          </a:ln>
        </p:spPr>
        <p:txBody>
          <a:bodyPr wrap="square" lIns="68580" tIns="20574" rIns="0" bIns="0">
            <a:spAutoFit/>
          </a:bodyPr>
          <a:lstStyle/>
          <a:p>
            <a:pPr>
              <a:lnSpc>
                <a:spcPts val="750"/>
              </a:lnSpc>
            </a:pPr>
            <a:r>
              <a:rPr lang="en-US" sz="9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Agencies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ts val="450"/>
              </a:lnSpc>
            </a:pPr>
            <a:r>
              <a:rPr lang="en-US" sz="675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450"/>
              </a:lnSpc>
            </a:pPr>
            <a:endParaRPr lang="en-US" sz="3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450"/>
              </a:lnSpc>
            </a:pPr>
            <a:r>
              <a: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</a:t>
            </a:r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Integer ,</a:t>
            </a:r>
          </a:p>
          <a:p>
            <a:pPr>
              <a:lnSpc>
                <a:spcPts val="750"/>
              </a:lnSpc>
            </a:pPr>
            <a:r>
              <a: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  </a:t>
            </a:r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agencyName</a:t>
            </a:r>
            <a:r>
              <a: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825" dirty="0">
                <a:latin typeface="Calibri" panose="020F0502020204030204" pitchFamily="34" charset="0"/>
              </a:rPr>
              <a:t>String ,</a:t>
            </a:r>
          </a:p>
          <a:p>
            <a:pPr>
              <a:lnSpc>
                <a:spcPts val="525"/>
              </a:lnSpc>
            </a:pPr>
            <a:endParaRPr lang="en-US" sz="375" dirty="0">
              <a:latin typeface="Calibri" panose="020F0502020204030204" pitchFamily="34" charset="0"/>
            </a:endParaRPr>
          </a:p>
          <a:p>
            <a:pPr>
              <a:lnSpc>
                <a:spcPts val="750"/>
              </a:lnSpc>
            </a:pPr>
            <a:r>
              <a:rPr lang="fr-FR" sz="825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   bLines</a:t>
            </a:r>
            <a:r>
              <a:rPr lang="fr-FR" sz="825" dirty="0">
                <a:latin typeface="Calibri" panose="020F0502020204030204" pitchFamily="34" charset="0"/>
              </a:rPr>
              <a:t>:</a:t>
            </a:r>
            <a:r>
              <a:rPr lang="fr-FR" sz="750" dirty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ts val="450"/>
              </a:lnSpc>
            </a:pPr>
            <a:r>
              <a:rPr lang="fr-FR" sz="713" b="1" dirty="0">
                <a:solidFill>
                  <a:srgbClr val="FF0000"/>
                </a:solidFill>
                <a:latin typeface="Calibri" panose="020F0502020204030204" pitchFamily="34" charset="0"/>
              </a:rPr>
              <a:t>          [</a:t>
            </a:r>
            <a:r>
              <a:rPr lang="fr-FR" sz="713" dirty="0">
                <a:latin typeface="Calibri" panose="020F0502020204030204" pitchFamily="34" charset="0"/>
              </a:rPr>
              <a:t> </a:t>
            </a:r>
            <a:r>
              <a:rPr lang="fr-FR" sz="713" dirty="0">
                <a:solidFill>
                  <a:srgbClr val="C00000"/>
                </a:solidFill>
                <a:latin typeface="Calibri" panose="020F0502020204030204" pitchFamily="34" charset="0"/>
              </a:rPr>
              <a:t>{</a:t>
            </a:r>
            <a:r>
              <a:rPr lang="fr-FR" sz="713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ts val="450"/>
              </a:lnSpc>
            </a:pPr>
            <a:r>
              <a:rPr lang="fr-FR" sz="675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</a:p>
          <a:p>
            <a:pPr>
              <a:lnSpc>
                <a:spcPts val="450"/>
              </a:lnSpc>
            </a:pPr>
            <a:r>
              <a:rPr lang="fr-FR" sz="825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825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Integer,</a:t>
            </a:r>
          </a:p>
          <a:p>
            <a:pPr>
              <a:lnSpc>
                <a:spcPts val="750"/>
              </a:lnSpc>
            </a:pPr>
            <a:r>
              <a: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             </a:t>
            </a:r>
            <a:r>
              <a:rPr lang="en-US" sz="825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businessName</a:t>
            </a:r>
            <a:r>
              <a: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825" dirty="0">
                <a:latin typeface="Calibri" panose="020F0502020204030204" pitchFamily="34" charset="0"/>
              </a:rPr>
              <a:t>String,</a:t>
            </a:r>
          </a:p>
          <a:p>
            <a:pPr>
              <a:lnSpc>
                <a:spcPts val="750"/>
              </a:lnSpc>
            </a:pPr>
            <a:r>
              <a:rPr lang="fr-FR" sz="825" dirty="0">
                <a:latin typeface="Calibri" panose="020F0502020204030204" pitchFamily="34" charset="0"/>
              </a:rPr>
              <a:t>               </a:t>
            </a:r>
            <a:r>
              <a:rPr lang="fr-FR" sz="825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standards</a:t>
            </a:r>
            <a:r>
              <a:rPr lang="fr-FR" sz="825" dirty="0">
                <a:latin typeface="Calibri" panose="020F0502020204030204" pitchFamily="34" charset="0"/>
              </a:rPr>
              <a:t>: </a:t>
            </a:r>
            <a:r>
              <a:rPr lang="fr-FR" sz="750" dirty="0">
                <a:solidFill>
                  <a:srgbClr val="FF0000"/>
                </a:solidFill>
                <a:latin typeface="Calibri" panose="020F0502020204030204" pitchFamily="34" charset="0"/>
              </a:rPr>
              <a:t>[</a:t>
            </a:r>
            <a:r>
              <a:rPr lang="fr-FR" sz="825" dirty="0">
                <a:latin typeface="Calibri" panose="020F0502020204030204" pitchFamily="34" charset="0"/>
              </a:rPr>
              <a:t> Integer</a:t>
            </a:r>
            <a:r>
              <a:rPr lang="fr-FR" sz="750" dirty="0">
                <a:latin typeface="Calibri" panose="020F0502020204030204" pitchFamily="34" charset="0"/>
              </a:rPr>
              <a:t> </a:t>
            </a:r>
            <a:r>
              <a:rPr lang="fr-FR" sz="750" dirty="0">
                <a:solidFill>
                  <a:srgbClr val="FF0000"/>
                </a:solidFill>
                <a:latin typeface="Calibri" panose="020F0502020204030204" pitchFamily="34" charset="0"/>
              </a:rPr>
              <a:t>]</a:t>
            </a:r>
            <a:r>
              <a:rPr lang="fr-FR" sz="825" dirty="0">
                <a:latin typeface="Calibri" panose="020F0502020204030204" pitchFamily="34" charset="0"/>
              </a:rPr>
              <a:t>,</a:t>
            </a:r>
            <a:r>
              <a:rPr lang="fr-FR" sz="825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 </a:t>
            </a:r>
          </a:p>
          <a:p>
            <a:pPr>
              <a:lnSpc>
                <a:spcPts val="525"/>
              </a:lnSpc>
            </a:pPr>
            <a:r>
              <a:rPr lang="fr-FR" sz="825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  </a:t>
            </a:r>
          </a:p>
          <a:p>
            <a:pPr>
              <a:lnSpc>
                <a:spcPts val="525"/>
              </a:lnSpc>
            </a:pPr>
            <a:r>
              <a:rPr lang="fr-FR" sz="825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              </a:t>
            </a:r>
            <a:r>
              <a:rPr lang="fr-FR" sz="825" b="1" dirty="0">
                <a:solidFill>
                  <a:srgbClr val="7030A0"/>
                </a:solidFill>
                <a:latin typeface="Calibri" panose="020F0502020204030204" pitchFamily="34" charset="0"/>
              </a:rPr>
              <a:t>crs</a:t>
            </a:r>
            <a:r>
              <a:rPr lang="fr-FR" sz="825" dirty="0">
                <a:latin typeface="Calibri" panose="020F0502020204030204" pitchFamily="34" charset="0"/>
              </a:rPr>
              <a:t>:</a:t>
            </a:r>
            <a:r>
              <a:rPr lang="fr-FR" sz="675" dirty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ts val="525"/>
              </a:lnSpc>
            </a:pPr>
            <a:r>
              <a:rPr lang="fr-FR" sz="713" b="1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    [</a:t>
            </a:r>
            <a:r>
              <a:rPr lang="fr-FR" sz="713" b="1" dirty="0">
                <a:latin typeface="Calibri" panose="020F0502020204030204" pitchFamily="34" charset="0"/>
              </a:rPr>
              <a:t> </a:t>
            </a:r>
            <a:r>
              <a:rPr lang="fr-FR" sz="713" b="1" dirty="0">
                <a:solidFill>
                  <a:srgbClr val="C00000"/>
                </a:solidFill>
                <a:latin typeface="Calibri" panose="020F0502020204030204" pitchFamily="34" charset="0"/>
              </a:rPr>
              <a:t>{</a:t>
            </a:r>
            <a:r>
              <a:rPr lang="fr-FR" sz="713" b="1" dirty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ts val="450"/>
              </a:lnSpc>
            </a:pPr>
            <a:endParaRPr lang="fr-FR" sz="375" dirty="0">
              <a:latin typeface="Calibri" panose="020F0502020204030204" pitchFamily="34" charset="0"/>
            </a:endParaRPr>
          </a:p>
          <a:p>
            <a:pPr lvl="1">
              <a:lnSpc>
                <a:spcPts val="450"/>
              </a:lnSpc>
            </a:pPr>
            <a:r>
              <a:rPr lang="en-US" sz="82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id</a:t>
            </a:r>
            <a:r>
              <a: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Integer,</a:t>
            </a:r>
          </a:p>
          <a:p>
            <a:pPr lvl="1">
              <a:lnSpc>
                <a:spcPts val="750"/>
              </a:lnSpc>
            </a:pPr>
            <a:r>
              <a:rPr lang="en-US" sz="82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creativeName</a:t>
            </a:r>
            <a:r>
              <a: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825" dirty="0">
                <a:latin typeface="Calibri" panose="020F0502020204030204" pitchFamily="34" charset="0"/>
              </a:rPr>
              <a:t>String</a:t>
            </a:r>
          </a:p>
          <a:p>
            <a:pPr lvl="1">
              <a:lnSpc>
                <a:spcPts val="450"/>
              </a:lnSpc>
            </a:pPr>
            <a:endParaRPr lang="en-US" sz="300" dirty="0">
              <a:latin typeface="Calibri" panose="020F0502020204030204" pitchFamily="34" charset="0"/>
            </a:endParaRPr>
          </a:p>
          <a:p>
            <a:pPr>
              <a:lnSpc>
                <a:spcPts val="450"/>
              </a:lnSpc>
            </a:pPr>
            <a:r>
              <a:rPr lang="en-US" sz="713" dirty="0">
                <a:solidFill>
                  <a:srgbClr val="C00000"/>
                </a:solidFill>
                <a:latin typeface="Calibri" panose="020F0502020204030204" pitchFamily="34" charset="0"/>
              </a:rPr>
              <a:t>                    </a:t>
            </a:r>
            <a:r>
              <a:rPr lang="fr-FR" sz="713" dirty="0">
                <a:solidFill>
                  <a:srgbClr val="C00000"/>
                </a:solidFill>
                <a:latin typeface="Calibri" panose="020F0502020204030204" pitchFamily="34" charset="0"/>
              </a:rPr>
              <a:t>} </a:t>
            </a:r>
            <a:r>
              <a:rPr lang="fr-FR" sz="713" b="1" dirty="0">
                <a:solidFill>
                  <a:srgbClr val="FF0000"/>
                </a:solidFill>
                <a:latin typeface="Calibri" panose="020F0502020204030204" pitchFamily="34" charset="0"/>
              </a:rPr>
              <a:t>]</a:t>
            </a:r>
            <a:r>
              <a:rPr lang="fr-FR" sz="713" dirty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ts val="450"/>
              </a:lnSpc>
            </a:pPr>
            <a:r>
              <a:rPr lang="fr-FR" sz="713" dirty="0">
                <a:solidFill>
                  <a:srgbClr val="C00000"/>
                </a:solidFill>
                <a:latin typeface="Calibri" panose="020F0502020204030204" pitchFamily="34" charset="0"/>
              </a:rPr>
              <a:t>           } </a:t>
            </a:r>
            <a:r>
              <a:rPr lang="fr-FR" sz="713" b="1" dirty="0">
                <a:solidFill>
                  <a:srgbClr val="FF0000"/>
                </a:solidFill>
                <a:latin typeface="Calibri" panose="020F0502020204030204" pitchFamily="34" charset="0"/>
              </a:rPr>
              <a:t>] </a:t>
            </a:r>
            <a:r>
              <a:rPr lang="fr-FR" sz="713" b="1" dirty="0">
                <a:latin typeface="Calibri" panose="020F0502020204030204" pitchFamily="34" charset="0"/>
              </a:rPr>
              <a:t>,</a:t>
            </a:r>
          </a:p>
          <a:p>
            <a:pPr>
              <a:lnSpc>
                <a:spcPts val="300"/>
              </a:lnSpc>
            </a:pPr>
            <a:endParaRPr lang="fr-FR" sz="300" b="1" dirty="0">
              <a:latin typeface="Calibri" panose="020F0502020204030204" pitchFamily="34" charset="0"/>
            </a:endParaRPr>
          </a:p>
          <a:p>
            <a:pPr>
              <a:lnSpc>
                <a:spcPts val="375"/>
              </a:lnSpc>
            </a:pPr>
            <a:r>
              <a:rPr lang="en-US" sz="713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20" name="Rectángulo 15">
            <a:extLst>
              <a:ext uri="{FF2B5EF4-FFF2-40B4-BE49-F238E27FC236}">
                <a16:creationId xmlns:a16="http://schemas.microsoft.com/office/drawing/2014/main" id="{877768DE-51E5-4182-8840-23A993DFF8D5}"/>
              </a:ext>
            </a:extLst>
          </p:cNvPr>
          <p:cNvSpPr/>
          <p:nvPr/>
        </p:nvSpPr>
        <p:spPr>
          <a:xfrm>
            <a:off x="1887805" y="4989924"/>
            <a:ext cx="1054446" cy="530979"/>
          </a:xfrm>
          <a:prstGeom prst="rect">
            <a:avLst/>
          </a:prstGeom>
          <a:ln w="6350">
            <a:solidFill>
              <a:schemeClr val="tx1"/>
            </a:solidFill>
            <a:prstDash val="solid"/>
          </a:ln>
        </p:spPr>
        <p:txBody>
          <a:bodyPr wrap="square" lIns="0" tIns="20574" rIns="0" bIns="34290">
            <a:spAutoFit/>
          </a:bodyPr>
          <a:lstStyle/>
          <a:p>
            <a:pPr>
              <a:lnSpc>
                <a:spcPts val="825"/>
              </a:lnSpc>
            </a:pP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</a:t>
            </a:r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9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450"/>
              </a:lnSpc>
            </a:pPr>
            <a:r>
              <a:rPr lang="en-US" sz="788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450"/>
              </a:lnSpc>
            </a:pPr>
            <a:endParaRPr lang="en-US" sz="225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450"/>
              </a:lnSpc>
            </a:pPr>
            <a:r>
              <a:rPr lang="en-US" sz="788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788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788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Integer,</a:t>
            </a:r>
          </a:p>
          <a:p>
            <a:pPr>
              <a:lnSpc>
                <a:spcPts val="825"/>
              </a:lnSpc>
            </a:pPr>
            <a:r>
              <a:rPr lang="en-US" sz="788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     </a:t>
            </a:r>
            <a:r>
              <a:rPr lang="en-US" sz="788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businessName</a:t>
            </a:r>
            <a:r>
              <a:rPr lang="en-US" sz="788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788" dirty="0">
                <a:latin typeface="Calibri" panose="020F0502020204030204" pitchFamily="34" charset="0"/>
              </a:rPr>
              <a:t>String</a:t>
            </a:r>
          </a:p>
          <a:p>
            <a:pPr>
              <a:lnSpc>
                <a:spcPts val="600"/>
              </a:lnSpc>
            </a:pPr>
            <a:r>
              <a:rPr lang="fr-FR" sz="225" dirty="0">
                <a:latin typeface="Calibri" panose="020F0502020204030204" pitchFamily="34" charset="0"/>
              </a:rPr>
              <a:t> </a:t>
            </a:r>
            <a:r>
              <a:rPr lang="en-US" sz="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221" name="Rectángulo 15">
            <a:extLst>
              <a:ext uri="{FF2B5EF4-FFF2-40B4-BE49-F238E27FC236}">
                <a16:creationId xmlns:a16="http://schemas.microsoft.com/office/drawing/2014/main" id="{502EDFA0-BEC3-46E9-83D9-66A06D35B4AC}"/>
              </a:ext>
            </a:extLst>
          </p:cNvPr>
          <p:cNvSpPr/>
          <p:nvPr/>
        </p:nvSpPr>
        <p:spPr>
          <a:xfrm>
            <a:off x="2967243" y="4987035"/>
            <a:ext cx="1234440" cy="1490216"/>
          </a:xfrm>
          <a:prstGeom prst="rect">
            <a:avLst/>
          </a:prstGeom>
          <a:ln w="6350">
            <a:solidFill>
              <a:schemeClr val="tx1"/>
            </a:solidFill>
            <a:prstDash val="solid"/>
          </a:ln>
        </p:spPr>
        <p:txBody>
          <a:bodyPr wrap="square" lIns="0" tIns="20574" rIns="0" bIns="0">
            <a:spAutoFit/>
          </a:bodyPr>
          <a:lstStyle/>
          <a:p>
            <a:pPr>
              <a:lnSpc>
                <a:spcPts val="750"/>
              </a:lnSpc>
            </a:pPr>
            <a:r>
              <a:rPr lang="en-US" sz="9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Creatives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ts val="450"/>
              </a:lnSpc>
            </a:pPr>
            <a:r>
              <a:rPr lang="en-US" sz="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{</a:t>
            </a:r>
          </a:p>
          <a:p>
            <a:pPr>
              <a:lnSpc>
                <a:spcPts val="450"/>
              </a:lnSpc>
            </a:pPr>
            <a:endParaRPr lang="en-US" sz="3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450"/>
              </a:lnSpc>
            </a:pPr>
            <a:r>
              <a:rPr lang="en-US" sz="788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  </a:t>
            </a:r>
            <a:r>
              <a:rPr lang="en-US" sz="788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788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Integer,</a:t>
            </a:r>
          </a:p>
          <a:p>
            <a:pPr>
              <a:lnSpc>
                <a:spcPts val="750"/>
              </a:lnSpc>
            </a:pPr>
            <a:r>
              <a:rPr lang="en-US" sz="788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    </a:t>
            </a:r>
            <a:r>
              <a:rPr lang="en-US" sz="788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creativeName</a:t>
            </a:r>
            <a:r>
              <a:rPr lang="en-US" sz="788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788" dirty="0">
                <a:latin typeface="Calibri" panose="020F0502020204030204" pitchFamily="34" charset="0"/>
              </a:rPr>
              <a:t>String,</a:t>
            </a:r>
          </a:p>
          <a:p>
            <a:pPr>
              <a:lnSpc>
                <a:spcPts val="300"/>
              </a:lnSpc>
            </a:pPr>
            <a:endParaRPr lang="en-US" sz="225" dirty="0">
              <a:latin typeface="Calibri" panose="020F0502020204030204" pitchFamily="34" charset="0"/>
            </a:endParaRPr>
          </a:p>
          <a:p>
            <a:pPr>
              <a:lnSpc>
                <a:spcPts val="750"/>
              </a:lnSpc>
            </a:pPr>
            <a:r>
              <a:rPr lang="fr-FR" sz="788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     bLine</a:t>
            </a:r>
            <a:r>
              <a:rPr lang="fr-FR" sz="788" dirty="0">
                <a:latin typeface="Calibri" panose="020F0502020204030204" pitchFamily="34" charset="0"/>
              </a:rPr>
              <a:t>: </a:t>
            </a:r>
          </a:p>
          <a:p>
            <a:pPr>
              <a:lnSpc>
                <a:spcPts val="525"/>
              </a:lnSpc>
            </a:pPr>
            <a:r>
              <a:rPr lang="fr-FR" sz="600" dirty="0">
                <a:solidFill>
                  <a:srgbClr val="C00000"/>
                </a:solidFill>
                <a:latin typeface="Calibri" panose="020F0502020204030204" pitchFamily="34" charset="0"/>
              </a:rPr>
              <a:t>        {</a:t>
            </a:r>
          </a:p>
          <a:p>
            <a:pPr>
              <a:lnSpc>
                <a:spcPts val="525"/>
              </a:lnSpc>
            </a:pPr>
            <a:r>
              <a:rPr lang="fr-FR" sz="788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788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788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Integer,</a:t>
            </a:r>
          </a:p>
          <a:p>
            <a:pPr>
              <a:lnSpc>
                <a:spcPts val="750"/>
              </a:lnSpc>
            </a:pPr>
            <a:r>
              <a:rPr lang="en-US" sz="788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        </a:t>
            </a:r>
            <a:r>
              <a:rPr lang="en-US" sz="788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businesName</a:t>
            </a:r>
            <a:r>
              <a:rPr lang="en-US" sz="788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788" dirty="0">
                <a:latin typeface="Calibri" panose="020F0502020204030204" pitchFamily="34" charset="0"/>
              </a:rPr>
              <a:t>String,</a:t>
            </a:r>
          </a:p>
          <a:p>
            <a:pPr>
              <a:lnSpc>
                <a:spcPts val="750"/>
              </a:lnSpc>
            </a:pPr>
            <a:r>
              <a:rPr lang="fr-FR" sz="788" dirty="0">
                <a:latin typeface="Calibri" panose="020F0502020204030204" pitchFamily="34" charset="0"/>
              </a:rPr>
              <a:t>          </a:t>
            </a:r>
            <a:r>
              <a:rPr lang="fr-FR" sz="788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standards</a:t>
            </a:r>
            <a:r>
              <a:rPr lang="fr-FR" sz="788" dirty="0">
                <a:latin typeface="Calibri" panose="020F0502020204030204" pitchFamily="34" charset="0"/>
              </a:rPr>
              <a:t>: </a:t>
            </a:r>
            <a:r>
              <a:rPr lang="fr-FR" sz="675" dirty="0">
                <a:solidFill>
                  <a:srgbClr val="FF0000"/>
                </a:solidFill>
                <a:latin typeface="Calibri" panose="020F0502020204030204" pitchFamily="34" charset="0"/>
              </a:rPr>
              <a:t>[</a:t>
            </a:r>
            <a:r>
              <a:rPr lang="fr-FR" sz="675" dirty="0">
                <a:latin typeface="Calibri" panose="020F0502020204030204" pitchFamily="34" charset="0"/>
              </a:rPr>
              <a:t> </a:t>
            </a:r>
            <a:r>
              <a:rPr lang="fr-FR" sz="788" dirty="0">
                <a:latin typeface="Calibri" panose="020F0502020204030204" pitchFamily="34" charset="0"/>
              </a:rPr>
              <a:t>Integer</a:t>
            </a:r>
            <a:r>
              <a:rPr lang="fr-FR" sz="675" dirty="0">
                <a:latin typeface="Calibri" panose="020F0502020204030204" pitchFamily="34" charset="0"/>
              </a:rPr>
              <a:t> </a:t>
            </a:r>
            <a:r>
              <a:rPr lang="fr-FR" sz="675" dirty="0">
                <a:solidFill>
                  <a:srgbClr val="FF0000"/>
                </a:solidFill>
                <a:latin typeface="Calibri" panose="020F0502020204030204" pitchFamily="34" charset="0"/>
              </a:rPr>
              <a:t>]</a:t>
            </a:r>
            <a:r>
              <a:rPr lang="fr-FR" sz="788" dirty="0">
                <a:latin typeface="Calibri" panose="020F0502020204030204" pitchFamily="34" charset="0"/>
              </a:rPr>
              <a:t>,</a:t>
            </a:r>
          </a:p>
          <a:p>
            <a:pPr>
              <a:lnSpc>
                <a:spcPts val="300"/>
              </a:lnSpc>
            </a:pPr>
            <a:endParaRPr lang="fr-FR" sz="225" dirty="0">
              <a:latin typeface="Calibri" panose="020F0502020204030204" pitchFamily="34" charset="0"/>
            </a:endParaRPr>
          </a:p>
          <a:p>
            <a:pPr>
              <a:lnSpc>
                <a:spcPts val="525"/>
              </a:lnSpc>
            </a:pPr>
            <a:r>
              <a:rPr lang="en-US" sz="788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ag</a:t>
            </a:r>
            <a:r>
              <a:rPr lang="en-US" sz="788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788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675"/>
              </a:lnSpc>
            </a:pPr>
            <a:r>
              <a:rPr lang="en-US" sz="788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525"/>
              </a:lnSpc>
            </a:pPr>
            <a:r>
              <a:rPr lang="en-US" sz="788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             </a:t>
            </a:r>
            <a:r>
              <a:rPr lang="en-US" sz="788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788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Integer,</a:t>
            </a:r>
          </a:p>
          <a:p>
            <a:pPr>
              <a:lnSpc>
                <a:spcPts val="750"/>
              </a:lnSpc>
            </a:pPr>
            <a:r>
              <a:rPr lang="en-US" sz="788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               </a:t>
            </a:r>
            <a:r>
              <a:rPr lang="en-US" sz="788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agencyName</a:t>
            </a:r>
            <a:r>
              <a:rPr lang="en-US" sz="788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788" dirty="0">
                <a:latin typeface="Calibri" panose="020F0502020204030204" pitchFamily="34" charset="0"/>
              </a:rPr>
              <a:t>String</a:t>
            </a:r>
            <a:r>
              <a:rPr lang="en-US" sz="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</a:p>
          <a:p>
            <a:pPr>
              <a:lnSpc>
                <a:spcPts val="750"/>
              </a:lnSpc>
            </a:pPr>
            <a:r>
              <a:rPr lang="en-US" sz="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en-US" sz="225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</a:pPr>
            <a:r>
              <a:rPr lang="fr-FR" sz="600" dirty="0">
                <a:solidFill>
                  <a:srgbClr val="C00000"/>
                </a:solidFill>
                <a:latin typeface="Calibri" panose="020F0502020204030204" pitchFamily="34" charset="0"/>
              </a:rPr>
              <a:t>         } </a:t>
            </a:r>
            <a:endParaRPr lang="en-US" sz="600" dirty="0">
              <a:latin typeface="Calibri" panose="020F0502020204030204" pitchFamily="34" charset="0"/>
            </a:endParaRPr>
          </a:p>
          <a:p>
            <a:pPr>
              <a:lnSpc>
                <a:spcPts val="413"/>
              </a:lnSpc>
            </a:pPr>
            <a:r>
              <a:rPr lang="en-US" sz="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6785CB-AB5D-401D-9488-03E5D218F095}"/>
              </a:ext>
            </a:extLst>
          </p:cNvPr>
          <p:cNvSpPr/>
          <p:nvPr/>
        </p:nvSpPr>
        <p:spPr>
          <a:xfrm>
            <a:off x="2448460" y="511767"/>
            <a:ext cx="1785090" cy="2171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750"/>
              </a:lnSpc>
            </a:pP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schemaX: colByClass ; </a:t>
            </a:r>
          </a:p>
          <a:p>
            <a:pPr>
              <a:lnSpc>
                <a:spcPts val="600"/>
              </a:lnSpc>
            </a:pPr>
            <a:endParaRPr lang="fr-FR" sz="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750"/>
              </a:lnSpc>
            </a:pP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colByClass: colA colB colC ;</a:t>
            </a:r>
          </a:p>
          <a:p>
            <a:pPr>
              <a:lnSpc>
                <a:spcPts val="600"/>
              </a:lnSpc>
            </a:pP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ts val="750"/>
              </a:lnSpc>
            </a:pP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colA: "tA_l</a:t>
            </a:r>
            <a:r>
              <a:rPr lang="en-US" sz="400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" ; </a:t>
            </a:r>
          </a:p>
          <a:p>
            <a:pPr>
              <a:lnSpc>
                <a:spcPts val="750"/>
              </a:lnSpc>
            </a:pP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colB: "tB_l</a:t>
            </a:r>
            <a:r>
              <a:rPr lang="en-US" sz="400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-U" ; </a:t>
            </a:r>
          </a:p>
          <a:p>
            <a:pPr>
              <a:lnSpc>
                <a:spcPts val="750"/>
              </a:lnSpc>
            </a:pP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colC: "tC_l</a:t>
            </a:r>
            <a:r>
              <a:rPr lang="en-US" sz="400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" ; </a:t>
            </a:r>
          </a:p>
          <a:p>
            <a:pPr>
              <a:lnSpc>
                <a:spcPts val="600"/>
              </a:lnSpc>
            </a:pPr>
            <a:endParaRPr lang="en-US" sz="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750"/>
              </a:lnSpc>
            </a:pP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"tA_l</a:t>
            </a:r>
            <a:r>
              <a:rPr lang="en-US" sz="400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" : "r1_bLines" ; </a:t>
            </a:r>
          </a:p>
          <a:p>
            <a:pPr>
              <a:lnSpc>
                <a:spcPts val="750"/>
              </a:lnSpc>
            </a:pP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"tC_l</a:t>
            </a:r>
            <a:r>
              <a:rPr lang="en-US" sz="400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" : "r2_bLine" ; </a:t>
            </a:r>
          </a:p>
          <a:p>
            <a:pPr>
              <a:lnSpc>
                <a:spcPts val="600"/>
              </a:lnSpc>
            </a:pPr>
            <a:endParaRPr lang="en-US" sz="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750"/>
              </a:lnSpc>
            </a:pP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"r1_bLines": "tA EMB* tB" ;</a:t>
            </a:r>
          </a:p>
          <a:p>
            <a:pPr>
              <a:lnSpc>
                <a:spcPts val="750"/>
              </a:lnSpc>
            </a:pP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"r2_bLine": "tC EMB tB" ;</a:t>
            </a:r>
          </a:p>
          <a:p>
            <a:pPr>
              <a:lnSpc>
                <a:spcPts val="600"/>
              </a:lnSpc>
            </a:pPr>
            <a:endParaRPr lang="fr-FR" sz="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750"/>
              </a:lnSpc>
            </a:pP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"tA EMB* tB": "tB_l</a:t>
            </a:r>
            <a:r>
              <a:rPr lang="en-US" sz="4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_1" ;</a:t>
            </a:r>
          </a:p>
          <a:p>
            <a:pPr>
              <a:lnSpc>
                <a:spcPts val="750"/>
              </a:lnSpc>
            </a:pP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"tC EMB tB": "tB_l</a:t>
            </a:r>
            <a:r>
              <a:rPr lang="en-US" sz="4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_2" ;</a:t>
            </a:r>
          </a:p>
          <a:p>
            <a:pPr>
              <a:lnSpc>
                <a:spcPts val="600"/>
              </a:lnSpc>
            </a:pPr>
            <a:endParaRPr lang="fr-FR" sz="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750"/>
              </a:lnSpc>
            </a:pP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"tB_l</a:t>
            </a:r>
            <a:r>
              <a:rPr lang="en-US" sz="4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_1" : "r2_crs_1" ; </a:t>
            </a:r>
          </a:p>
          <a:p>
            <a:pPr>
              <a:lnSpc>
                <a:spcPts val="750"/>
              </a:lnSpc>
            </a:pP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"tB_l</a:t>
            </a:r>
            <a:r>
              <a:rPr lang="en-US" sz="4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_2" : "r1_ag_1" ; </a:t>
            </a:r>
          </a:p>
          <a:p>
            <a:pPr>
              <a:lnSpc>
                <a:spcPts val="600"/>
              </a:lnSpc>
            </a:pPr>
            <a:endParaRPr lang="fr-FR" sz="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750"/>
              </a:lnSpc>
            </a:pP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"r2_crs_1": "tB EMB* tC_1" ;</a:t>
            </a:r>
          </a:p>
          <a:p>
            <a:pPr>
              <a:lnSpc>
                <a:spcPts val="750"/>
              </a:lnSpc>
            </a:pP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</a:rPr>
              <a:t>"r1_ag_1 ": "tB EMB tA_1" ;</a:t>
            </a:r>
          </a:p>
        </p:txBody>
      </p:sp>
      <p:sp>
        <p:nvSpPr>
          <p:cNvPr id="285" name="Rectángulo 32">
            <a:extLst>
              <a:ext uri="{FF2B5EF4-FFF2-40B4-BE49-F238E27FC236}">
                <a16:creationId xmlns:a16="http://schemas.microsoft.com/office/drawing/2014/main" id="{7997A85E-44C6-4511-B314-FC29240261E8}"/>
              </a:ext>
            </a:extLst>
          </p:cNvPr>
          <p:cNvSpPr/>
          <p:nvPr/>
        </p:nvSpPr>
        <p:spPr>
          <a:xfrm>
            <a:off x="88269" y="59968"/>
            <a:ext cx="144485" cy="18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6" name="Rectángulo 33">
            <a:extLst>
              <a:ext uri="{FF2B5EF4-FFF2-40B4-BE49-F238E27FC236}">
                <a16:creationId xmlns:a16="http://schemas.microsoft.com/office/drawing/2014/main" id="{9F46BAAB-A09D-4D1F-829E-A8D4EEB2661F}"/>
              </a:ext>
            </a:extLst>
          </p:cNvPr>
          <p:cNvSpPr/>
          <p:nvPr/>
        </p:nvSpPr>
        <p:spPr>
          <a:xfrm>
            <a:off x="1001700" y="59968"/>
            <a:ext cx="144485" cy="1838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87" name="Conector recto de flecha 34">
            <a:extLst>
              <a:ext uri="{FF2B5EF4-FFF2-40B4-BE49-F238E27FC236}">
                <a16:creationId xmlns:a16="http://schemas.microsoft.com/office/drawing/2014/main" id="{B8DF19FF-0031-488C-B81B-4097F10E8D2E}"/>
              </a:ext>
            </a:extLst>
          </p:cNvPr>
          <p:cNvCxnSpPr>
            <a:cxnSpLocks/>
            <a:stCxn id="285" idx="3"/>
            <a:endCxn id="286" idx="1"/>
          </p:cNvCxnSpPr>
          <p:nvPr/>
        </p:nvCxnSpPr>
        <p:spPr>
          <a:xfrm>
            <a:off x="232754" y="151912"/>
            <a:ext cx="76894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CuadroTexto 35">
            <a:extLst>
              <a:ext uri="{FF2B5EF4-FFF2-40B4-BE49-F238E27FC236}">
                <a16:creationId xmlns:a16="http://schemas.microsoft.com/office/drawing/2014/main" id="{0939113C-BC98-47D7-9506-E36572583BC1}"/>
              </a:ext>
            </a:extLst>
          </p:cNvPr>
          <p:cNvSpPr txBox="1"/>
          <p:nvPr/>
        </p:nvSpPr>
        <p:spPr>
          <a:xfrm>
            <a:off x="419357" y="-35932"/>
            <a:ext cx="233430" cy="19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r1</a:t>
            </a:r>
          </a:p>
        </p:txBody>
      </p:sp>
      <p:sp>
        <p:nvSpPr>
          <p:cNvPr id="293" name="Rectángulo 39">
            <a:extLst>
              <a:ext uri="{FF2B5EF4-FFF2-40B4-BE49-F238E27FC236}">
                <a16:creationId xmlns:a16="http://schemas.microsoft.com/office/drawing/2014/main" id="{A5E4336F-279B-4F94-AB47-46010087B26F}"/>
              </a:ext>
            </a:extLst>
          </p:cNvPr>
          <p:cNvSpPr/>
          <p:nvPr/>
        </p:nvSpPr>
        <p:spPr>
          <a:xfrm>
            <a:off x="1913945" y="61757"/>
            <a:ext cx="144485" cy="18388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96" name="Conector recto de flecha 40">
            <a:extLst>
              <a:ext uri="{FF2B5EF4-FFF2-40B4-BE49-F238E27FC236}">
                <a16:creationId xmlns:a16="http://schemas.microsoft.com/office/drawing/2014/main" id="{5940DC30-D3A1-4349-ACAD-F5BEF5DA3287}"/>
              </a:ext>
            </a:extLst>
          </p:cNvPr>
          <p:cNvCxnSpPr>
            <a:cxnSpLocks/>
            <a:stCxn id="286" idx="3"/>
            <a:endCxn id="293" idx="1"/>
          </p:cNvCxnSpPr>
          <p:nvPr/>
        </p:nvCxnSpPr>
        <p:spPr>
          <a:xfrm>
            <a:off x="1146185" y="151912"/>
            <a:ext cx="767760" cy="178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CuadroTexto 41">
            <a:extLst>
              <a:ext uri="{FF2B5EF4-FFF2-40B4-BE49-F238E27FC236}">
                <a16:creationId xmlns:a16="http://schemas.microsoft.com/office/drawing/2014/main" id="{1563C0C1-7F18-473B-A337-09447F9A1FFF}"/>
              </a:ext>
            </a:extLst>
          </p:cNvPr>
          <p:cNvSpPr txBox="1"/>
          <p:nvPr/>
        </p:nvSpPr>
        <p:spPr>
          <a:xfrm>
            <a:off x="1340473" y="-32808"/>
            <a:ext cx="233430" cy="19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r2</a:t>
            </a:r>
          </a:p>
        </p:txBody>
      </p:sp>
      <p:sp>
        <p:nvSpPr>
          <p:cNvPr id="312" name="CuadroTexto 64">
            <a:extLst>
              <a:ext uri="{FF2B5EF4-FFF2-40B4-BE49-F238E27FC236}">
                <a16:creationId xmlns:a16="http://schemas.microsoft.com/office/drawing/2014/main" id="{8D83860B-FC16-4953-A122-03870B773C7A}"/>
              </a:ext>
            </a:extLst>
          </p:cNvPr>
          <p:cNvSpPr txBox="1"/>
          <p:nvPr/>
        </p:nvSpPr>
        <p:spPr>
          <a:xfrm>
            <a:off x="799118" y="1486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*</a:t>
            </a:r>
            <a:endParaRPr lang="en-US" sz="900" dirty="0"/>
          </a:p>
        </p:txBody>
      </p:sp>
      <p:sp>
        <p:nvSpPr>
          <p:cNvPr id="315" name="CuadroTexto 65">
            <a:extLst>
              <a:ext uri="{FF2B5EF4-FFF2-40B4-BE49-F238E27FC236}">
                <a16:creationId xmlns:a16="http://schemas.microsoft.com/office/drawing/2014/main" id="{CFB3FB05-50C3-4150-A7DB-609DF6A0B5BB}"/>
              </a:ext>
            </a:extLst>
          </p:cNvPr>
          <p:cNvSpPr txBox="1"/>
          <p:nvPr/>
        </p:nvSpPr>
        <p:spPr>
          <a:xfrm>
            <a:off x="1728444" y="1486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*</a:t>
            </a:r>
            <a:endParaRPr lang="en-US" sz="900" dirty="0"/>
          </a:p>
        </p:txBody>
      </p:sp>
      <p:sp>
        <p:nvSpPr>
          <p:cNvPr id="319" name="CuadroTexto 64">
            <a:extLst>
              <a:ext uri="{FF2B5EF4-FFF2-40B4-BE49-F238E27FC236}">
                <a16:creationId xmlns:a16="http://schemas.microsoft.com/office/drawing/2014/main" id="{61168FB0-083D-4757-AA61-04AAA90C1AFA}"/>
              </a:ext>
            </a:extLst>
          </p:cNvPr>
          <p:cNvSpPr txBox="1"/>
          <p:nvPr/>
        </p:nvSpPr>
        <p:spPr>
          <a:xfrm>
            <a:off x="166590" y="124231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1</a:t>
            </a:r>
            <a:endParaRPr lang="en-US" sz="600" dirty="0"/>
          </a:p>
        </p:txBody>
      </p:sp>
      <p:sp>
        <p:nvSpPr>
          <p:cNvPr id="332" name="CuadroTexto 65">
            <a:extLst>
              <a:ext uri="{FF2B5EF4-FFF2-40B4-BE49-F238E27FC236}">
                <a16:creationId xmlns:a16="http://schemas.microsoft.com/office/drawing/2014/main" id="{A8E24036-36B9-4467-9434-9F4BC4ACA3C6}"/>
              </a:ext>
            </a:extLst>
          </p:cNvPr>
          <p:cNvSpPr txBox="1"/>
          <p:nvPr/>
        </p:nvSpPr>
        <p:spPr>
          <a:xfrm>
            <a:off x="1095916" y="124231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1</a:t>
            </a:r>
            <a:endParaRPr lang="en-US" sz="600" dirty="0"/>
          </a:p>
        </p:txBody>
      </p:sp>
      <p:sp>
        <p:nvSpPr>
          <p:cNvPr id="336" name="CuadroTexto 64">
            <a:extLst>
              <a:ext uri="{FF2B5EF4-FFF2-40B4-BE49-F238E27FC236}">
                <a16:creationId xmlns:a16="http://schemas.microsoft.com/office/drawing/2014/main" id="{AA835E76-0357-4704-93AC-D36D045773AA}"/>
              </a:ext>
            </a:extLst>
          </p:cNvPr>
          <p:cNvSpPr txBox="1"/>
          <p:nvPr/>
        </p:nvSpPr>
        <p:spPr>
          <a:xfrm>
            <a:off x="175881" y="-622"/>
            <a:ext cx="2584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ag</a:t>
            </a:r>
            <a:endParaRPr lang="en-US" sz="600" dirty="0"/>
          </a:p>
        </p:txBody>
      </p:sp>
      <p:sp>
        <p:nvSpPr>
          <p:cNvPr id="340" name="CuadroTexto 65">
            <a:extLst>
              <a:ext uri="{FF2B5EF4-FFF2-40B4-BE49-F238E27FC236}">
                <a16:creationId xmlns:a16="http://schemas.microsoft.com/office/drawing/2014/main" id="{9477FF24-02CD-43DC-9B9E-91235FDC359A}"/>
              </a:ext>
            </a:extLst>
          </p:cNvPr>
          <p:cNvSpPr txBox="1"/>
          <p:nvPr/>
        </p:nvSpPr>
        <p:spPr>
          <a:xfrm>
            <a:off x="704930" y="11693"/>
            <a:ext cx="3690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blines</a:t>
            </a:r>
            <a:endParaRPr lang="en-US" sz="600" dirty="0"/>
          </a:p>
        </p:txBody>
      </p:sp>
      <p:sp>
        <p:nvSpPr>
          <p:cNvPr id="341" name="CuadroTexto 64">
            <a:extLst>
              <a:ext uri="{FF2B5EF4-FFF2-40B4-BE49-F238E27FC236}">
                <a16:creationId xmlns:a16="http://schemas.microsoft.com/office/drawing/2014/main" id="{8FAA9DDC-F9A2-4441-9590-E3968BBC5589}"/>
              </a:ext>
            </a:extLst>
          </p:cNvPr>
          <p:cNvSpPr txBox="1"/>
          <p:nvPr/>
        </p:nvSpPr>
        <p:spPr>
          <a:xfrm>
            <a:off x="1092406" y="462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bline</a:t>
            </a:r>
            <a:endParaRPr lang="en-US" sz="600" dirty="0"/>
          </a:p>
        </p:txBody>
      </p:sp>
      <p:sp>
        <p:nvSpPr>
          <p:cNvPr id="342" name="CuadroTexto 65">
            <a:extLst>
              <a:ext uri="{FF2B5EF4-FFF2-40B4-BE49-F238E27FC236}">
                <a16:creationId xmlns:a16="http://schemas.microsoft.com/office/drawing/2014/main" id="{61BDBEC8-7442-48B8-ADFE-555212B2657E}"/>
              </a:ext>
            </a:extLst>
          </p:cNvPr>
          <p:cNvSpPr txBox="1"/>
          <p:nvPr/>
        </p:nvSpPr>
        <p:spPr>
          <a:xfrm>
            <a:off x="1696384" y="15345"/>
            <a:ext cx="2744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crs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153777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6543</TotalTime>
  <Words>1466</Words>
  <Application>Microsoft Office PowerPoint</Application>
  <PresentationFormat>On-screen Show (4:3)</PresentationFormat>
  <Paragraphs>427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Microsoft YaHei</vt:lpstr>
      <vt:lpstr>SimSun-ExtB</vt:lpstr>
      <vt:lpstr>Arial</vt:lpstr>
      <vt:lpstr>Bookman Old Style</vt:lpstr>
      <vt:lpstr>Calibri</vt:lpstr>
      <vt:lpstr>Calibri Light</vt:lpstr>
      <vt:lpstr>Cambria Math</vt:lpstr>
      <vt:lpstr>Courier New</vt:lpstr>
      <vt:lpstr>Forte</vt:lpstr>
      <vt:lpstr>French Script MT</vt:lpstr>
      <vt:lpstr>Segoe UI Black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</dc:creator>
  <cp:lastModifiedBy>PaoG</cp:lastModifiedBy>
  <cp:revision>412</cp:revision>
  <cp:lastPrinted>2018-06-08T08:37:52Z</cp:lastPrinted>
  <dcterms:created xsi:type="dcterms:W3CDTF">2017-03-23T13:30:11Z</dcterms:created>
  <dcterms:modified xsi:type="dcterms:W3CDTF">2018-06-28T11:44:46Z</dcterms:modified>
</cp:coreProperties>
</file>