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25"/>
    <p:restoredTop sz="93632"/>
  </p:normalViewPr>
  <p:slideViewPr>
    <p:cSldViewPr snapToGrid="0" snapToObjects="1">
      <p:cViewPr varScale="1">
        <p:scale>
          <a:sx n="110" d="100"/>
          <a:sy n="11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927709B-14EF-4141-86B6-727D3102DE6B}" type="datetimeFigureOut">
              <a:rPr lang="es-MX" smtClean="0"/>
              <a:t>14/08/18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FE31E9B-D775-694C-AD71-45DE37FE0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87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709B-14EF-4141-86B6-727D3102DE6B}" type="datetimeFigureOut">
              <a:rPr lang="es-MX" smtClean="0"/>
              <a:t>14/08/18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1E9B-D775-694C-AD71-45DE37FE0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26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27709B-14EF-4141-86B6-727D3102DE6B}" type="datetimeFigureOut">
              <a:rPr lang="es-MX" smtClean="0"/>
              <a:t>14/08/18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FE31E9B-D775-694C-AD71-45DE37FE0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968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709B-14EF-4141-86B6-727D3102DE6B}" type="datetimeFigureOut">
              <a:rPr lang="es-MX" smtClean="0"/>
              <a:t>14/08/18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1E9B-D775-694C-AD71-45DE37FE0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58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27709B-14EF-4141-86B6-727D3102DE6B}" type="datetimeFigureOut">
              <a:rPr lang="es-MX" smtClean="0"/>
              <a:t>14/08/18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FE31E9B-D775-694C-AD71-45DE37FE0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1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27709B-14EF-4141-86B6-727D3102DE6B}" type="datetimeFigureOut">
              <a:rPr lang="es-MX" smtClean="0"/>
              <a:t>14/08/18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FE31E9B-D775-694C-AD71-45DE37FE0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5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27709B-14EF-4141-86B6-727D3102DE6B}" type="datetimeFigureOut">
              <a:rPr lang="es-MX" smtClean="0"/>
              <a:t>14/08/18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FE31E9B-D775-694C-AD71-45DE37FE0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688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709B-14EF-4141-86B6-727D3102DE6B}" type="datetimeFigureOut">
              <a:rPr lang="es-MX" smtClean="0"/>
              <a:t>14/08/18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1E9B-D775-694C-AD71-45DE37FE0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2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27709B-14EF-4141-86B6-727D3102DE6B}" type="datetimeFigureOut">
              <a:rPr lang="es-MX" smtClean="0"/>
              <a:t>14/08/18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FE31E9B-D775-694C-AD71-45DE37FE0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78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709B-14EF-4141-86B6-727D3102DE6B}" type="datetimeFigureOut">
              <a:rPr lang="es-MX" smtClean="0"/>
              <a:t>14/08/18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1E9B-D775-694C-AD71-45DE37FE0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540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27709B-14EF-4141-86B6-727D3102DE6B}" type="datetimeFigureOut">
              <a:rPr lang="es-MX" smtClean="0"/>
              <a:t>14/08/18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FE31E9B-D775-694C-AD71-45DE37FE0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32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709B-14EF-4141-86B6-727D3102DE6B}" type="datetimeFigureOut">
              <a:rPr lang="es-MX" smtClean="0"/>
              <a:t>14/08/18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31E9B-D775-694C-AD71-45DE37FE0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65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6136B99-3276-714C-8AF1-BEE358CB965C}"/>
              </a:ext>
            </a:extLst>
          </p:cNvPr>
          <p:cNvSpPr txBox="1"/>
          <p:nvPr/>
        </p:nvSpPr>
        <p:spPr>
          <a:xfrm>
            <a:off x="2905245" y="5636871"/>
            <a:ext cx="68691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>
                <a:solidFill>
                  <a:srgbClr val="FF3FFF"/>
                </a:solidFill>
                <a:latin typeface="Bebas Neue" panose="020B0606020202050201" pitchFamily="34" charset="77"/>
              </a:rPr>
              <a:t>TU ASISTENTE DE EVENTOS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CD8488-6097-9B43-9CFF-06131689DC74}"/>
              </a:ext>
            </a:extLst>
          </p:cNvPr>
          <p:cNvSpPr txBox="1"/>
          <p:nvPr/>
        </p:nvSpPr>
        <p:spPr>
          <a:xfrm>
            <a:off x="2002420" y="1053295"/>
            <a:ext cx="2885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b="1" dirty="0">
                <a:solidFill>
                  <a:schemeClr val="bg1"/>
                </a:solidFill>
              </a:rPr>
              <a:t>BETUN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1E1BDA6-F085-E747-9883-AF6D37CF19FC}"/>
              </a:ext>
            </a:extLst>
          </p:cNvPr>
          <p:cNvSpPr txBox="1"/>
          <p:nvPr/>
        </p:nvSpPr>
        <p:spPr>
          <a:xfrm>
            <a:off x="2069676" y="3668248"/>
            <a:ext cx="7775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</a:rPr>
              <a:t>PAOLA RODRIGUEZ BARRÓN</a:t>
            </a:r>
          </a:p>
        </p:txBody>
      </p:sp>
    </p:spTree>
    <p:extLst>
      <p:ext uri="{BB962C8B-B14F-4D97-AF65-F5344CB8AC3E}">
        <p14:creationId xmlns:p14="http://schemas.microsoft.com/office/powerpoint/2010/main" val="34731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DD0AC-E383-604F-8473-613ACDDC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0A9466-CE79-9640-8BCD-923DE217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No existe una app que gestione </a:t>
            </a:r>
            <a:r>
              <a:rPr lang="es-MX" b="1" dirty="0">
                <a:solidFill>
                  <a:srgbClr val="FF40FF"/>
                </a:solidFill>
              </a:rPr>
              <a:t>MULTIEVENTOS</a:t>
            </a:r>
            <a:r>
              <a:rPr lang="es-MX" dirty="0"/>
              <a:t> para organizadores profesionales</a:t>
            </a:r>
          </a:p>
          <a:p>
            <a:pPr algn="just"/>
            <a:r>
              <a:rPr lang="es-MX" dirty="0"/>
              <a:t>Es una locura atender a mas de una bridezilla</a:t>
            </a:r>
          </a:p>
          <a:p>
            <a:pPr algn="just"/>
            <a:r>
              <a:rPr lang="es-MX" dirty="0"/>
              <a:t>La comunicación es dificil de llevarse a cabo, en un evento </a:t>
            </a:r>
            <a:r>
              <a:rPr lang="es-MX" b="1" dirty="0">
                <a:solidFill>
                  <a:srgbClr val="FF40FF"/>
                </a:solidFill>
              </a:rPr>
              <a:t>SIEMPRE</a:t>
            </a:r>
            <a:r>
              <a:rPr lang="es-MX" dirty="0"/>
              <a:t> hay imprevistos</a:t>
            </a:r>
          </a:p>
          <a:p>
            <a:pPr algn="just"/>
            <a:r>
              <a:rPr lang="es-MX" dirty="0"/>
              <a:t>El organizador siempre tiene dificultades para tener asistentes, usualmente terminan siendo su competencia en corto plazo</a:t>
            </a:r>
          </a:p>
        </p:txBody>
      </p:sp>
    </p:spTree>
    <p:extLst>
      <p:ext uri="{BB962C8B-B14F-4D97-AF65-F5344CB8AC3E}">
        <p14:creationId xmlns:p14="http://schemas.microsoft.com/office/powerpoint/2010/main" val="161673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663FD-6F4B-0741-A0E9-FA1B88D1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22DA0-1EA7-934E-9A66-AB95A56B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app que te ayude a gestionar muchos eventos al mismo tiempo</a:t>
            </a:r>
          </a:p>
          <a:p>
            <a:r>
              <a:rPr lang="es-MX" dirty="0"/>
              <a:t>Que tengas almacenadas las plantillas para poder crear eventos de una manera sencilla y rápida</a:t>
            </a:r>
          </a:p>
          <a:p>
            <a:r>
              <a:rPr lang="es-MX" dirty="0"/>
              <a:t>Que permita crear cotizaciones en tiempo real</a:t>
            </a:r>
          </a:p>
          <a:p>
            <a:r>
              <a:rPr lang="es-MX" dirty="0"/>
              <a:t>Gestión de pagos/proveedores</a:t>
            </a:r>
          </a:p>
        </p:txBody>
      </p:sp>
    </p:spTree>
    <p:extLst>
      <p:ext uri="{BB962C8B-B14F-4D97-AF65-F5344CB8AC3E}">
        <p14:creationId xmlns:p14="http://schemas.microsoft.com/office/powerpoint/2010/main" val="274455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58433-9CF7-5144-AF04-B209AB7B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STORY TELLING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A65A84C-9FE2-B24F-8E92-DECA6A87E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40205"/>
              </p:ext>
            </p:extLst>
          </p:nvPr>
        </p:nvGraphicFramePr>
        <p:xfrm>
          <a:off x="4653023" y="925976"/>
          <a:ext cx="7083705" cy="4699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267">
                  <a:extLst>
                    <a:ext uri="{9D8B030D-6E8A-4147-A177-3AD203B41FA5}">
                      <a16:colId xmlns:a16="http://schemas.microsoft.com/office/drawing/2014/main" val="3997475641"/>
                    </a:ext>
                  </a:extLst>
                </a:gridCol>
                <a:gridCol w="829680">
                  <a:extLst>
                    <a:ext uri="{9D8B030D-6E8A-4147-A177-3AD203B41FA5}">
                      <a16:colId xmlns:a16="http://schemas.microsoft.com/office/drawing/2014/main" val="1265304146"/>
                    </a:ext>
                  </a:extLst>
                </a:gridCol>
                <a:gridCol w="829680">
                  <a:extLst>
                    <a:ext uri="{9D8B030D-6E8A-4147-A177-3AD203B41FA5}">
                      <a16:colId xmlns:a16="http://schemas.microsoft.com/office/drawing/2014/main" val="819589271"/>
                    </a:ext>
                  </a:extLst>
                </a:gridCol>
                <a:gridCol w="2036487">
                  <a:extLst>
                    <a:ext uri="{9D8B030D-6E8A-4147-A177-3AD203B41FA5}">
                      <a16:colId xmlns:a16="http://schemas.microsoft.com/office/drawing/2014/main" val="1414017810"/>
                    </a:ext>
                  </a:extLst>
                </a:gridCol>
                <a:gridCol w="729112">
                  <a:extLst>
                    <a:ext uri="{9D8B030D-6E8A-4147-A177-3AD203B41FA5}">
                      <a16:colId xmlns:a16="http://schemas.microsoft.com/office/drawing/2014/main" val="1751755675"/>
                    </a:ext>
                  </a:extLst>
                </a:gridCol>
                <a:gridCol w="2212479">
                  <a:extLst>
                    <a:ext uri="{9D8B030D-6E8A-4147-A177-3AD203B41FA5}">
                      <a16:colId xmlns:a16="http://schemas.microsoft.com/office/drawing/2014/main" val="1975624266"/>
                    </a:ext>
                  </a:extLst>
                </a:gridCol>
              </a:tblGrid>
              <a:tr h="179872"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u="none" strike="noStrike">
                          <a:effectLst/>
                        </a:rPr>
                        <a:t>Frase</a:t>
                      </a:r>
                      <a:endParaRPr lang="es-MX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u="none" strike="noStrike">
                          <a:effectLst/>
                        </a:rPr>
                        <a:t>Rol</a:t>
                      </a:r>
                      <a:endParaRPr lang="es-MX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u="none" strike="noStrike">
                          <a:effectLst/>
                        </a:rPr>
                        <a:t>Frase</a:t>
                      </a:r>
                      <a:endParaRPr lang="es-MX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u="none" strike="noStrike">
                          <a:effectLst/>
                        </a:rPr>
                        <a:t>Requisito</a:t>
                      </a:r>
                      <a:endParaRPr lang="es-MX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u="none" strike="noStrike">
                          <a:effectLst/>
                        </a:rPr>
                        <a:t>Frase</a:t>
                      </a:r>
                      <a:endParaRPr lang="es-MX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u="none" strike="noStrike">
                          <a:effectLst/>
                        </a:rPr>
                        <a:t>Beneficio</a:t>
                      </a:r>
                      <a:endParaRPr lang="es-MX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1875091845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Wedding Planner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crear cuentas de accesso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dar acceso al portal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338897048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Wedding Planner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dar fechas de evento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limitar el acceso al portal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3948413816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Wedding Planner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cargar documentos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mostrarselos a los novios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3297194069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Novia(o)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Ingresar al portal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ver las actualizaciones de los archivps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2720594543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Wedding Planner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cargar tareas a cumplirse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dar visbilidad a los novios de lo que se completando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258251480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Team AWP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actualizar una tarea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reportar avances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1983562450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Novia(o)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ver los planes disponibles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contratar los servicios de AWP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3557305931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Novia(o)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agendar una reunion incluida en el paquete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organizar adecuadamente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2696852610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Novia(o)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contactar por chat a la AWP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agilizar la organización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3196390803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Novia(o)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solicitar cotizaciones a proveedores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cubrir las necesidades de la boda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44476682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Wedding Planner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crear el cronograma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registrar cuentas, pagos y gastos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883603141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Wedding Planner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proponer o sugerir servicios acorde al presupuesto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cubrir las necesidades de la boda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4138935379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Wedding Planner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organizar la boda religiosa y civil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4094713269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Wedding Planner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proponer un plan de pagos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cubrir a todos los proveedores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3532566264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Wedding Planner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enviar el programa a los proveedores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463538845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Wedding Planner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enviar invitacion para reunion con proveedores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completar la organización de la reunion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2723127843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Wedding Planner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crear el plan logistico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llevar a cabo el evento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3138753511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Wedding Planner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Registrar montos y fechas de anticipos pagados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llevar el control de los gastos y pagos a proveedores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1435284824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Wedding Planner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Registrar montos y fechas de anticipos por pagar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saber cuando toca pagar a proveedores 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2761760798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Wedding Planner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crear plantillas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registrar tipos de eventos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2583750814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wedding Planner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copiar plantillas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crear eventos contratados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4065881068"/>
                  </a:ext>
                </a:extLst>
              </a:tr>
              <a:tr h="179872"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Como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wedding Planner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Debo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editar eventos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Para poder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 dirty="0">
                          <a:effectLst/>
                        </a:rPr>
                        <a:t>ajusta las tareas realizadas</a:t>
                      </a:r>
                      <a:endParaRPr lang="es-MX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1" marR="5281" marT="5281" marB="0" anchor="b"/>
                </a:tc>
                <a:extLst>
                  <a:ext uri="{0D108BD9-81ED-4DB2-BD59-A6C34878D82A}">
                    <a16:rowId xmlns:a16="http://schemas.microsoft.com/office/drawing/2014/main" val="126972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31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C193E-296F-4D49-A491-CFD8C0A1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CARACTERISTICAS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2829A9-C353-2A43-956E-E0F879B4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768" y="897601"/>
            <a:ext cx="59182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01304-9242-8A4D-93D2-165EA9AC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CHALLENGE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86106-FFE7-5B4D-86B1-FBBECCCF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Entender la lógica de conexión y la diferencia entre middleware, backend y frontend</a:t>
            </a:r>
          </a:p>
        </p:txBody>
      </p:sp>
    </p:spTree>
    <p:extLst>
      <p:ext uri="{BB962C8B-B14F-4D97-AF65-F5344CB8AC3E}">
        <p14:creationId xmlns:p14="http://schemas.microsoft.com/office/powerpoint/2010/main" val="172090288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Violeta rojo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{F898BBE5-5329-1442-A78F-53E280EEF99D}tf16401369</Template>
  <TotalTime>140</TotalTime>
  <Words>491</Words>
  <Application>Microsoft Macintosh PowerPoint</Application>
  <PresentationFormat>Panorámica</PresentationFormat>
  <Paragraphs>153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Bebas Neue</vt:lpstr>
      <vt:lpstr>Calibri</vt:lpstr>
      <vt:lpstr>Calibri Light</vt:lpstr>
      <vt:lpstr>Rockwell</vt:lpstr>
      <vt:lpstr>Wingdings</vt:lpstr>
      <vt:lpstr>Atlas</vt:lpstr>
      <vt:lpstr>Presentación de PowerPoint</vt:lpstr>
      <vt:lpstr>EL PROBLEMA</vt:lpstr>
      <vt:lpstr>LA SOLUCIÓN</vt:lpstr>
      <vt:lpstr>STORY TELLING</vt:lpstr>
      <vt:lpstr>CARACTERISTICAS</vt:lpstr>
      <vt:lpstr>CHALLENGE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Aurea Paola</dc:creator>
  <cp:lastModifiedBy>Aurea Paola</cp:lastModifiedBy>
  <cp:revision>3</cp:revision>
  <dcterms:created xsi:type="dcterms:W3CDTF">2018-08-14T18:56:17Z</dcterms:created>
  <dcterms:modified xsi:type="dcterms:W3CDTF">2018-08-14T21:16:57Z</dcterms:modified>
</cp:coreProperties>
</file>