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F61671-89A9-4F8B-AF92-0F66C54769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death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3FF2ED-C29A-449F-9B1F-230C4E88A4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03/02/2022 23:43:25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Weapon" id="2" name="slide2">
            <a:extLst>
              <a:ext uri="{FF2B5EF4-FFF2-40B4-BE49-F238E27FC236}">
                <a16:creationId xmlns:a16="http://schemas.microsoft.com/office/drawing/2014/main" id="{22052093-7640-4E18-8BDE-8FD379AF9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72" y="0"/>
            <a:ext cx="4157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3" name="slide3">
            <a:extLst>
              <a:ext uri="{FF2B5EF4-FFF2-40B4-BE49-F238E27FC236}">
                <a16:creationId xmlns:a16="http://schemas.microsoft.com/office/drawing/2014/main" id="{831C577A-E642-4CD3-AE86-A173B3303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54" y="0"/>
            <a:ext cx="1444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o" id="4" name="slide4">
            <a:extLst>
              <a:ext uri="{FF2B5EF4-FFF2-40B4-BE49-F238E27FC236}">
                <a16:creationId xmlns:a16="http://schemas.microsoft.com/office/drawing/2014/main" id="{1051B966-BD52-4973-A4CE-EA432C8862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04" y="0"/>
            <a:ext cx="3117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ce" id="5" name="slide5">
            <a:extLst>
              <a:ext uri="{FF2B5EF4-FFF2-40B4-BE49-F238E27FC236}">
                <a16:creationId xmlns:a16="http://schemas.microsoft.com/office/drawing/2014/main" id="{953C1BD0-89A8-4E74-A851-09775E4626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11" y="0"/>
            <a:ext cx="2775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/proporzioneUomoDonna" id="6" name="slide6">
            <a:extLst>
              <a:ext uri="{FF2B5EF4-FFF2-40B4-BE49-F238E27FC236}">
                <a16:creationId xmlns:a16="http://schemas.microsoft.com/office/drawing/2014/main" id="{5C16A1B4-E48B-4396-A093-289D02766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454"/>
            <a:ext cx="12192000" cy="47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7" name="slide7">
            <a:extLst>
              <a:ext uri="{FF2B5EF4-FFF2-40B4-BE49-F238E27FC236}">
                <a16:creationId xmlns:a16="http://schemas.microsoft.com/office/drawing/2014/main" id="{1B9D1F78-60E2-42B4-9C86-318A4F5DFB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zione in base al gender" id="8" name="slide8">
            <a:extLst>
              <a:ext uri="{FF2B5EF4-FFF2-40B4-BE49-F238E27FC236}">
                <a16:creationId xmlns:a16="http://schemas.microsoft.com/office/drawing/2014/main" id="{0DB7514C-7AE9-463A-993A-2177ED7A87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2022-02-03T22:43:27Z</dcterms:created>
  <dcterms:modified xsi:type="dcterms:W3CDTF">2022-02-03T22:43:27Z</dcterms:modified>
</cp:coreProperties>
</file>