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8FECBF-681E-D8EB-AA40-C86BD4230765}" v="1" dt="2024-07-17T18:59:43.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ENTINA RICIOPPO" userId="S::rcpvnt03l66d086z@studenti.unical.it::4cc4acd1-966b-4cbd-b337-6842238cb6da" providerId="AD" clId="Web-{6F8FECBF-681E-D8EB-AA40-C86BD4230765}"/>
    <pc:docChg chg="modSld">
      <pc:chgData name="VALENTINA RICIOPPO" userId="S::rcpvnt03l66d086z@studenti.unical.it::4cc4acd1-966b-4cbd-b337-6842238cb6da" providerId="AD" clId="Web-{6F8FECBF-681E-D8EB-AA40-C86BD4230765}" dt="2024-07-17T18:59:43.112" v="2" actId="1076"/>
      <pc:docMkLst>
        <pc:docMk/>
      </pc:docMkLst>
      <pc:sldChg chg="modSp">
        <pc:chgData name="VALENTINA RICIOPPO" userId="S::rcpvnt03l66d086z@studenti.unical.it::4cc4acd1-966b-4cbd-b337-6842238cb6da" providerId="AD" clId="Web-{6F8FECBF-681E-D8EB-AA40-C86BD4230765}" dt="2024-07-17T18:59:43.112" v="2" actId="1076"/>
        <pc:sldMkLst>
          <pc:docMk/>
          <pc:sldMk cId="2568867644" sldId="257"/>
        </pc:sldMkLst>
        <pc:picChg chg="mod modCrop">
          <ac:chgData name="VALENTINA RICIOPPO" userId="S::rcpvnt03l66d086z@studenti.unical.it::4cc4acd1-966b-4cbd-b337-6842238cb6da" providerId="AD" clId="Web-{6F8FECBF-681E-D8EB-AA40-C86BD4230765}" dt="2024-07-17T18:59:43.112" v="2" actId="1076"/>
          <ac:picMkLst>
            <pc:docMk/>
            <pc:sldMk cId="2568867644" sldId="257"/>
            <ac:picMk id="23" creationId="{F8F81D0A-58E7-E3FF-F741-E00D45AE067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90B78-80D2-32A6-6899-EBD98900A03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E42B2E3-8A3E-C1BA-C143-6929975D3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AB36933-20F8-3E59-9B69-75D2D19F16F5}"/>
              </a:ext>
            </a:extLst>
          </p:cNvPr>
          <p:cNvSpPr>
            <a:spLocks noGrp="1"/>
          </p:cNvSpPr>
          <p:nvPr>
            <p:ph type="dt" sz="half" idx="10"/>
          </p:nvPr>
        </p:nvSpPr>
        <p:spPr/>
        <p:txBody>
          <a:bodyPr/>
          <a:lstStyle/>
          <a:p>
            <a:fld id="{FCDD5EB0-B61D-426A-8DE1-193D0E5C057C}" type="datetimeFigureOut">
              <a:rPr lang="it-IT" smtClean="0"/>
              <a:t>17/07/2024</a:t>
            </a:fld>
            <a:endParaRPr lang="it-IT"/>
          </a:p>
        </p:txBody>
      </p:sp>
      <p:sp>
        <p:nvSpPr>
          <p:cNvPr id="5" name="Segnaposto piè di pagina 4">
            <a:extLst>
              <a:ext uri="{FF2B5EF4-FFF2-40B4-BE49-F238E27FC236}">
                <a16:creationId xmlns:a16="http://schemas.microsoft.com/office/drawing/2014/main" id="{73B3434E-2428-6C1E-2F7A-49E41BE4A70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D87E217-4085-34D0-99EE-CAB0C41CF24B}"/>
              </a:ext>
            </a:extLst>
          </p:cNvPr>
          <p:cNvSpPr>
            <a:spLocks noGrp="1"/>
          </p:cNvSpPr>
          <p:nvPr>
            <p:ph type="sldNum" sz="quarter" idx="12"/>
          </p:nvPr>
        </p:nvSpPr>
        <p:spPr/>
        <p:txBody>
          <a:bodyPr/>
          <a:lstStyle/>
          <a:p>
            <a:fld id="{246B5689-E1EF-4199-B21E-4D2F9D3844C3}" type="slidenum">
              <a:rPr lang="it-IT" smtClean="0"/>
              <a:t>‹#›</a:t>
            </a:fld>
            <a:endParaRPr lang="it-IT"/>
          </a:p>
        </p:txBody>
      </p:sp>
    </p:spTree>
    <p:extLst>
      <p:ext uri="{BB962C8B-B14F-4D97-AF65-F5344CB8AC3E}">
        <p14:creationId xmlns:p14="http://schemas.microsoft.com/office/powerpoint/2010/main" val="3412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6AA381-24C4-0381-13E1-4CD00B610E9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F204414-EBEF-536B-E4A9-C5842C2E259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B8FF8CC-DD0B-27D6-97D0-8C72BF395507}"/>
              </a:ext>
            </a:extLst>
          </p:cNvPr>
          <p:cNvSpPr>
            <a:spLocks noGrp="1"/>
          </p:cNvSpPr>
          <p:nvPr>
            <p:ph type="dt" sz="half" idx="10"/>
          </p:nvPr>
        </p:nvSpPr>
        <p:spPr/>
        <p:txBody>
          <a:bodyPr/>
          <a:lstStyle/>
          <a:p>
            <a:fld id="{FCDD5EB0-B61D-426A-8DE1-193D0E5C057C}" type="datetimeFigureOut">
              <a:rPr lang="it-IT" smtClean="0"/>
              <a:t>17/07/2024</a:t>
            </a:fld>
            <a:endParaRPr lang="it-IT"/>
          </a:p>
        </p:txBody>
      </p:sp>
      <p:sp>
        <p:nvSpPr>
          <p:cNvPr id="5" name="Segnaposto piè di pagina 4">
            <a:extLst>
              <a:ext uri="{FF2B5EF4-FFF2-40B4-BE49-F238E27FC236}">
                <a16:creationId xmlns:a16="http://schemas.microsoft.com/office/drawing/2014/main" id="{E7A76F45-3549-95E0-A29A-6B9A61659A9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E112C93-FCA3-7872-97A9-72EF7EF04340}"/>
              </a:ext>
            </a:extLst>
          </p:cNvPr>
          <p:cNvSpPr>
            <a:spLocks noGrp="1"/>
          </p:cNvSpPr>
          <p:nvPr>
            <p:ph type="sldNum" sz="quarter" idx="12"/>
          </p:nvPr>
        </p:nvSpPr>
        <p:spPr/>
        <p:txBody>
          <a:bodyPr/>
          <a:lstStyle/>
          <a:p>
            <a:fld id="{246B5689-E1EF-4199-B21E-4D2F9D3844C3}" type="slidenum">
              <a:rPr lang="it-IT" smtClean="0"/>
              <a:t>‹#›</a:t>
            </a:fld>
            <a:endParaRPr lang="it-IT"/>
          </a:p>
        </p:txBody>
      </p:sp>
    </p:spTree>
    <p:extLst>
      <p:ext uri="{BB962C8B-B14F-4D97-AF65-F5344CB8AC3E}">
        <p14:creationId xmlns:p14="http://schemas.microsoft.com/office/powerpoint/2010/main" val="102451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26DC1C6-A1A5-E475-7B14-4667589C724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910E62A-EB2F-254B-58D5-CD51A2E9005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4A79104-A39C-420F-8B0A-1097196D14B9}"/>
              </a:ext>
            </a:extLst>
          </p:cNvPr>
          <p:cNvSpPr>
            <a:spLocks noGrp="1"/>
          </p:cNvSpPr>
          <p:nvPr>
            <p:ph type="dt" sz="half" idx="10"/>
          </p:nvPr>
        </p:nvSpPr>
        <p:spPr/>
        <p:txBody>
          <a:bodyPr/>
          <a:lstStyle/>
          <a:p>
            <a:fld id="{FCDD5EB0-B61D-426A-8DE1-193D0E5C057C}" type="datetimeFigureOut">
              <a:rPr lang="it-IT" smtClean="0"/>
              <a:t>17/07/2024</a:t>
            </a:fld>
            <a:endParaRPr lang="it-IT"/>
          </a:p>
        </p:txBody>
      </p:sp>
      <p:sp>
        <p:nvSpPr>
          <p:cNvPr id="5" name="Segnaposto piè di pagina 4">
            <a:extLst>
              <a:ext uri="{FF2B5EF4-FFF2-40B4-BE49-F238E27FC236}">
                <a16:creationId xmlns:a16="http://schemas.microsoft.com/office/drawing/2014/main" id="{78D69E0A-FA39-A067-C59B-B304B52EEC3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F4AC3E9-8786-25E0-B93A-D068FD254E7F}"/>
              </a:ext>
            </a:extLst>
          </p:cNvPr>
          <p:cNvSpPr>
            <a:spLocks noGrp="1"/>
          </p:cNvSpPr>
          <p:nvPr>
            <p:ph type="sldNum" sz="quarter" idx="12"/>
          </p:nvPr>
        </p:nvSpPr>
        <p:spPr/>
        <p:txBody>
          <a:bodyPr/>
          <a:lstStyle/>
          <a:p>
            <a:fld id="{246B5689-E1EF-4199-B21E-4D2F9D3844C3}" type="slidenum">
              <a:rPr lang="it-IT" smtClean="0"/>
              <a:t>‹#›</a:t>
            </a:fld>
            <a:endParaRPr lang="it-IT"/>
          </a:p>
        </p:txBody>
      </p:sp>
    </p:spTree>
    <p:extLst>
      <p:ext uri="{BB962C8B-B14F-4D97-AF65-F5344CB8AC3E}">
        <p14:creationId xmlns:p14="http://schemas.microsoft.com/office/powerpoint/2010/main" val="251174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ADE35B-A9C9-7F51-AE36-69DBE57865A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8E6A3FD-1AB3-8B2A-FD29-9F955B95CBF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80FAA26-BCAF-0E0C-5F46-0AB0EEAD9659}"/>
              </a:ext>
            </a:extLst>
          </p:cNvPr>
          <p:cNvSpPr>
            <a:spLocks noGrp="1"/>
          </p:cNvSpPr>
          <p:nvPr>
            <p:ph type="dt" sz="half" idx="10"/>
          </p:nvPr>
        </p:nvSpPr>
        <p:spPr/>
        <p:txBody>
          <a:bodyPr/>
          <a:lstStyle/>
          <a:p>
            <a:fld id="{FCDD5EB0-B61D-426A-8DE1-193D0E5C057C}" type="datetimeFigureOut">
              <a:rPr lang="it-IT" smtClean="0"/>
              <a:t>17/07/2024</a:t>
            </a:fld>
            <a:endParaRPr lang="it-IT"/>
          </a:p>
        </p:txBody>
      </p:sp>
      <p:sp>
        <p:nvSpPr>
          <p:cNvPr id="5" name="Segnaposto piè di pagina 4">
            <a:extLst>
              <a:ext uri="{FF2B5EF4-FFF2-40B4-BE49-F238E27FC236}">
                <a16:creationId xmlns:a16="http://schemas.microsoft.com/office/drawing/2014/main" id="{795DAD43-A9F3-E7B8-A314-1D3AEB07059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73A4913-2AE0-563E-0B8A-10278A44DF25}"/>
              </a:ext>
            </a:extLst>
          </p:cNvPr>
          <p:cNvSpPr>
            <a:spLocks noGrp="1"/>
          </p:cNvSpPr>
          <p:nvPr>
            <p:ph type="sldNum" sz="quarter" idx="12"/>
          </p:nvPr>
        </p:nvSpPr>
        <p:spPr/>
        <p:txBody>
          <a:bodyPr/>
          <a:lstStyle/>
          <a:p>
            <a:fld id="{246B5689-E1EF-4199-B21E-4D2F9D3844C3}" type="slidenum">
              <a:rPr lang="it-IT" smtClean="0"/>
              <a:t>‹#›</a:t>
            </a:fld>
            <a:endParaRPr lang="it-IT"/>
          </a:p>
        </p:txBody>
      </p:sp>
    </p:spTree>
    <p:extLst>
      <p:ext uri="{BB962C8B-B14F-4D97-AF65-F5344CB8AC3E}">
        <p14:creationId xmlns:p14="http://schemas.microsoft.com/office/powerpoint/2010/main" val="127819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395358-A47C-75EE-F3D9-2CF79F18496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8F3B490-18DD-46D0-56CE-FB8EEFB21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20BE1AD-A64D-AA5E-6FEB-01995FF2C910}"/>
              </a:ext>
            </a:extLst>
          </p:cNvPr>
          <p:cNvSpPr>
            <a:spLocks noGrp="1"/>
          </p:cNvSpPr>
          <p:nvPr>
            <p:ph type="dt" sz="half" idx="10"/>
          </p:nvPr>
        </p:nvSpPr>
        <p:spPr/>
        <p:txBody>
          <a:bodyPr/>
          <a:lstStyle/>
          <a:p>
            <a:fld id="{FCDD5EB0-B61D-426A-8DE1-193D0E5C057C}" type="datetimeFigureOut">
              <a:rPr lang="it-IT" smtClean="0"/>
              <a:t>17/07/2024</a:t>
            </a:fld>
            <a:endParaRPr lang="it-IT"/>
          </a:p>
        </p:txBody>
      </p:sp>
      <p:sp>
        <p:nvSpPr>
          <p:cNvPr id="5" name="Segnaposto piè di pagina 4">
            <a:extLst>
              <a:ext uri="{FF2B5EF4-FFF2-40B4-BE49-F238E27FC236}">
                <a16:creationId xmlns:a16="http://schemas.microsoft.com/office/drawing/2014/main" id="{C0B24EBE-D46C-E1FE-7B39-29391C9DBB4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C9EE2C-42BD-8DC8-95AA-12CC9FA2CF12}"/>
              </a:ext>
            </a:extLst>
          </p:cNvPr>
          <p:cNvSpPr>
            <a:spLocks noGrp="1"/>
          </p:cNvSpPr>
          <p:nvPr>
            <p:ph type="sldNum" sz="quarter" idx="12"/>
          </p:nvPr>
        </p:nvSpPr>
        <p:spPr/>
        <p:txBody>
          <a:bodyPr/>
          <a:lstStyle/>
          <a:p>
            <a:fld id="{246B5689-E1EF-4199-B21E-4D2F9D3844C3}" type="slidenum">
              <a:rPr lang="it-IT" smtClean="0"/>
              <a:t>‹#›</a:t>
            </a:fld>
            <a:endParaRPr lang="it-IT"/>
          </a:p>
        </p:txBody>
      </p:sp>
    </p:spTree>
    <p:extLst>
      <p:ext uri="{BB962C8B-B14F-4D97-AF65-F5344CB8AC3E}">
        <p14:creationId xmlns:p14="http://schemas.microsoft.com/office/powerpoint/2010/main" val="73805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40E816-A900-5DD5-E2D7-5AA65E11610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D9246C6-4D4B-8FBB-31E9-BA9F70E5CDE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38BEDD4-5B45-F865-5B59-F0C4445E133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EB472F7-D051-955C-8516-59411C1A0187}"/>
              </a:ext>
            </a:extLst>
          </p:cNvPr>
          <p:cNvSpPr>
            <a:spLocks noGrp="1"/>
          </p:cNvSpPr>
          <p:nvPr>
            <p:ph type="dt" sz="half" idx="10"/>
          </p:nvPr>
        </p:nvSpPr>
        <p:spPr/>
        <p:txBody>
          <a:bodyPr/>
          <a:lstStyle/>
          <a:p>
            <a:fld id="{FCDD5EB0-B61D-426A-8DE1-193D0E5C057C}" type="datetimeFigureOut">
              <a:rPr lang="it-IT" smtClean="0"/>
              <a:t>17/07/2024</a:t>
            </a:fld>
            <a:endParaRPr lang="it-IT"/>
          </a:p>
        </p:txBody>
      </p:sp>
      <p:sp>
        <p:nvSpPr>
          <p:cNvPr id="6" name="Segnaposto piè di pagina 5">
            <a:extLst>
              <a:ext uri="{FF2B5EF4-FFF2-40B4-BE49-F238E27FC236}">
                <a16:creationId xmlns:a16="http://schemas.microsoft.com/office/drawing/2014/main" id="{18EF96DF-08AF-F828-E7F6-7D9712482C1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AE04FAD-F82E-097C-EFDE-D8DD04D985EA}"/>
              </a:ext>
            </a:extLst>
          </p:cNvPr>
          <p:cNvSpPr>
            <a:spLocks noGrp="1"/>
          </p:cNvSpPr>
          <p:nvPr>
            <p:ph type="sldNum" sz="quarter" idx="12"/>
          </p:nvPr>
        </p:nvSpPr>
        <p:spPr/>
        <p:txBody>
          <a:bodyPr/>
          <a:lstStyle/>
          <a:p>
            <a:fld id="{246B5689-E1EF-4199-B21E-4D2F9D3844C3}" type="slidenum">
              <a:rPr lang="it-IT" smtClean="0"/>
              <a:t>‹#›</a:t>
            </a:fld>
            <a:endParaRPr lang="it-IT"/>
          </a:p>
        </p:txBody>
      </p:sp>
    </p:spTree>
    <p:extLst>
      <p:ext uri="{BB962C8B-B14F-4D97-AF65-F5344CB8AC3E}">
        <p14:creationId xmlns:p14="http://schemas.microsoft.com/office/powerpoint/2010/main" val="354337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997364-DF89-FF2E-CB16-BE9716A471C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5498C8E-B1C3-44F9-8A7C-7BC84111C8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5F5CDF3-EC1D-B615-443D-213316558D5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8B7079E-22EF-4C8C-CC9B-639B7AF05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D39EE37-CAC0-1B3C-7BB3-D812C04DF36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34F3142-67F2-692E-5452-B0B2D4993874}"/>
              </a:ext>
            </a:extLst>
          </p:cNvPr>
          <p:cNvSpPr>
            <a:spLocks noGrp="1"/>
          </p:cNvSpPr>
          <p:nvPr>
            <p:ph type="dt" sz="half" idx="10"/>
          </p:nvPr>
        </p:nvSpPr>
        <p:spPr/>
        <p:txBody>
          <a:bodyPr/>
          <a:lstStyle/>
          <a:p>
            <a:fld id="{FCDD5EB0-B61D-426A-8DE1-193D0E5C057C}" type="datetimeFigureOut">
              <a:rPr lang="it-IT" smtClean="0"/>
              <a:t>17/07/2024</a:t>
            </a:fld>
            <a:endParaRPr lang="it-IT"/>
          </a:p>
        </p:txBody>
      </p:sp>
      <p:sp>
        <p:nvSpPr>
          <p:cNvPr id="8" name="Segnaposto piè di pagina 7">
            <a:extLst>
              <a:ext uri="{FF2B5EF4-FFF2-40B4-BE49-F238E27FC236}">
                <a16:creationId xmlns:a16="http://schemas.microsoft.com/office/drawing/2014/main" id="{EA40F1CF-8A1B-B1F8-C4C1-05FFF27954C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49C6E58-B636-D806-E758-CBF0E3ACD956}"/>
              </a:ext>
            </a:extLst>
          </p:cNvPr>
          <p:cNvSpPr>
            <a:spLocks noGrp="1"/>
          </p:cNvSpPr>
          <p:nvPr>
            <p:ph type="sldNum" sz="quarter" idx="12"/>
          </p:nvPr>
        </p:nvSpPr>
        <p:spPr/>
        <p:txBody>
          <a:bodyPr/>
          <a:lstStyle/>
          <a:p>
            <a:fld id="{246B5689-E1EF-4199-B21E-4D2F9D3844C3}" type="slidenum">
              <a:rPr lang="it-IT" smtClean="0"/>
              <a:t>‹#›</a:t>
            </a:fld>
            <a:endParaRPr lang="it-IT"/>
          </a:p>
        </p:txBody>
      </p:sp>
    </p:spTree>
    <p:extLst>
      <p:ext uri="{BB962C8B-B14F-4D97-AF65-F5344CB8AC3E}">
        <p14:creationId xmlns:p14="http://schemas.microsoft.com/office/powerpoint/2010/main" val="265463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8764C4-C2DC-CA5E-C492-6C2B9B7A4F0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7D5F2D2-DFB8-1459-51EE-0B38EBFAB220}"/>
              </a:ext>
            </a:extLst>
          </p:cNvPr>
          <p:cNvSpPr>
            <a:spLocks noGrp="1"/>
          </p:cNvSpPr>
          <p:nvPr>
            <p:ph type="dt" sz="half" idx="10"/>
          </p:nvPr>
        </p:nvSpPr>
        <p:spPr/>
        <p:txBody>
          <a:bodyPr/>
          <a:lstStyle/>
          <a:p>
            <a:fld id="{FCDD5EB0-B61D-426A-8DE1-193D0E5C057C}" type="datetimeFigureOut">
              <a:rPr lang="it-IT" smtClean="0"/>
              <a:t>17/07/2024</a:t>
            </a:fld>
            <a:endParaRPr lang="it-IT"/>
          </a:p>
        </p:txBody>
      </p:sp>
      <p:sp>
        <p:nvSpPr>
          <p:cNvPr id="4" name="Segnaposto piè di pagina 3">
            <a:extLst>
              <a:ext uri="{FF2B5EF4-FFF2-40B4-BE49-F238E27FC236}">
                <a16:creationId xmlns:a16="http://schemas.microsoft.com/office/drawing/2014/main" id="{BEC9462E-29AD-FCA8-0201-103201C0FD0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90749EB-1FC5-4864-C242-3FE2912D9166}"/>
              </a:ext>
            </a:extLst>
          </p:cNvPr>
          <p:cNvSpPr>
            <a:spLocks noGrp="1"/>
          </p:cNvSpPr>
          <p:nvPr>
            <p:ph type="sldNum" sz="quarter" idx="12"/>
          </p:nvPr>
        </p:nvSpPr>
        <p:spPr/>
        <p:txBody>
          <a:bodyPr/>
          <a:lstStyle/>
          <a:p>
            <a:fld id="{246B5689-E1EF-4199-B21E-4D2F9D3844C3}" type="slidenum">
              <a:rPr lang="it-IT" smtClean="0"/>
              <a:t>‹#›</a:t>
            </a:fld>
            <a:endParaRPr lang="it-IT"/>
          </a:p>
        </p:txBody>
      </p:sp>
    </p:spTree>
    <p:extLst>
      <p:ext uri="{BB962C8B-B14F-4D97-AF65-F5344CB8AC3E}">
        <p14:creationId xmlns:p14="http://schemas.microsoft.com/office/powerpoint/2010/main" val="244996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C16CC00-2E78-C0A2-594F-5F9FFD09C908}"/>
              </a:ext>
            </a:extLst>
          </p:cNvPr>
          <p:cNvSpPr>
            <a:spLocks noGrp="1"/>
          </p:cNvSpPr>
          <p:nvPr>
            <p:ph type="dt" sz="half" idx="10"/>
          </p:nvPr>
        </p:nvSpPr>
        <p:spPr/>
        <p:txBody>
          <a:bodyPr/>
          <a:lstStyle/>
          <a:p>
            <a:fld id="{FCDD5EB0-B61D-426A-8DE1-193D0E5C057C}" type="datetimeFigureOut">
              <a:rPr lang="it-IT" smtClean="0"/>
              <a:t>17/07/2024</a:t>
            </a:fld>
            <a:endParaRPr lang="it-IT"/>
          </a:p>
        </p:txBody>
      </p:sp>
      <p:sp>
        <p:nvSpPr>
          <p:cNvPr id="3" name="Segnaposto piè di pagina 2">
            <a:extLst>
              <a:ext uri="{FF2B5EF4-FFF2-40B4-BE49-F238E27FC236}">
                <a16:creationId xmlns:a16="http://schemas.microsoft.com/office/drawing/2014/main" id="{514C451C-EEC1-E1E8-5BCD-EA195E47DEB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C5349C-5780-BF4E-189D-799F8C1BF4D5}"/>
              </a:ext>
            </a:extLst>
          </p:cNvPr>
          <p:cNvSpPr>
            <a:spLocks noGrp="1"/>
          </p:cNvSpPr>
          <p:nvPr>
            <p:ph type="sldNum" sz="quarter" idx="12"/>
          </p:nvPr>
        </p:nvSpPr>
        <p:spPr/>
        <p:txBody>
          <a:bodyPr/>
          <a:lstStyle/>
          <a:p>
            <a:fld id="{246B5689-E1EF-4199-B21E-4D2F9D3844C3}" type="slidenum">
              <a:rPr lang="it-IT" smtClean="0"/>
              <a:t>‹#›</a:t>
            </a:fld>
            <a:endParaRPr lang="it-IT"/>
          </a:p>
        </p:txBody>
      </p:sp>
    </p:spTree>
    <p:extLst>
      <p:ext uri="{BB962C8B-B14F-4D97-AF65-F5344CB8AC3E}">
        <p14:creationId xmlns:p14="http://schemas.microsoft.com/office/powerpoint/2010/main" val="343414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EE6371-9B79-82BA-ECBF-7CE1E7DB1D6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9EBF7B4-F606-CA70-A8B8-D7B1E1AF56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4A97E31-D1CA-5AF7-DC0C-FBF650ADE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CA51AA5-CBE5-2946-F463-DAD71F6E8DF0}"/>
              </a:ext>
            </a:extLst>
          </p:cNvPr>
          <p:cNvSpPr>
            <a:spLocks noGrp="1"/>
          </p:cNvSpPr>
          <p:nvPr>
            <p:ph type="dt" sz="half" idx="10"/>
          </p:nvPr>
        </p:nvSpPr>
        <p:spPr/>
        <p:txBody>
          <a:bodyPr/>
          <a:lstStyle/>
          <a:p>
            <a:fld id="{FCDD5EB0-B61D-426A-8DE1-193D0E5C057C}" type="datetimeFigureOut">
              <a:rPr lang="it-IT" smtClean="0"/>
              <a:t>17/07/2024</a:t>
            </a:fld>
            <a:endParaRPr lang="it-IT"/>
          </a:p>
        </p:txBody>
      </p:sp>
      <p:sp>
        <p:nvSpPr>
          <p:cNvPr id="6" name="Segnaposto piè di pagina 5">
            <a:extLst>
              <a:ext uri="{FF2B5EF4-FFF2-40B4-BE49-F238E27FC236}">
                <a16:creationId xmlns:a16="http://schemas.microsoft.com/office/drawing/2014/main" id="{0942E409-EE7B-E783-98C9-289B26694BF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25A85B7-1C90-F29B-E3D9-735C65197D6B}"/>
              </a:ext>
            </a:extLst>
          </p:cNvPr>
          <p:cNvSpPr>
            <a:spLocks noGrp="1"/>
          </p:cNvSpPr>
          <p:nvPr>
            <p:ph type="sldNum" sz="quarter" idx="12"/>
          </p:nvPr>
        </p:nvSpPr>
        <p:spPr/>
        <p:txBody>
          <a:bodyPr/>
          <a:lstStyle/>
          <a:p>
            <a:fld id="{246B5689-E1EF-4199-B21E-4D2F9D3844C3}" type="slidenum">
              <a:rPr lang="it-IT" smtClean="0"/>
              <a:t>‹#›</a:t>
            </a:fld>
            <a:endParaRPr lang="it-IT"/>
          </a:p>
        </p:txBody>
      </p:sp>
    </p:spTree>
    <p:extLst>
      <p:ext uri="{BB962C8B-B14F-4D97-AF65-F5344CB8AC3E}">
        <p14:creationId xmlns:p14="http://schemas.microsoft.com/office/powerpoint/2010/main" val="174549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45800-9DC9-1F57-0D35-C37CBEFC5AA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C1F17D1-CBFD-E0F2-CFEA-38AFC5F009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7E2511F-FF9F-8166-9BE8-1E2CA8A0F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D53C911-9CC5-9849-D567-7A34016DAD63}"/>
              </a:ext>
            </a:extLst>
          </p:cNvPr>
          <p:cNvSpPr>
            <a:spLocks noGrp="1"/>
          </p:cNvSpPr>
          <p:nvPr>
            <p:ph type="dt" sz="half" idx="10"/>
          </p:nvPr>
        </p:nvSpPr>
        <p:spPr/>
        <p:txBody>
          <a:bodyPr/>
          <a:lstStyle/>
          <a:p>
            <a:fld id="{FCDD5EB0-B61D-426A-8DE1-193D0E5C057C}" type="datetimeFigureOut">
              <a:rPr lang="it-IT" smtClean="0"/>
              <a:t>17/07/2024</a:t>
            </a:fld>
            <a:endParaRPr lang="it-IT"/>
          </a:p>
        </p:txBody>
      </p:sp>
      <p:sp>
        <p:nvSpPr>
          <p:cNvPr id="6" name="Segnaposto piè di pagina 5">
            <a:extLst>
              <a:ext uri="{FF2B5EF4-FFF2-40B4-BE49-F238E27FC236}">
                <a16:creationId xmlns:a16="http://schemas.microsoft.com/office/drawing/2014/main" id="{01E4236B-D578-B5E2-A3CE-CE168221E2D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895658A-7418-5B42-C83F-04129E93BF25}"/>
              </a:ext>
            </a:extLst>
          </p:cNvPr>
          <p:cNvSpPr>
            <a:spLocks noGrp="1"/>
          </p:cNvSpPr>
          <p:nvPr>
            <p:ph type="sldNum" sz="quarter" idx="12"/>
          </p:nvPr>
        </p:nvSpPr>
        <p:spPr/>
        <p:txBody>
          <a:bodyPr/>
          <a:lstStyle/>
          <a:p>
            <a:fld id="{246B5689-E1EF-4199-B21E-4D2F9D3844C3}" type="slidenum">
              <a:rPr lang="it-IT" smtClean="0"/>
              <a:t>‹#›</a:t>
            </a:fld>
            <a:endParaRPr lang="it-IT"/>
          </a:p>
        </p:txBody>
      </p:sp>
    </p:spTree>
    <p:extLst>
      <p:ext uri="{BB962C8B-B14F-4D97-AF65-F5344CB8AC3E}">
        <p14:creationId xmlns:p14="http://schemas.microsoft.com/office/powerpoint/2010/main" val="309341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75A0664-5CFA-78DB-8BFC-EAA5D808E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226E728-F5E1-AB8D-AFE3-7A54A3516D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3D6E685-52E8-21D9-8E14-D51F7821E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D5EB0-B61D-426A-8DE1-193D0E5C057C}" type="datetimeFigureOut">
              <a:rPr lang="it-IT" smtClean="0"/>
              <a:t>17/07/2024</a:t>
            </a:fld>
            <a:endParaRPr lang="it-IT"/>
          </a:p>
        </p:txBody>
      </p:sp>
      <p:sp>
        <p:nvSpPr>
          <p:cNvPr id="5" name="Segnaposto piè di pagina 4">
            <a:extLst>
              <a:ext uri="{FF2B5EF4-FFF2-40B4-BE49-F238E27FC236}">
                <a16:creationId xmlns:a16="http://schemas.microsoft.com/office/drawing/2014/main" id="{6EBB9A39-5D21-91F2-502F-508EA928A9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3AD8FB0-DAA4-E228-DE65-3F1784644B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B5689-E1EF-4199-B21E-4D2F9D3844C3}" type="slidenum">
              <a:rPr lang="it-IT" smtClean="0"/>
              <a:t>‹#›</a:t>
            </a:fld>
            <a:endParaRPr lang="it-IT"/>
          </a:p>
        </p:txBody>
      </p:sp>
    </p:spTree>
    <p:extLst>
      <p:ext uri="{BB962C8B-B14F-4D97-AF65-F5344CB8AC3E}">
        <p14:creationId xmlns:p14="http://schemas.microsoft.com/office/powerpoint/2010/main" val="3848531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6C9E5E6E-DE3F-CDE8-5069-C1741C49DFF6}"/>
              </a:ext>
            </a:extLst>
          </p:cNvPr>
          <p:cNvSpPr txBox="1"/>
          <p:nvPr/>
        </p:nvSpPr>
        <p:spPr>
          <a:xfrm>
            <a:off x="2903620" y="235781"/>
            <a:ext cx="5966747" cy="954107"/>
          </a:xfrm>
          <a:prstGeom prst="rect">
            <a:avLst/>
          </a:prstGeom>
          <a:noFill/>
        </p:spPr>
        <p:txBody>
          <a:bodyPr wrap="square">
            <a:spAutoFit/>
          </a:bodyPr>
          <a:lstStyle/>
          <a:p>
            <a:pPr algn="ctr"/>
            <a:r>
              <a:rPr lang="it-IT" sz="2800">
                <a:solidFill>
                  <a:srgbClr val="C00000"/>
                </a:solidFill>
              </a:rPr>
              <a:t>Titolo della mia tesi sperando che non sia più lungo di così </a:t>
            </a:r>
            <a:r>
              <a:rPr lang="it-IT" sz="2800">
                <a:solidFill>
                  <a:srgbClr val="C00000"/>
                </a:solidFill>
                <a:sym typeface="Wingdings" panose="05000000000000000000" pitchFamily="2" charset="2"/>
              </a:rPr>
              <a:t></a:t>
            </a:r>
            <a:endParaRPr lang="it-IT" sz="2800">
              <a:solidFill>
                <a:srgbClr val="C00000"/>
              </a:solidFill>
            </a:endParaRPr>
          </a:p>
        </p:txBody>
      </p:sp>
      <p:sp>
        <p:nvSpPr>
          <p:cNvPr id="9" name="CasellaDiTesto 8">
            <a:extLst>
              <a:ext uri="{FF2B5EF4-FFF2-40B4-BE49-F238E27FC236}">
                <a16:creationId xmlns:a16="http://schemas.microsoft.com/office/drawing/2014/main" id="{D0F9CADF-E239-624A-9F70-0FB032B8B160}"/>
              </a:ext>
            </a:extLst>
          </p:cNvPr>
          <p:cNvSpPr txBox="1"/>
          <p:nvPr/>
        </p:nvSpPr>
        <p:spPr>
          <a:xfrm>
            <a:off x="175262" y="478220"/>
            <a:ext cx="2776330" cy="646331"/>
          </a:xfrm>
          <a:prstGeom prst="rect">
            <a:avLst/>
          </a:prstGeom>
          <a:noFill/>
        </p:spPr>
        <p:txBody>
          <a:bodyPr wrap="square">
            <a:spAutoFit/>
          </a:bodyPr>
          <a:lstStyle/>
          <a:p>
            <a:r>
              <a:rPr lang="it-IT"/>
              <a:t>Laureando: </a:t>
            </a:r>
            <a:r>
              <a:rPr lang="it-IT" b="1" i="1"/>
              <a:t>Ciccio Pasticcio</a:t>
            </a:r>
          </a:p>
          <a:p>
            <a:r>
              <a:rPr lang="it-IT"/>
              <a:t>Matricola: </a:t>
            </a:r>
            <a:r>
              <a:rPr lang="it-IT" b="1" i="1"/>
              <a:t>12345</a:t>
            </a:r>
          </a:p>
        </p:txBody>
      </p:sp>
      <p:sp>
        <p:nvSpPr>
          <p:cNvPr id="11" name="CasellaDiTesto 10">
            <a:extLst>
              <a:ext uri="{FF2B5EF4-FFF2-40B4-BE49-F238E27FC236}">
                <a16:creationId xmlns:a16="http://schemas.microsoft.com/office/drawing/2014/main" id="{35D16E32-CECE-6DD5-9DE7-3BDA95849ECF}"/>
              </a:ext>
            </a:extLst>
          </p:cNvPr>
          <p:cNvSpPr txBox="1"/>
          <p:nvPr/>
        </p:nvSpPr>
        <p:spPr>
          <a:xfrm>
            <a:off x="9577181" y="116548"/>
            <a:ext cx="2502175" cy="923330"/>
          </a:xfrm>
          <a:prstGeom prst="rect">
            <a:avLst/>
          </a:prstGeom>
          <a:noFill/>
        </p:spPr>
        <p:txBody>
          <a:bodyPr wrap="square">
            <a:spAutoFit/>
          </a:bodyPr>
          <a:lstStyle/>
          <a:p>
            <a:r>
              <a:rPr lang="it-IT"/>
              <a:t>Relatori:</a:t>
            </a:r>
          </a:p>
          <a:p>
            <a:r>
              <a:rPr lang="it-IT"/>
              <a:t>prof Nome1 Cognome1</a:t>
            </a:r>
          </a:p>
          <a:p>
            <a:r>
              <a:rPr lang="it-IT"/>
              <a:t>prof Nome2. Cognome2</a:t>
            </a:r>
          </a:p>
        </p:txBody>
      </p:sp>
      <p:sp>
        <p:nvSpPr>
          <p:cNvPr id="13" name="CasellaDiTesto 12">
            <a:extLst>
              <a:ext uri="{FF2B5EF4-FFF2-40B4-BE49-F238E27FC236}">
                <a16:creationId xmlns:a16="http://schemas.microsoft.com/office/drawing/2014/main" id="{9D3EFA4C-0544-7188-955A-0564370A744B}"/>
              </a:ext>
            </a:extLst>
          </p:cNvPr>
          <p:cNvSpPr txBox="1"/>
          <p:nvPr/>
        </p:nvSpPr>
        <p:spPr>
          <a:xfrm>
            <a:off x="132522" y="1189888"/>
            <a:ext cx="11946834" cy="1477328"/>
          </a:xfrm>
          <a:prstGeom prst="rect">
            <a:avLst/>
          </a:prstGeom>
          <a:noFill/>
        </p:spPr>
        <p:txBody>
          <a:bodyPr wrap="square">
            <a:spAutoFit/>
          </a:bodyPr>
          <a:lstStyle/>
          <a:p>
            <a:r>
              <a:rPr lang="it-IT"/>
              <a:t>Sommario. Questo lavoro di tesi si colloca nell’ambito A dove si pone il problema P per cui è importante trovare una soluzione per questo e quel motivo. Per tale ragione abbiamo affrontato il problema P proponendo questa e quella soluzione. In particolare, abbiamo studiato/implementato/analizzato </a:t>
            </a:r>
            <a:r>
              <a:rPr lang="it-IT" err="1"/>
              <a:t>ilproblema</a:t>
            </a:r>
            <a:r>
              <a:rPr lang="it-IT"/>
              <a:t> proponendo questa e quella soluzione facendo uso della tecnologia T/del teorema </a:t>
            </a:r>
            <a:r>
              <a:rPr lang="it-IT" err="1"/>
              <a:t>Th</a:t>
            </a:r>
            <a:r>
              <a:rPr lang="it-IT"/>
              <a:t>/della libreria L e del sistema S. In dettaglio bla bla ...bla bla ... ...bla bla ......bla bla ......bla bla ......bla bla ......bla bla ... fino ad un massimo di 400 caratteri esclusi gli spazi</a:t>
            </a:r>
          </a:p>
        </p:txBody>
      </p:sp>
      <p:sp>
        <p:nvSpPr>
          <p:cNvPr id="15" name="CasellaDiTesto 14">
            <a:extLst>
              <a:ext uri="{FF2B5EF4-FFF2-40B4-BE49-F238E27FC236}">
                <a16:creationId xmlns:a16="http://schemas.microsoft.com/office/drawing/2014/main" id="{2AD5CBCF-E82F-FD45-97AD-77C177D23EE5}"/>
              </a:ext>
            </a:extLst>
          </p:cNvPr>
          <p:cNvSpPr txBox="1"/>
          <p:nvPr/>
        </p:nvSpPr>
        <p:spPr>
          <a:xfrm>
            <a:off x="189461" y="2634525"/>
            <a:ext cx="3613528"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it-IT" b="1"/>
              <a:t>Contesto e Motivazioni</a:t>
            </a:r>
          </a:p>
          <a:p>
            <a:pPr marL="285750" indent="-285750">
              <a:buFont typeface="Arial" panose="020B0604020202020204" pitchFamily="34" charset="0"/>
              <a:buChar char="•"/>
            </a:pPr>
            <a:r>
              <a:rPr lang="it-IT"/>
              <a:t> Nell’ambito A</a:t>
            </a:r>
          </a:p>
          <a:p>
            <a:pPr marL="742950" lvl="1" indent="-285750">
              <a:buFont typeface="Arial" panose="020B0604020202020204" pitchFamily="34" charset="0"/>
              <a:buChar char="•"/>
            </a:pPr>
            <a:r>
              <a:rPr lang="it-IT"/>
              <a:t>ci si occupa di A1 e A2</a:t>
            </a:r>
          </a:p>
          <a:p>
            <a:pPr marL="742950" lvl="1" indent="-285750">
              <a:buFont typeface="Arial" panose="020B0604020202020204" pitchFamily="34" charset="0"/>
              <a:buChar char="•"/>
            </a:pPr>
            <a:r>
              <a:rPr lang="it-IT"/>
              <a:t>e ci si occupa di A3 e A4</a:t>
            </a:r>
          </a:p>
          <a:p>
            <a:pPr marL="285750" indent="-285750">
              <a:buFont typeface="Arial" panose="020B0604020202020204" pitchFamily="34" charset="0"/>
              <a:buChar char="•"/>
            </a:pPr>
            <a:r>
              <a:rPr lang="it-IT"/>
              <a:t>Si pone il problema P</a:t>
            </a:r>
          </a:p>
          <a:p>
            <a:pPr marL="742950" lvl="1" indent="-285750">
              <a:buFont typeface="Arial" panose="020B0604020202020204" pitchFamily="34" charset="0"/>
              <a:buChar char="•"/>
            </a:pPr>
            <a:r>
              <a:rPr lang="it-IT"/>
              <a:t>consiste in... bla bla</a:t>
            </a:r>
          </a:p>
          <a:p>
            <a:pPr marL="742950" lvl="1" indent="-285750">
              <a:buFont typeface="Arial" panose="020B0604020202020204" pitchFamily="34" charset="0"/>
              <a:buChar char="•"/>
            </a:pPr>
            <a:r>
              <a:rPr lang="it-IT"/>
              <a:t>importante per questo</a:t>
            </a:r>
          </a:p>
          <a:p>
            <a:pPr marL="742950" lvl="1" indent="-285750">
              <a:buFont typeface="Arial" panose="020B0604020202020204" pitchFamily="34" charset="0"/>
              <a:buChar char="•"/>
            </a:pPr>
            <a:r>
              <a:rPr lang="it-IT"/>
              <a:t>importante per quello</a:t>
            </a:r>
          </a:p>
          <a:p>
            <a:pPr marL="285750" indent="-285750">
              <a:buFont typeface="Arial" panose="020B0604020202020204" pitchFamily="34" charset="0"/>
              <a:buChar char="•"/>
            </a:pPr>
            <a:r>
              <a:rPr lang="it-IT"/>
              <a:t>…</a:t>
            </a:r>
          </a:p>
        </p:txBody>
      </p:sp>
      <p:sp>
        <p:nvSpPr>
          <p:cNvPr id="17" name="CasellaDiTesto 16">
            <a:extLst>
              <a:ext uri="{FF2B5EF4-FFF2-40B4-BE49-F238E27FC236}">
                <a16:creationId xmlns:a16="http://schemas.microsoft.com/office/drawing/2014/main" id="{1B862DD6-9330-D134-2070-5A41419C70E3}"/>
              </a:ext>
            </a:extLst>
          </p:cNvPr>
          <p:cNvSpPr txBox="1"/>
          <p:nvPr/>
        </p:nvSpPr>
        <p:spPr>
          <a:xfrm>
            <a:off x="3878572" y="2634526"/>
            <a:ext cx="3164958"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it-IT" b="1"/>
              <a:t>Contributo/Soluzione</a:t>
            </a:r>
          </a:p>
          <a:p>
            <a:pPr marL="285750" indent="-285750">
              <a:buFont typeface="Arial" panose="020B0604020202020204" pitchFamily="34" charset="0"/>
              <a:buChar char="•"/>
            </a:pPr>
            <a:r>
              <a:rPr lang="it-IT"/>
              <a:t>Il sistema </a:t>
            </a:r>
            <a:r>
              <a:rPr lang="it-IT" err="1"/>
              <a:t>MySystem</a:t>
            </a:r>
            <a:endParaRPr lang="it-IT"/>
          </a:p>
          <a:p>
            <a:pPr marL="742950" lvl="1" indent="-285750">
              <a:buFont typeface="Arial" panose="020B0604020202020204" pitchFamily="34" charset="0"/>
              <a:buChar char="•"/>
            </a:pPr>
            <a:r>
              <a:rPr lang="it-IT"/>
              <a:t>risolve il problema P</a:t>
            </a:r>
          </a:p>
          <a:p>
            <a:pPr marL="742950" lvl="1" indent="-285750">
              <a:buFont typeface="Arial" panose="020B0604020202020204" pitchFamily="34" charset="0"/>
              <a:buChar char="•"/>
            </a:pPr>
            <a:r>
              <a:rPr lang="it-IT"/>
              <a:t>usa MySQL e Java</a:t>
            </a:r>
          </a:p>
          <a:p>
            <a:pPr marL="285750" indent="-285750">
              <a:buFont typeface="Arial" panose="020B0604020202020204" pitchFamily="34" charset="0"/>
              <a:buChar char="•"/>
            </a:pPr>
            <a:r>
              <a:rPr lang="it-IT"/>
              <a:t>Caratteristiche principali:</a:t>
            </a:r>
          </a:p>
          <a:p>
            <a:pPr marL="742950" lvl="1" indent="-285750">
              <a:buFont typeface="Arial" panose="020B0604020202020204" pitchFamily="34" charset="0"/>
              <a:buChar char="•"/>
            </a:pPr>
            <a:r>
              <a:rPr lang="it-IT"/>
              <a:t>caratteristica C1</a:t>
            </a:r>
          </a:p>
          <a:p>
            <a:pPr marL="742950" lvl="1" indent="-285750">
              <a:buFont typeface="Arial" panose="020B0604020202020204" pitchFamily="34" charset="0"/>
              <a:buChar char="•"/>
            </a:pPr>
            <a:r>
              <a:rPr lang="it-IT"/>
              <a:t>caratteristica C2</a:t>
            </a:r>
          </a:p>
          <a:p>
            <a:pPr marL="285750" indent="-285750">
              <a:buFont typeface="Arial" panose="020B0604020202020204" pitchFamily="34" charset="0"/>
              <a:buChar char="•"/>
            </a:pPr>
            <a:r>
              <a:rPr lang="it-IT"/>
              <a:t>...</a:t>
            </a:r>
          </a:p>
          <a:p>
            <a:endParaRPr lang="it-IT"/>
          </a:p>
        </p:txBody>
      </p:sp>
      <p:sp>
        <p:nvSpPr>
          <p:cNvPr id="19" name="CasellaDiTesto 18">
            <a:extLst>
              <a:ext uri="{FF2B5EF4-FFF2-40B4-BE49-F238E27FC236}">
                <a16:creationId xmlns:a16="http://schemas.microsoft.com/office/drawing/2014/main" id="{BF2AB77E-10DA-C44D-0989-1B0E8AD228F3}"/>
              </a:ext>
            </a:extLst>
          </p:cNvPr>
          <p:cNvSpPr txBox="1"/>
          <p:nvPr/>
        </p:nvSpPr>
        <p:spPr>
          <a:xfrm>
            <a:off x="7119113" y="2634525"/>
            <a:ext cx="488342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it-IT" b="1"/>
              <a:t>Architettura/Grafici/Risultati</a:t>
            </a:r>
          </a:p>
        </p:txBody>
      </p:sp>
      <p:pic>
        <p:nvPicPr>
          <p:cNvPr id="1026" name="Picture 2" descr="Tipi di grafici | Introduzione alla statistica | JMP">
            <a:extLst>
              <a:ext uri="{FF2B5EF4-FFF2-40B4-BE49-F238E27FC236}">
                <a16:creationId xmlns:a16="http://schemas.microsoft.com/office/drawing/2014/main" id="{A64C2E6A-648C-692B-5AB2-814BCE8C7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931" y="3111983"/>
            <a:ext cx="238125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magini, tabelle e grafici: come inserirli nella tua tesi">
            <a:extLst>
              <a:ext uri="{FF2B5EF4-FFF2-40B4-BE49-F238E27FC236}">
                <a16:creationId xmlns:a16="http://schemas.microsoft.com/office/drawing/2014/main" id="{8B8C5957-BC6C-BC48-F3A8-23504C0C2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7181" y="3454771"/>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21" name="CasellaDiTesto 20">
            <a:extLst>
              <a:ext uri="{FF2B5EF4-FFF2-40B4-BE49-F238E27FC236}">
                <a16:creationId xmlns:a16="http://schemas.microsoft.com/office/drawing/2014/main" id="{83E90160-7509-02F9-FC7D-650E0A843C4C}"/>
              </a:ext>
            </a:extLst>
          </p:cNvPr>
          <p:cNvSpPr txBox="1"/>
          <p:nvPr/>
        </p:nvSpPr>
        <p:spPr>
          <a:xfrm>
            <a:off x="189460" y="5239878"/>
            <a:ext cx="569753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t-IT" b="1"/>
              <a:t>Conclusioni</a:t>
            </a:r>
          </a:p>
          <a:p>
            <a:r>
              <a:rPr lang="it-IT"/>
              <a:t>In questa tesi abbiamo:</a:t>
            </a:r>
          </a:p>
          <a:p>
            <a:pPr marL="285750" indent="-285750">
              <a:buFont typeface="Arial" panose="020B0604020202020204" pitchFamily="34" charset="0"/>
              <a:buChar char="•"/>
            </a:pPr>
            <a:r>
              <a:rPr lang="it-IT"/>
              <a:t> Fatto questo e quello e </a:t>
            </a:r>
            <a:r>
              <a:rPr lang="it-IT" err="1"/>
              <a:t>blablablablablabla</a:t>
            </a:r>
            <a:endParaRPr lang="it-IT"/>
          </a:p>
          <a:p>
            <a:pPr marL="285750" indent="-285750">
              <a:buFont typeface="Arial" panose="020B0604020202020204" pitchFamily="34" charset="0"/>
              <a:buChar char="•"/>
            </a:pPr>
            <a:r>
              <a:rPr lang="it-IT"/>
              <a:t>Implementato </a:t>
            </a:r>
            <a:r>
              <a:rPr lang="it-IT" err="1"/>
              <a:t>MySystem</a:t>
            </a:r>
            <a:r>
              <a:rPr lang="it-IT"/>
              <a:t> e </a:t>
            </a:r>
            <a:r>
              <a:rPr lang="it-IT" err="1"/>
              <a:t>blablablablablabla</a:t>
            </a:r>
            <a:endParaRPr lang="it-IT"/>
          </a:p>
          <a:p>
            <a:pPr marL="285750" indent="-285750">
              <a:buFont typeface="Arial" panose="020B0604020202020204" pitchFamily="34" charset="0"/>
              <a:buChar char="•"/>
            </a:pPr>
            <a:r>
              <a:rPr lang="it-IT" err="1"/>
              <a:t>MySystem</a:t>
            </a:r>
            <a:r>
              <a:rPr lang="it-IT"/>
              <a:t> è veloce e robusto e </a:t>
            </a:r>
            <a:r>
              <a:rPr lang="it-IT" err="1"/>
              <a:t>blablablablablabla</a:t>
            </a:r>
            <a:endParaRPr lang="it-IT"/>
          </a:p>
        </p:txBody>
      </p:sp>
      <p:sp>
        <p:nvSpPr>
          <p:cNvPr id="22" name="CasellaDiTesto 21">
            <a:extLst>
              <a:ext uri="{FF2B5EF4-FFF2-40B4-BE49-F238E27FC236}">
                <a16:creationId xmlns:a16="http://schemas.microsoft.com/office/drawing/2014/main" id="{7064B27A-E8B6-F4D6-CCC7-B340BB3B6054}"/>
              </a:ext>
            </a:extLst>
          </p:cNvPr>
          <p:cNvSpPr txBox="1"/>
          <p:nvPr/>
        </p:nvSpPr>
        <p:spPr>
          <a:xfrm>
            <a:off x="5971561" y="5239878"/>
            <a:ext cx="6030977"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t-IT" b="1"/>
              <a:t>Altro da dire? (Esempio) </a:t>
            </a:r>
          </a:p>
          <a:p>
            <a:pPr marL="285750" indent="-285750">
              <a:buFont typeface="Arial" panose="020B0604020202020204" pitchFamily="34" charset="0"/>
              <a:buChar char="•"/>
            </a:pPr>
            <a:r>
              <a:rPr lang="it-IT"/>
              <a:t>abbiamo collaborato con:</a:t>
            </a:r>
          </a:p>
          <a:p>
            <a:pPr marL="285750" indent="-285750">
              <a:buFont typeface="Arial" panose="020B0604020202020204" pitchFamily="34" charset="0"/>
              <a:buChar char="•"/>
            </a:pPr>
            <a:r>
              <a:rPr lang="it-IT"/>
              <a:t>In futuro vorremmo:</a:t>
            </a:r>
          </a:p>
          <a:p>
            <a:pPr marL="742950" lvl="1" indent="-285750">
              <a:buFont typeface="Arial" panose="020B0604020202020204" pitchFamily="34" charset="0"/>
              <a:buChar char="•"/>
            </a:pPr>
            <a:r>
              <a:rPr lang="it-IT"/>
              <a:t>Andare su Marte</a:t>
            </a:r>
          </a:p>
          <a:p>
            <a:pPr marL="742950" lvl="1" indent="-285750">
              <a:buFont typeface="Arial" panose="020B0604020202020204" pitchFamily="34" charset="0"/>
              <a:buChar char="•"/>
            </a:pPr>
            <a:r>
              <a:rPr lang="it-IT" err="1"/>
              <a:t>blabla</a:t>
            </a:r>
            <a:endParaRPr lang="it-IT" b="1"/>
          </a:p>
        </p:txBody>
      </p:sp>
      <p:pic>
        <p:nvPicPr>
          <p:cNvPr id="23" name="Immagine 22">
            <a:extLst>
              <a:ext uri="{FF2B5EF4-FFF2-40B4-BE49-F238E27FC236}">
                <a16:creationId xmlns:a16="http://schemas.microsoft.com/office/drawing/2014/main" id="{F8F81D0A-58E7-E3FF-F741-E00D45AE067D}"/>
              </a:ext>
            </a:extLst>
          </p:cNvPr>
          <p:cNvPicPr>
            <a:picLocks noChangeAspect="1"/>
          </p:cNvPicPr>
          <p:nvPr/>
        </p:nvPicPr>
        <p:blipFill rotWithShape="1">
          <a:blip r:embed="rId4"/>
          <a:srcRect l="31995" t="18328" r="39902" b="77062"/>
          <a:stretch/>
        </p:blipFill>
        <p:spPr>
          <a:xfrm>
            <a:off x="-369108" y="80525"/>
            <a:ext cx="3083866" cy="316171"/>
          </a:xfrm>
          <a:prstGeom prst="rect">
            <a:avLst/>
          </a:prstGeom>
        </p:spPr>
      </p:pic>
      <p:pic>
        <p:nvPicPr>
          <p:cNvPr id="1032" name="Picture 8" descr="The 7 Types of Logos And How to Use Them - 99designs">
            <a:extLst>
              <a:ext uri="{FF2B5EF4-FFF2-40B4-BE49-F238E27FC236}">
                <a16:creationId xmlns:a16="http://schemas.microsoft.com/office/drawing/2014/main" id="{D4366CF4-A995-4623-0345-D103730E625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970" b="9704"/>
          <a:stretch/>
        </p:blipFill>
        <p:spPr bwMode="auto">
          <a:xfrm>
            <a:off x="8928318" y="5378820"/>
            <a:ext cx="1546339" cy="64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86764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3089A6A7C50C47A9F75076E3787CDF" ma:contentTypeVersion="14" ma:contentTypeDescription="Create a new document." ma:contentTypeScope="" ma:versionID="86089d75b9317777d0d01c61e40b3481">
  <xsd:schema xmlns:xsd="http://www.w3.org/2001/XMLSchema" xmlns:xs="http://www.w3.org/2001/XMLSchema" xmlns:p="http://schemas.microsoft.com/office/2006/metadata/properties" xmlns:ns2="e732b14a-826b-4298-8a8e-b73084466c3a" xmlns:ns3="1680346d-803b-4b24-bfe3-f135c6e5f90f" targetNamespace="http://schemas.microsoft.com/office/2006/metadata/properties" ma:root="true" ma:fieldsID="f8cf79d65999055d2ed784bf2d8bb595" ns2:_="" ns3:_="">
    <xsd:import namespace="e732b14a-826b-4298-8a8e-b73084466c3a"/>
    <xsd:import namespace="1680346d-803b-4b24-bfe3-f135c6e5f90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ObjectDetectorVersions" minOccurs="0"/>
                <xsd:element ref="ns3:MediaServiceGenerationTime" minOccurs="0"/>
                <xsd:element ref="ns3:MediaServiceEventHashCode" minOccurs="0"/>
                <xsd:element ref="ns3:lcf76f155ced4ddcb4097134ff3c332f" minOccurs="0"/>
                <xsd:element ref="ns2:TaxCatchAll"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32b14a-826b-4298-8a8e-b73084466c3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f94bb030-6a86-4e90-8c3f-2dacb2430ec2}" ma:internalName="TaxCatchAll" ma:showField="CatchAllData" ma:web="e732b14a-826b-4298-8a8e-b73084466c3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680346d-803b-4b24-bfe3-f135c6e5f90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bb21486a-7a0a-4db4-9655-fe3ce8b761ef"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732b14a-826b-4298-8a8e-b73084466c3a" xsi:nil="true"/>
    <lcf76f155ced4ddcb4097134ff3c332f xmlns="1680346d-803b-4b24-bfe3-f135c6e5f90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41A7A08-457E-491B-9B32-FB1E1E45F1A0}">
  <ds:schemaRefs>
    <ds:schemaRef ds:uri="1680346d-803b-4b24-bfe3-f135c6e5f90f"/>
    <ds:schemaRef ds:uri="e732b14a-826b-4298-8a8e-b73084466c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388518C-65CC-430C-A5AF-FB0CA51E4200}">
  <ds:schemaRefs>
    <ds:schemaRef ds:uri="http://schemas.microsoft.com/sharepoint/v3/contenttype/forms"/>
  </ds:schemaRefs>
</ds:datastoreItem>
</file>

<file path=customXml/itemProps3.xml><?xml version="1.0" encoding="utf-8"?>
<ds:datastoreItem xmlns:ds="http://schemas.openxmlformats.org/officeDocument/2006/customXml" ds:itemID="{9B6A6277-B0C6-4EA7-A627-B73BF9E19575}">
  <ds:schemaRefs>
    <ds:schemaRef ds:uri="1680346d-803b-4b24-bfe3-f135c6e5f90f"/>
    <ds:schemaRef ds:uri="e732b14a-826b-4298-8a8e-b73084466c3a"/>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Tema di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Simona Perri</dc:creator>
  <cp:revision>1</cp:revision>
  <dcterms:created xsi:type="dcterms:W3CDTF">2023-04-05T14:52:31Z</dcterms:created>
  <dcterms:modified xsi:type="dcterms:W3CDTF">2024-07-17T18:59:52Z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0x010100993089A6A7C50C47A9F75076E3787CDF</vt:lpwstr>
  </property>
  <property fmtid="{D5CDD505-2E9C-101B-9397-08002B2CF9AE}" pid="3" name="MediaServiceImageTags">
    <vt:lpwstr/>
  </property>
</Properties>
</file>