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s-MX"/>
    </a:defPPr>
    <a:lvl1pPr marL="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822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64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465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286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4108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93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751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57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9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EB7D-E93C-4F9B-B727-8C234C032AAE}" type="datetimeFigureOut">
              <a:rPr lang="es-MX" smtClean="0"/>
              <a:t>17/03/2020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1F1-E686-40EA-BBC9-435CFC3DE3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154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EB7D-E93C-4F9B-B727-8C234C032AAE}" type="datetimeFigureOut">
              <a:rPr lang="es-MX" smtClean="0"/>
              <a:t>17/03/2020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1F1-E686-40EA-BBC9-435CFC3DE3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038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EB7D-E93C-4F9B-B727-8C234C032AAE}" type="datetimeFigureOut">
              <a:rPr lang="es-MX" smtClean="0"/>
              <a:t>17/03/2020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1F1-E686-40EA-BBC9-435CFC3DE3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25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EB7D-E93C-4F9B-B727-8C234C032AAE}" type="datetimeFigureOut">
              <a:rPr lang="es-MX" smtClean="0"/>
              <a:t>17/03/2020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1F1-E686-40EA-BBC9-435CFC3DE3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66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EB7D-E93C-4F9B-B727-8C234C032AAE}" type="datetimeFigureOut">
              <a:rPr lang="es-MX" smtClean="0"/>
              <a:t>17/03/2020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1F1-E686-40EA-BBC9-435CFC3DE3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796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EB7D-E93C-4F9B-B727-8C234C032AAE}" type="datetimeFigureOut">
              <a:rPr lang="es-MX" smtClean="0"/>
              <a:t>17/03/2020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1F1-E686-40EA-BBC9-435CFC3DE3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547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EB7D-E93C-4F9B-B727-8C234C032AAE}" type="datetimeFigureOut">
              <a:rPr lang="es-MX" smtClean="0"/>
              <a:t>17/03/2020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1F1-E686-40EA-BBC9-435CFC3DE3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391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EB7D-E93C-4F9B-B727-8C234C032AAE}" type="datetimeFigureOut">
              <a:rPr lang="es-MX" smtClean="0"/>
              <a:t>17/03/2020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1F1-E686-40EA-BBC9-435CFC3DE3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32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EB7D-E93C-4F9B-B727-8C234C032AAE}" type="datetimeFigureOut">
              <a:rPr lang="es-MX" smtClean="0"/>
              <a:t>17/03/2020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1F1-E686-40EA-BBC9-435CFC3DE3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628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EB7D-E93C-4F9B-B727-8C234C032AAE}" type="datetimeFigureOut">
              <a:rPr lang="es-MX" smtClean="0"/>
              <a:t>17/03/2020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1F1-E686-40EA-BBC9-435CFC3DE3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059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EB7D-E93C-4F9B-B727-8C234C032AAE}" type="datetimeFigureOut">
              <a:rPr lang="es-MX" smtClean="0"/>
              <a:t>17/03/2020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1F1-E686-40EA-BBC9-435CFC3DE3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730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3EB7D-E93C-4F9B-B727-8C234C032AAE}" type="datetimeFigureOut">
              <a:rPr lang="es-MX" smtClean="0"/>
              <a:t>17/03/2020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461F1-E686-40EA-BBC9-435CFC3DE3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04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1458" t="4663" r="32120" b="5051"/>
          <a:stretch/>
        </p:blipFill>
        <p:spPr>
          <a:xfrm>
            <a:off x="615294" y="54939"/>
            <a:ext cx="2500700" cy="348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440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pao.larac@outlook.com</dc:creator>
  <cp:lastModifiedBy>pao.larac@outlook.com</cp:lastModifiedBy>
  <cp:revision>1</cp:revision>
  <dcterms:created xsi:type="dcterms:W3CDTF">2020-03-18T04:36:41Z</dcterms:created>
  <dcterms:modified xsi:type="dcterms:W3CDTF">2020-03-18T04:44:43Z</dcterms:modified>
</cp:coreProperties>
</file>