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420" r:id="rId6"/>
    <p:sldId id="419" r:id="rId7"/>
    <p:sldId id="383" r:id="rId8"/>
    <p:sldId id="391" r:id="rId9"/>
    <p:sldId id="422" r:id="rId10"/>
    <p:sldId id="416" r:id="rId11"/>
    <p:sldId id="424" r:id="rId12"/>
    <p:sldId id="417" r:id="rId13"/>
    <p:sldId id="433" r:id="rId14"/>
    <p:sldId id="436" r:id="rId15"/>
    <p:sldId id="435" r:id="rId16"/>
    <p:sldId id="427" r:id="rId17"/>
    <p:sldId id="440" r:id="rId18"/>
    <p:sldId id="430" r:id="rId19"/>
    <p:sldId id="432" r:id="rId20"/>
    <p:sldId id="437" r:id="rId21"/>
    <p:sldId id="438" r:id="rId22"/>
    <p:sldId id="439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B7D4D"/>
    <a:srgbClr val="9E0000"/>
    <a:srgbClr val="C20846"/>
    <a:srgbClr val="262626"/>
    <a:srgbClr val="0087CD"/>
    <a:srgbClr val="C00000"/>
    <a:srgbClr val="763C2C"/>
    <a:srgbClr val="570090"/>
    <a:srgbClr val="C60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Sagliocca" userId="5202bf7b-3be4-4efc-8dfe-b25d2421ea5b" providerId="ADAL" clId="{0E23D81F-B53A-4F75-9EA5-BD75CBE37544}"/>
    <pc:docChg chg="undo custSel addSld modSld sldOrd">
      <pc:chgData name="Paola Sagliocca" userId="5202bf7b-3be4-4efc-8dfe-b25d2421ea5b" providerId="ADAL" clId="{0E23D81F-B53A-4F75-9EA5-BD75CBE37544}" dt="2025-07-20T11:42:29.899" v="471" actId="207"/>
      <pc:docMkLst>
        <pc:docMk/>
      </pc:docMkLst>
      <pc:sldChg chg="modSp mod">
        <pc:chgData name="Paola Sagliocca" userId="5202bf7b-3be4-4efc-8dfe-b25d2421ea5b" providerId="ADAL" clId="{0E23D81F-B53A-4F75-9EA5-BD75CBE37544}" dt="2025-07-18T14:44:46.801" v="140" actId="1038"/>
        <pc:sldMkLst>
          <pc:docMk/>
          <pc:sldMk cId="3280333466" sldId="416"/>
        </pc:sldMkLst>
        <pc:picChg chg="mod">
          <ac:chgData name="Paola Sagliocca" userId="5202bf7b-3be4-4efc-8dfe-b25d2421ea5b" providerId="ADAL" clId="{0E23D81F-B53A-4F75-9EA5-BD75CBE37544}" dt="2025-07-18T14:44:40.050" v="138" actId="1076"/>
          <ac:picMkLst>
            <pc:docMk/>
            <pc:sldMk cId="3280333466" sldId="416"/>
            <ac:picMk id="3" creationId="{22448655-EBE8-9684-0020-8ABAEF483A10}"/>
          </ac:picMkLst>
        </pc:picChg>
        <pc:picChg chg="mod">
          <ac:chgData name="Paola Sagliocca" userId="5202bf7b-3be4-4efc-8dfe-b25d2421ea5b" providerId="ADAL" clId="{0E23D81F-B53A-4F75-9EA5-BD75CBE37544}" dt="2025-07-18T14:44:46.801" v="140" actId="1038"/>
          <ac:picMkLst>
            <pc:docMk/>
            <pc:sldMk cId="3280333466" sldId="416"/>
            <ac:picMk id="5" creationId="{3D1B5DF9-DA81-C9D4-9E2C-B295B9A9D4DE}"/>
          </ac:picMkLst>
        </pc:picChg>
      </pc:sldChg>
      <pc:sldChg chg="modSp mod">
        <pc:chgData name="Paola Sagliocca" userId="5202bf7b-3be4-4efc-8dfe-b25d2421ea5b" providerId="ADAL" clId="{0E23D81F-B53A-4F75-9EA5-BD75CBE37544}" dt="2025-07-19T13:41:58.476" v="318" actId="20577"/>
        <pc:sldMkLst>
          <pc:docMk/>
          <pc:sldMk cId="886923897" sldId="420"/>
        </pc:sldMkLst>
        <pc:spChg chg="mod">
          <ac:chgData name="Paola Sagliocca" userId="5202bf7b-3be4-4efc-8dfe-b25d2421ea5b" providerId="ADAL" clId="{0E23D81F-B53A-4F75-9EA5-BD75CBE37544}" dt="2025-07-19T13:41:58.476" v="318" actId="20577"/>
          <ac:spMkLst>
            <pc:docMk/>
            <pc:sldMk cId="886923897" sldId="420"/>
            <ac:spMk id="3" creationId="{EF00BBFA-7421-C869-3921-D4F3F156A122}"/>
          </ac:spMkLst>
        </pc:spChg>
      </pc:sldChg>
      <pc:sldChg chg="modSp mod">
        <pc:chgData name="Paola Sagliocca" userId="5202bf7b-3be4-4efc-8dfe-b25d2421ea5b" providerId="ADAL" clId="{0E23D81F-B53A-4F75-9EA5-BD75CBE37544}" dt="2025-07-18T14:44:53.401" v="141" actId="14100"/>
        <pc:sldMkLst>
          <pc:docMk/>
          <pc:sldMk cId="4139685509" sldId="424"/>
        </pc:sldMkLst>
        <pc:picChg chg="mod">
          <ac:chgData name="Paola Sagliocca" userId="5202bf7b-3be4-4efc-8dfe-b25d2421ea5b" providerId="ADAL" clId="{0E23D81F-B53A-4F75-9EA5-BD75CBE37544}" dt="2025-07-18T14:44:53.401" v="141" actId="14100"/>
          <ac:picMkLst>
            <pc:docMk/>
            <pc:sldMk cId="4139685509" sldId="424"/>
            <ac:picMk id="39" creationId="{6B61356F-AE09-3A0C-C5DC-82235C32A898}"/>
          </ac:picMkLst>
        </pc:picChg>
      </pc:sldChg>
      <pc:sldChg chg="addSp modSp mod">
        <pc:chgData name="Paola Sagliocca" userId="5202bf7b-3be4-4efc-8dfe-b25d2421ea5b" providerId="ADAL" clId="{0E23D81F-B53A-4F75-9EA5-BD75CBE37544}" dt="2025-07-15T07:02:00.322" v="118" actId="1076"/>
        <pc:sldMkLst>
          <pc:docMk/>
          <pc:sldMk cId="1858861464" sldId="427"/>
        </pc:sldMkLst>
        <pc:spChg chg="add mod">
          <ac:chgData name="Paola Sagliocca" userId="5202bf7b-3be4-4efc-8dfe-b25d2421ea5b" providerId="ADAL" clId="{0E23D81F-B53A-4F75-9EA5-BD75CBE37544}" dt="2025-07-15T07:02:00.322" v="118" actId="1076"/>
          <ac:spMkLst>
            <pc:docMk/>
            <pc:sldMk cId="1858861464" sldId="427"/>
            <ac:spMk id="5" creationId="{F9DCA396-566F-ECA5-6107-D7B25BD0C4C6}"/>
          </ac:spMkLst>
        </pc:spChg>
      </pc:sldChg>
      <pc:sldChg chg="addSp modSp mod">
        <pc:chgData name="Paola Sagliocca" userId="5202bf7b-3be4-4efc-8dfe-b25d2421ea5b" providerId="ADAL" clId="{0E23D81F-B53A-4F75-9EA5-BD75CBE37544}" dt="2025-07-20T09:55:37.425" v="340" actId="1076"/>
        <pc:sldMkLst>
          <pc:docMk/>
          <pc:sldMk cId="2443894367" sldId="430"/>
        </pc:sldMkLst>
        <pc:spChg chg="add mod">
          <ac:chgData name="Paola Sagliocca" userId="5202bf7b-3be4-4efc-8dfe-b25d2421ea5b" providerId="ADAL" clId="{0E23D81F-B53A-4F75-9EA5-BD75CBE37544}" dt="2025-07-20T09:55:37.425" v="340" actId="1076"/>
          <ac:spMkLst>
            <pc:docMk/>
            <pc:sldMk cId="2443894367" sldId="430"/>
            <ac:spMk id="3" creationId="{5A5E063F-081C-8E5D-DC8E-9426F6E67573}"/>
          </ac:spMkLst>
        </pc:spChg>
      </pc:sldChg>
      <pc:sldChg chg="modSp mod">
        <pc:chgData name="Paola Sagliocca" userId="5202bf7b-3be4-4efc-8dfe-b25d2421ea5b" providerId="ADAL" clId="{0E23D81F-B53A-4F75-9EA5-BD75CBE37544}" dt="2025-07-18T14:52:11.538" v="232" actId="20577"/>
        <pc:sldMkLst>
          <pc:docMk/>
          <pc:sldMk cId="1113883385" sldId="432"/>
        </pc:sldMkLst>
        <pc:spChg chg="mod">
          <ac:chgData name="Paola Sagliocca" userId="5202bf7b-3be4-4efc-8dfe-b25d2421ea5b" providerId="ADAL" clId="{0E23D81F-B53A-4F75-9EA5-BD75CBE37544}" dt="2025-07-18T14:52:11.538" v="232" actId="20577"/>
          <ac:spMkLst>
            <pc:docMk/>
            <pc:sldMk cId="1113883385" sldId="432"/>
            <ac:spMk id="14" creationId="{2AEF805E-B706-85F9-71B7-0478ABB9746E}"/>
          </ac:spMkLst>
        </pc:spChg>
      </pc:sldChg>
      <pc:sldChg chg="addSp delSp modSp mod">
        <pc:chgData name="Paola Sagliocca" userId="5202bf7b-3be4-4efc-8dfe-b25d2421ea5b" providerId="ADAL" clId="{0E23D81F-B53A-4F75-9EA5-BD75CBE37544}" dt="2025-07-20T10:22:46.982" v="378" actId="1076"/>
        <pc:sldMkLst>
          <pc:docMk/>
          <pc:sldMk cId="2070029898" sldId="433"/>
        </pc:sldMkLst>
        <pc:spChg chg="mod">
          <ac:chgData name="Paola Sagliocca" userId="5202bf7b-3be4-4efc-8dfe-b25d2421ea5b" providerId="ADAL" clId="{0E23D81F-B53A-4F75-9EA5-BD75CBE37544}" dt="2025-07-20T10:22:05.513" v="365" actId="14100"/>
          <ac:spMkLst>
            <pc:docMk/>
            <pc:sldMk cId="2070029898" sldId="433"/>
            <ac:spMk id="4" creationId="{9F5D3E8A-2209-73D6-B1E0-1347D732B9FB}"/>
          </ac:spMkLst>
        </pc:spChg>
        <pc:spChg chg="mod">
          <ac:chgData name="Paola Sagliocca" userId="5202bf7b-3be4-4efc-8dfe-b25d2421ea5b" providerId="ADAL" clId="{0E23D81F-B53A-4F75-9EA5-BD75CBE37544}" dt="2025-07-20T10:22:05.513" v="365" actId="14100"/>
          <ac:spMkLst>
            <pc:docMk/>
            <pc:sldMk cId="2070029898" sldId="433"/>
            <ac:spMk id="5" creationId="{9CB998C7-D1CE-AE87-3235-F980B7688DF5}"/>
          </ac:spMkLst>
        </pc:spChg>
        <pc:spChg chg="mod">
          <ac:chgData name="Paola Sagliocca" userId="5202bf7b-3be4-4efc-8dfe-b25d2421ea5b" providerId="ADAL" clId="{0E23D81F-B53A-4F75-9EA5-BD75CBE37544}" dt="2025-07-20T10:22:05.513" v="365" actId="14100"/>
          <ac:spMkLst>
            <pc:docMk/>
            <pc:sldMk cId="2070029898" sldId="433"/>
            <ac:spMk id="6" creationId="{18A04EB4-7A1B-2C27-2354-963A88061F7A}"/>
          </ac:spMkLst>
        </pc:spChg>
        <pc:spChg chg="mod">
          <ac:chgData name="Paola Sagliocca" userId="5202bf7b-3be4-4efc-8dfe-b25d2421ea5b" providerId="ADAL" clId="{0E23D81F-B53A-4F75-9EA5-BD75CBE37544}" dt="2025-07-20T10:22:20.041" v="371" actId="20577"/>
          <ac:spMkLst>
            <pc:docMk/>
            <pc:sldMk cId="2070029898" sldId="433"/>
            <ac:spMk id="7" creationId="{C8F7E6CB-B57F-3967-0F2C-9541B01B9323}"/>
          </ac:spMkLst>
        </pc:spChg>
        <pc:spChg chg="add del mod">
          <ac:chgData name="Paola Sagliocca" userId="5202bf7b-3be4-4efc-8dfe-b25d2421ea5b" providerId="ADAL" clId="{0E23D81F-B53A-4F75-9EA5-BD75CBE37544}" dt="2025-07-19T15:51:12.261" v="327"/>
          <ac:spMkLst>
            <pc:docMk/>
            <pc:sldMk cId="2070029898" sldId="433"/>
            <ac:spMk id="9" creationId="{14155EB6-C790-8952-92BA-DABC14C58AEB}"/>
          </ac:spMkLst>
        </pc:spChg>
        <pc:grpChg chg="mod">
          <ac:chgData name="Paola Sagliocca" userId="5202bf7b-3be4-4efc-8dfe-b25d2421ea5b" providerId="ADAL" clId="{0E23D81F-B53A-4F75-9EA5-BD75CBE37544}" dt="2025-07-20T10:22:05.513" v="365" actId="14100"/>
          <ac:grpSpMkLst>
            <pc:docMk/>
            <pc:sldMk cId="2070029898" sldId="433"/>
            <ac:grpSpMk id="2" creationId="{41A1DCB9-1CA7-D5AB-5866-C7FF41BD031D}"/>
          </ac:grpSpMkLst>
        </pc:grpChg>
        <pc:picChg chg="add mod">
          <ac:chgData name="Paola Sagliocca" userId="5202bf7b-3be4-4efc-8dfe-b25d2421ea5b" providerId="ADAL" clId="{0E23D81F-B53A-4F75-9EA5-BD75CBE37544}" dt="2025-07-20T10:22:28.351" v="373" actId="14100"/>
          <ac:picMkLst>
            <pc:docMk/>
            <pc:sldMk cId="2070029898" sldId="433"/>
            <ac:picMk id="8" creationId="{ACEDAE4A-1C76-B3AC-131E-3E9DE2B35EDA}"/>
          </ac:picMkLst>
        </pc:picChg>
        <pc:picChg chg="add mod">
          <ac:chgData name="Paola Sagliocca" userId="5202bf7b-3be4-4efc-8dfe-b25d2421ea5b" providerId="ADAL" clId="{0E23D81F-B53A-4F75-9EA5-BD75CBE37544}" dt="2025-07-20T10:22:30.550" v="374" actId="14100"/>
          <ac:picMkLst>
            <pc:docMk/>
            <pc:sldMk cId="2070029898" sldId="433"/>
            <ac:picMk id="9" creationId="{945C7B39-DC8A-A79F-38EF-6EE3745E556C}"/>
          </ac:picMkLst>
        </pc:picChg>
        <pc:picChg chg="add mod">
          <ac:chgData name="Paola Sagliocca" userId="5202bf7b-3be4-4efc-8dfe-b25d2421ea5b" providerId="ADAL" clId="{0E23D81F-B53A-4F75-9EA5-BD75CBE37544}" dt="2025-07-20T10:22:35.116" v="376" actId="1076"/>
          <ac:picMkLst>
            <pc:docMk/>
            <pc:sldMk cId="2070029898" sldId="433"/>
            <ac:picMk id="10" creationId="{DB9F8ED7-6C4F-412B-31BD-3B8A16AB91B0}"/>
          </ac:picMkLst>
        </pc:picChg>
        <pc:picChg chg="del mod">
          <ac:chgData name="Paola Sagliocca" userId="5202bf7b-3be4-4efc-8dfe-b25d2421ea5b" providerId="ADAL" clId="{0E23D81F-B53A-4F75-9EA5-BD75CBE37544}" dt="2025-07-19T15:51:11.670" v="326" actId="478"/>
          <ac:picMkLst>
            <pc:docMk/>
            <pc:sldMk cId="2070029898" sldId="433"/>
            <ac:picMk id="11" creationId="{46366B44-3A21-F215-F308-9241EBAC138E}"/>
          </ac:picMkLst>
        </pc:picChg>
        <pc:picChg chg="add mod">
          <ac:chgData name="Paola Sagliocca" userId="5202bf7b-3be4-4efc-8dfe-b25d2421ea5b" providerId="ADAL" clId="{0E23D81F-B53A-4F75-9EA5-BD75CBE37544}" dt="2025-07-20T10:22:46.982" v="378" actId="1076"/>
          <ac:picMkLst>
            <pc:docMk/>
            <pc:sldMk cId="2070029898" sldId="433"/>
            <ac:picMk id="12" creationId="{4D72710A-D4AF-6F6A-5D19-CA588C7DC940}"/>
          </ac:picMkLst>
        </pc:picChg>
      </pc:sldChg>
      <pc:sldChg chg="addSp delSp modSp mod ord">
        <pc:chgData name="Paola Sagliocca" userId="5202bf7b-3be4-4efc-8dfe-b25d2421ea5b" providerId="ADAL" clId="{0E23D81F-B53A-4F75-9EA5-BD75CBE37544}" dt="2025-07-20T10:34:33.143" v="469"/>
        <pc:sldMkLst>
          <pc:docMk/>
          <pc:sldMk cId="3990537888" sldId="435"/>
        </pc:sldMkLst>
        <pc:spChg chg="del mod">
          <ac:chgData name="Paola Sagliocca" userId="5202bf7b-3be4-4efc-8dfe-b25d2421ea5b" providerId="ADAL" clId="{0E23D81F-B53A-4F75-9EA5-BD75CBE37544}" dt="2025-07-20T10:23:13.725" v="387" actId="478"/>
          <ac:spMkLst>
            <pc:docMk/>
            <pc:sldMk cId="3990537888" sldId="435"/>
            <ac:spMk id="4" creationId="{E3B00554-64CC-6B90-6208-09FFCF40679F}"/>
          </ac:spMkLst>
        </pc:spChg>
        <pc:spChg chg="mod">
          <ac:chgData name="Paola Sagliocca" userId="5202bf7b-3be4-4efc-8dfe-b25d2421ea5b" providerId="ADAL" clId="{0E23D81F-B53A-4F75-9EA5-BD75CBE37544}" dt="2025-07-20T10:23:41.846" v="394" actId="1076"/>
          <ac:spMkLst>
            <pc:docMk/>
            <pc:sldMk cId="3990537888" sldId="435"/>
            <ac:spMk id="8" creationId="{0C12C707-283E-B72F-3279-0585206AABBB}"/>
          </ac:spMkLst>
        </pc:spChg>
        <pc:spChg chg="add del mod">
          <ac:chgData name="Paola Sagliocca" userId="5202bf7b-3be4-4efc-8dfe-b25d2421ea5b" providerId="ADAL" clId="{0E23D81F-B53A-4F75-9EA5-BD75CBE37544}" dt="2025-07-20T10:23:02.864" v="383" actId="478"/>
          <ac:spMkLst>
            <pc:docMk/>
            <pc:sldMk cId="3990537888" sldId="435"/>
            <ac:spMk id="10" creationId="{423D5CE5-4DB6-62E1-6202-F5AC779A29EA}"/>
          </ac:spMkLst>
        </pc:spChg>
        <pc:spChg chg="add mod">
          <ac:chgData name="Paola Sagliocca" userId="5202bf7b-3be4-4efc-8dfe-b25d2421ea5b" providerId="ADAL" clId="{0E23D81F-B53A-4F75-9EA5-BD75CBE37544}" dt="2025-07-20T10:30:45.648" v="467" actId="20577"/>
          <ac:spMkLst>
            <pc:docMk/>
            <pc:sldMk cId="3990537888" sldId="435"/>
            <ac:spMk id="12" creationId="{0B0A05D5-34D0-EFC2-D1F8-4ABA4AB3E4D0}"/>
          </ac:spMkLst>
        </pc:spChg>
        <pc:graphicFrameChg chg="mod modGraphic">
          <ac:chgData name="Paola Sagliocca" userId="5202bf7b-3be4-4efc-8dfe-b25d2421ea5b" providerId="ADAL" clId="{0E23D81F-B53A-4F75-9EA5-BD75CBE37544}" dt="2025-07-20T10:23:38.294" v="393" actId="1076"/>
          <ac:graphicFrameMkLst>
            <pc:docMk/>
            <pc:sldMk cId="3990537888" sldId="435"/>
            <ac:graphicFrameMk id="2" creationId="{0E06DCFD-3107-9940-F144-005F53AF165C}"/>
          </ac:graphicFrameMkLst>
        </pc:graphicFrameChg>
        <pc:picChg chg="add del mod">
          <ac:chgData name="Paola Sagliocca" userId="5202bf7b-3be4-4efc-8dfe-b25d2421ea5b" providerId="ADAL" clId="{0E23D81F-B53A-4F75-9EA5-BD75CBE37544}" dt="2025-07-20T10:22:59.984" v="380" actId="478"/>
          <ac:picMkLst>
            <pc:docMk/>
            <pc:sldMk cId="3990537888" sldId="435"/>
            <ac:picMk id="3" creationId="{21C99D4E-2350-AB8A-04BA-EABA94484378}"/>
          </ac:picMkLst>
        </pc:picChg>
        <pc:picChg chg="del">
          <ac:chgData name="Paola Sagliocca" userId="5202bf7b-3be4-4efc-8dfe-b25d2421ea5b" providerId="ADAL" clId="{0E23D81F-B53A-4F75-9EA5-BD75CBE37544}" dt="2025-07-20T10:23:01.217" v="382" actId="478"/>
          <ac:picMkLst>
            <pc:docMk/>
            <pc:sldMk cId="3990537888" sldId="435"/>
            <ac:picMk id="5" creationId="{259D0383-25A4-933E-E69D-1D199D95A6F4}"/>
          </ac:picMkLst>
        </pc:picChg>
        <pc:picChg chg="del">
          <ac:chgData name="Paola Sagliocca" userId="5202bf7b-3be4-4efc-8dfe-b25d2421ea5b" providerId="ADAL" clId="{0E23D81F-B53A-4F75-9EA5-BD75CBE37544}" dt="2025-07-20T10:23:00.466" v="381" actId="478"/>
          <ac:picMkLst>
            <pc:docMk/>
            <pc:sldMk cId="3990537888" sldId="435"/>
            <ac:picMk id="6" creationId="{A4AA67D0-900E-1B8D-D154-F184A65F2045}"/>
          </ac:picMkLst>
        </pc:picChg>
        <pc:picChg chg="add del mod">
          <ac:chgData name="Paola Sagliocca" userId="5202bf7b-3be4-4efc-8dfe-b25d2421ea5b" providerId="ADAL" clId="{0E23D81F-B53A-4F75-9EA5-BD75CBE37544}" dt="2025-07-20T10:21:48.807" v="360" actId="21"/>
          <ac:picMkLst>
            <pc:docMk/>
            <pc:sldMk cId="3990537888" sldId="435"/>
            <ac:picMk id="7" creationId="{DB9F8ED7-6C4F-412B-31BD-3B8A16AB91B0}"/>
          </ac:picMkLst>
        </pc:picChg>
        <pc:picChg chg="del">
          <ac:chgData name="Paola Sagliocca" userId="5202bf7b-3be4-4efc-8dfe-b25d2421ea5b" providerId="ADAL" clId="{0E23D81F-B53A-4F75-9EA5-BD75CBE37544}" dt="2025-07-20T10:22:59.565" v="379" actId="478"/>
          <ac:picMkLst>
            <pc:docMk/>
            <pc:sldMk cId="3990537888" sldId="435"/>
            <ac:picMk id="11" creationId="{289E1DF1-2FA2-7F4C-A1BF-F1269AC08303}"/>
          </ac:picMkLst>
        </pc:picChg>
      </pc:sldChg>
      <pc:sldChg chg="ord">
        <pc:chgData name="Paola Sagliocca" userId="5202bf7b-3be4-4efc-8dfe-b25d2421ea5b" providerId="ADAL" clId="{0E23D81F-B53A-4F75-9EA5-BD75CBE37544}" dt="2025-07-20T10:26:18.992" v="452"/>
        <pc:sldMkLst>
          <pc:docMk/>
          <pc:sldMk cId="1553548676" sldId="436"/>
        </pc:sldMkLst>
      </pc:sldChg>
      <pc:sldChg chg="modSp mod">
        <pc:chgData name="Paola Sagliocca" userId="5202bf7b-3be4-4efc-8dfe-b25d2421ea5b" providerId="ADAL" clId="{0E23D81F-B53A-4F75-9EA5-BD75CBE37544}" dt="2025-07-18T14:51:49.833" v="229" actId="20577"/>
        <pc:sldMkLst>
          <pc:docMk/>
          <pc:sldMk cId="816758809" sldId="437"/>
        </pc:sldMkLst>
        <pc:spChg chg="mod">
          <ac:chgData name="Paola Sagliocca" userId="5202bf7b-3be4-4efc-8dfe-b25d2421ea5b" providerId="ADAL" clId="{0E23D81F-B53A-4F75-9EA5-BD75CBE37544}" dt="2025-07-18T14:51:04.156" v="228" actId="20577"/>
          <ac:spMkLst>
            <pc:docMk/>
            <pc:sldMk cId="816758809" sldId="437"/>
            <ac:spMk id="7" creationId="{676F9605-0B29-FA9F-8D69-0E208FC46D4B}"/>
          </ac:spMkLst>
        </pc:spChg>
        <pc:spChg chg="mod">
          <ac:chgData name="Paola Sagliocca" userId="5202bf7b-3be4-4efc-8dfe-b25d2421ea5b" providerId="ADAL" clId="{0E23D81F-B53A-4F75-9EA5-BD75CBE37544}" dt="2025-07-18T14:51:49.833" v="229" actId="20577"/>
          <ac:spMkLst>
            <pc:docMk/>
            <pc:sldMk cId="816758809" sldId="437"/>
            <ac:spMk id="8" creationId="{8AF1A7C8-F52A-5400-95F3-CB94A6B145CA}"/>
          </ac:spMkLst>
        </pc:spChg>
      </pc:sldChg>
      <pc:sldChg chg="addSp delSp modSp mod">
        <pc:chgData name="Paola Sagliocca" userId="5202bf7b-3be4-4efc-8dfe-b25d2421ea5b" providerId="ADAL" clId="{0E23D81F-B53A-4F75-9EA5-BD75CBE37544}" dt="2025-07-20T11:42:29.899" v="471" actId="207"/>
        <pc:sldMkLst>
          <pc:docMk/>
          <pc:sldMk cId="3773964602" sldId="438"/>
        </pc:sldMkLst>
        <pc:spChg chg="mod">
          <ac:chgData name="Paola Sagliocca" userId="5202bf7b-3be4-4efc-8dfe-b25d2421ea5b" providerId="ADAL" clId="{0E23D81F-B53A-4F75-9EA5-BD75CBE37544}" dt="2025-07-20T11:42:29.899" v="471" actId="207"/>
          <ac:spMkLst>
            <pc:docMk/>
            <pc:sldMk cId="3773964602" sldId="438"/>
            <ac:spMk id="38" creationId="{07EB5415-2AFF-3CEE-A4E7-96FC4A71A976}"/>
          </ac:spMkLst>
        </pc:spChg>
        <pc:spChg chg="mod">
          <ac:chgData name="Paola Sagliocca" userId="5202bf7b-3be4-4efc-8dfe-b25d2421ea5b" providerId="ADAL" clId="{0E23D81F-B53A-4F75-9EA5-BD75CBE37544}" dt="2025-07-12T21:52:38.803" v="42" actId="1076"/>
          <ac:spMkLst>
            <pc:docMk/>
            <pc:sldMk cId="3773964602" sldId="438"/>
            <ac:spMk id="39" creationId="{8182D6BD-B40E-CBE1-4448-6BF8E424650E}"/>
          </ac:spMkLst>
        </pc:spChg>
        <pc:spChg chg="mod">
          <ac:chgData name="Paola Sagliocca" userId="5202bf7b-3be4-4efc-8dfe-b25d2421ea5b" providerId="ADAL" clId="{0E23D81F-B53A-4F75-9EA5-BD75CBE37544}" dt="2025-07-12T21:54:07.393" v="103" actId="20577"/>
          <ac:spMkLst>
            <pc:docMk/>
            <pc:sldMk cId="3773964602" sldId="438"/>
            <ac:spMk id="40" creationId="{B9A3020E-B035-DFE6-9906-C11C607B4EBD}"/>
          </ac:spMkLst>
        </pc:spChg>
        <pc:picChg chg="add del mod modCrop">
          <ac:chgData name="Paola Sagliocca" userId="5202bf7b-3be4-4efc-8dfe-b25d2421ea5b" providerId="ADAL" clId="{0E23D81F-B53A-4F75-9EA5-BD75CBE37544}" dt="2025-07-19T06:47:43.643" v="234" actId="478"/>
          <ac:picMkLst>
            <pc:docMk/>
            <pc:sldMk cId="3773964602" sldId="438"/>
            <ac:picMk id="4" creationId="{2F419B5D-43E1-D9EE-BA92-55C4B25C223C}"/>
          </ac:picMkLst>
        </pc:picChg>
        <pc:picChg chg="add del mod modCrop">
          <ac:chgData name="Paola Sagliocca" userId="5202bf7b-3be4-4efc-8dfe-b25d2421ea5b" providerId="ADAL" clId="{0E23D81F-B53A-4F75-9EA5-BD75CBE37544}" dt="2025-07-19T06:50:03.956" v="251" actId="478"/>
          <ac:picMkLst>
            <pc:docMk/>
            <pc:sldMk cId="3773964602" sldId="438"/>
            <ac:picMk id="5" creationId="{332CAFCD-8DD2-CA48-A865-7C6E3B2F7F61}"/>
          </ac:picMkLst>
        </pc:picChg>
        <pc:picChg chg="add del mod modCrop">
          <ac:chgData name="Paola Sagliocca" userId="5202bf7b-3be4-4efc-8dfe-b25d2421ea5b" providerId="ADAL" clId="{0E23D81F-B53A-4F75-9EA5-BD75CBE37544}" dt="2025-07-19T06:47:43.001" v="233" actId="478"/>
          <ac:picMkLst>
            <pc:docMk/>
            <pc:sldMk cId="3773964602" sldId="438"/>
            <ac:picMk id="6" creationId="{6DB96838-181B-404A-5B05-97ABAFC89F44}"/>
          </ac:picMkLst>
        </pc:picChg>
        <pc:picChg chg="add del mod modCrop">
          <ac:chgData name="Paola Sagliocca" userId="5202bf7b-3be4-4efc-8dfe-b25d2421ea5b" providerId="ADAL" clId="{0E23D81F-B53A-4F75-9EA5-BD75CBE37544}" dt="2025-07-19T06:50:04.270" v="252" actId="478"/>
          <ac:picMkLst>
            <pc:docMk/>
            <pc:sldMk cId="3773964602" sldId="438"/>
            <ac:picMk id="8" creationId="{60E3730F-C130-40FB-F230-50FFBCB8FFB7}"/>
          </ac:picMkLst>
        </pc:picChg>
        <pc:picChg chg="add mod modCrop">
          <ac:chgData name="Paola Sagliocca" userId="5202bf7b-3be4-4efc-8dfe-b25d2421ea5b" providerId="ADAL" clId="{0E23D81F-B53A-4F75-9EA5-BD75CBE37544}" dt="2025-07-19T06:51:21.488" v="272" actId="14100"/>
          <ac:picMkLst>
            <pc:docMk/>
            <pc:sldMk cId="3773964602" sldId="438"/>
            <ac:picMk id="10" creationId="{905788F2-62A0-9746-949D-EEC826AD8FC6}"/>
          </ac:picMkLst>
        </pc:picChg>
        <pc:picChg chg="add mod modCrop">
          <ac:chgData name="Paola Sagliocca" userId="5202bf7b-3be4-4efc-8dfe-b25d2421ea5b" providerId="ADAL" clId="{0E23D81F-B53A-4F75-9EA5-BD75CBE37544}" dt="2025-07-19T06:51:12.070" v="269" actId="1076"/>
          <ac:picMkLst>
            <pc:docMk/>
            <pc:sldMk cId="3773964602" sldId="438"/>
            <ac:picMk id="12" creationId="{693B13AE-83EC-E51B-CC62-5CC7BD60D2BD}"/>
          </ac:picMkLst>
        </pc:picChg>
      </pc:sldChg>
      <pc:sldChg chg="modSp mod">
        <pc:chgData name="Paola Sagliocca" userId="5202bf7b-3be4-4efc-8dfe-b25d2421ea5b" providerId="ADAL" clId="{0E23D81F-B53A-4F75-9EA5-BD75CBE37544}" dt="2025-07-16T19:58:48.060" v="133" actId="20577"/>
        <pc:sldMkLst>
          <pc:docMk/>
          <pc:sldMk cId="1724100192" sldId="439"/>
        </pc:sldMkLst>
        <pc:spChg chg="mod">
          <ac:chgData name="Paola Sagliocca" userId="5202bf7b-3be4-4efc-8dfe-b25d2421ea5b" providerId="ADAL" clId="{0E23D81F-B53A-4F75-9EA5-BD75CBE37544}" dt="2025-07-16T19:58:48.060" v="133" actId="20577"/>
          <ac:spMkLst>
            <pc:docMk/>
            <pc:sldMk cId="1724100192" sldId="439"/>
            <ac:spMk id="12" creationId="{E10139E5-3E25-2A04-95C9-877CB75D37BF}"/>
          </ac:spMkLst>
        </pc:spChg>
      </pc:sldChg>
      <pc:sldChg chg="addSp delSp modSp add mod modShow">
        <pc:chgData name="Paola Sagliocca" userId="5202bf7b-3be4-4efc-8dfe-b25d2421ea5b" providerId="ADAL" clId="{0E23D81F-B53A-4F75-9EA5-BD75CBE37544}" dt="2025-07-15T07:16:16.755" v="125" actId="14100"/>
        <pc:sldMkLst>
          <pc:docMk/>
          <pc:sldMk cId="3773215552" sldId="440"/>
        </pc:sldMkLst>
        <pc:picChg chg="add mod">
          <ac:chgData name="Paola Sagliocca" userId="5202bf7b-3be4-4efc-8dfe-b25d2421ea5b" providerId="ADAL" clId="{0E23D81F-B53A-4F75-9EA5-BD75CBE37544}" dt="2025-07-15T07:16:16.755" v="125" actId="14100"/>
          <ac:picMkLst>
            <pc:docMk/>
            <pc:sldMk cId="3773215552" sldId="440"/>
            <ac:picMk id="16" creationId="{42581419-2FCF-F0D3-ED11-E07B1BBF79F4}"/>
          </ac:picMkLst>
        </pc:picChg>
      </pc:sldChg>
    </pc:docChg>
  </pc:docChgLst>
  <pc:docChgLst>
    <pc:chgData name="Paola Sagliocca" userId="5202bf7b-3be4-4efc-8dfe-b25d2421ea5b" providerId="ADAL" clId="{5352DDE7-19D9-40CF-8497-9793496C09C5}"/>
    <pc:docChg chg="undo redo custSel addSld delSld modSld sldOrd">
      <pc:chgData name="Paola Sagliocca" userId="5202bf7b-3be4-4efc-8dfe-b25d2421ea5b" providerId="ADAL" clId="{5352DDE7-19D9-40CF-8497-9793496C09C5}" dt="2025-06-22T14:02:36.370" v="3653" actId="207"/>
      <pc:docMkLst>
        <pc:docMk/>
      </pc:docMkLst>
      <pc:sldChg chg="modSp mod">
        <pc:chgData name="Paola Sagliocca" userId="5202bf7b-3be4-4efc-8dfe-b25d2421ea5b" providerId="ADAL" clId="{5352DDE7-19D9-40CF-8497-9793496C09C5}" dt="2025-06-21T09:27:24.344" v="2093" actId="1076"/>
        <pc:sldMkLst>
          <pc:docMk/>
          <pc:sldMk cId="3346685798" sldId="383"/>
        </pc:sldMkLst>
        <pc:picChg chg="mod modCrop">
          <ac:chgData name="Paola Sagliocca" userId="5202bf7b-3be4-4efc-8dfe-b25d2421ea5b" providerId="ADAL" clId="{5352DDE7-19D9-40CF-8497-9793496C09C5}" dt="2025-06-21T09:27:24.344" v="2093" actId="1076"/>
          <ac:picMkLst>
            <pc:docMk/>
            <pc:sldMk cId="3346685798" sldId="383"/>
            <ac:picMk id="7" creationId="{BF2BABF6-E364-AE61-8851-3BB7A1177ED7}"/>
          </ac:picMkLst>
        </pc:picChg>
      </pc:sldChg>
      <pc:sldChg chg="modSp mod">
        <pc:chgData name="Paola Sagliocca" userId="5202bf7b-3be4-4efc-8dfe-b25d2421ea5b" providerId="ADAL" clId="{5352DDE7-19D9-40CF-8497-9793496C09C5}" dt="2025-06-22T13:03:50.288" v="2999" actId="20577"/>
        <pc:sldMkLst>
          <pc:docMk/>
          <pc:sldMk cId="3200312026" sldId="391"/>
        </pc:sldMkLst>
        <pc:spChg chg="mod">
          <ac:chgData name="Paola Sagliocca" userId="5202bf7b-3be4-4efc-8dfe-b25d2421ea5b" providerId="ADAL" clId="{5352DDE7-19D9-40CF-8497-9793496C09C5}" dt="2025-06-22T13:03:50.288" v="2999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addSp delSp modSp mod">
        <pc:chgData name="Paola Sagliocca" userId="5202bf7b-3be4-4efc-8dfe-b25d2421ea5b" providerId="ADAL" clId="{5352DDE7-19D9-40CF-8497-9793496C09C5}" dt="2025-06-21T14:53:07.882" v="2614" actId="478"/>
        <pc:sldMkLst>
          <pc:docMk/>
          <pc:sldMk cId="2198368550" sldId="417"/>
        </pc:sldMkLst>
        <pc:spChg chg="mod">
          <ac:chgData name="Paola Sagliocca" userId="5202bf7b-3be4-4efc-8dfe-b25d2421ea5b" providerId="ADAL" clId="{5352DDE7-19D9-40CF-8497-9793496C09C5}" dt="2025-06-17T21:03:30.448" v="442" actId="207"/>
          <ac:spMkLst>
            <pc:docMk/>
            <pc:sldMk cId="2198368550" sldId="417"/>
            <ac:spMk id="7" creationId="{E830554B-05D5-65D5-0B1E-A6BEC32524D4}"/>
          </ac:spMkLst>
        </pc:spChg>
        <pc:spChg chg="mod">
          <ac:chgData name="Paola Sagliocca" userId="5202bf7b-3be4-4efc-8dfe-b25d2421ea5b" providerId="ADAL" clId="{5352DDE7-19D9-40CF-8497-9793496C09C5}" dt="2025-06-17T21:03:29.893" v="440" actId="207"/>
          <ac:spMkLst>
            <pc:docMk/>
            <pc:sldMk cId="2198368550" sldId="417"/>
            <ac:spMk id="30" creationId="{133AC634-B3AE-0882-65AF-CF6262EC5E63}"/>
          </ac:spMkLst>
        </pc:spChg>
      </pc:sldChg>
      <pc:sldChg chg="modSp add del mod">
        <pc:chgData name="Paola Sagliocca" userId="5202bf7b-3be4-4efc-8dfe-b25d2421ea5b" providerId="ADAL" clId="{5352DDE7-19D9-40CF-8497-9793496C09C5}" dt="2025-06-19T14:15:48.343" v="1855" actId="1076"/>
        <pc:sldMkLst>
          <pc:docMk/>
          <pc:sldMk cId="1858861464" sldId="427"/>
        </pc:sldMkLst>
        <pc:spChg chg="mod">
          <ac:chgData name="Paola Sagliocca" userId="5202bf7b-3be4-4efc-8dfe-b25d2421ea5b" providerId="ADAL" clId="{5352DDE7-19D9-40CF-8497-9793496C09C5}" dt="2025-06-17T23:55:33.819" v="1211" actId="20577"/>
          <ac:spMkLst>
            <pc:docMk/>
            <pc:sldMk cId="1858861464" sldId="427"/>
            <ac:spMk id="2" creationId="{1E29FC74-9B64-206A-08AE-9AD46050AD5D}"/>
          </ac:spMkLst>
        </pc:spChg>
        <pc:picChg chg="mod">
          <ac:chgData name="Paola Sagliocca" userId="5202bf7b-3be4-4efc-8dfe-b25d2421ea5b" providerId="ADAL" clId="{5352DDE7-19D9-40CF-8497-9793496C09C5}" dt="2025-06-19T14:15:48.343" v="1855" actId="1076"/>
          <ac:picMkLst>
            <pc:docMk/>
            <pc:sldMk cId="1858861464" sldId="427"/>
            <ac:picMk id="14" creationId="{CA4E0916-3CD6-C112-0D2F-B4F64C116C69}"/>
          </ac:picMkLst>
        </pc:picChg>
      </pc:sldChg>
      <pc:sldChg chg="del">
        <pc:chgData name="Paola Sagliocca" userId="5202bf7b-3be4-4efc-8dfe-b25d2421ea5b" providerId="ADAL" clId="{5352DDE7-19D9-40CF-8497-9793496C09C5}" dt="2025-06-18T00:26:09.037" v="1214" actId="47"/>
        <pc:sldMkLst>
          <pc:docMk/>
          <pc:sldMk cId="3855244362" sldId="428"/>
        </pc:sldMkLst>
      </pc:sldChg>
      <pc:sldChg chg="modSp mod ord">
        <pc:chgData name="Paola Sagliocca" userId="5202bf7b-3be4-4efc-8dfe-b25d2421ea5b" providerId="ADAL" clId="{5352DDE7-19D9-40CF-8497-9793496C09C5}" dt="2025-06-22T13:31:50.838" v="3572"/>
        <pc:sldMkLst>
          <pc:docMk/>
          <pc:sldMk cId="2443894367" sldId="430"/>
        </pc:sldMkLst>
        <pc:spChg chg="mod">
          <ac:chgData name="Paola Sagliocca" userId="5202bf7b-3be4-4efc-8dfe-b25d2421ea5b" providerId="ADAL" clId="{5352DDE7-19D9-40CF-8497-9793496C09C5}" dt="2025-06-22T13:31:50.838" v="3572"/>
          <ac:spMkLst>
            <pc:docMk/>
            <pc:sldMk cId="2443894367" sldId="430"/>
            <ac:spMk id="2" creationId="{5049E63B-4602-F3EB-2873-F3F9202D102F}"/>
          </ac:spMkLst>
        </pc:spChg>
      </pc:sldChg>
      <pc:sldChg chg="del">
        <pc:chgData name="Paola Sagliocca" userId="5202bf7b-3be4-4efc-8dfe-b25d2421ea5b" providerId="ADAL" clId="{5352DDE7-19D9-40CF-8497-9793496C09C5}" dt="2025-06-18T00:26:11.382" v="1215" actId="47"/>
        <pc:sldMkLst>
          <pc:docMk/>
          <pc:sldMk cId="1080848299" sldId="431"/>
        </pc:sldMkLst>
      </pc:sldChg>
      <pc:sldChg chg="addSp delSp modSp mod ord">
        <pc:chgData name="Paola Sagliocca" userId="5202bf7b-3be4-4efc-8dfe-b25d2421ea5b" providerId="ADAL" clId="{5352DDE7-19D9-40CF-8497-9793496C09C5}" dt="2025-06-22T13:34:09.135" v="3651" actId="20577"/>
        <pc:sldMkLst>
          <pc:docMk/>
          <pc:sldMk cId="1113883385" sldId="432"/>
        </pc:sldMkLst>
        <pc:spChg chg="mod ord">
          <ac:chgData name="Paola Sagliocca" userId="5202bf7b-3be4-4efc-8dfe-b25d2421ea5b" providerId="ADAL" clId="{5352DDE7-19D9-40CF-8497-9793496C09C5}" dt="2025-06-22T13:34:09.135" v="3651" actId="20577"/>
          <ac:spMkLst>
            <pc:docMk/>
            <pc:sldMk cId="1113883385" sldId="432"/>
            <ac:spMk id="14" creationId="{2AEF805E-B706-85F9-71B7-0478ABB9746E}"/>
          </ac:spMkLst>
        </pc:spChg>
        <pc:picChg chg="add mod modCrop">
          <ac:chgData name="Paola Sagliocca" userId="5202bf7b-3be4-4efc-8dfe-b25d2421ea5b" providerId="ADAL" clId="{5352DDE7-19D9-40CF-8497-9793496C09C5}" dt="2025-06-22T13:26:08.546" v="3561" actId="1076"/>
          <ac:picMkLst>
            <pc:docMk/>
            <pc:sldMk cId="1113883385" sldId="432"/>
            <ac:picMk id="6" creationId="{9FC0A4C8-BCC8-3A77-BCB5-08F9C7145018}"/>
          </ac:picMkLst>
        </pc:picChg>
        <pc:picChg chg="mod ord">
          <ac:chgData name="Paola Sagliocca" userId="5202bf7b-3be4-4efc-8dfe-b25d2421ea5b" providerId="ADAL" clId="{5352DDE7-19D9-40CF-8497-9793496C09C5}" dt="2025-06-22T13:26:13.505" v="3562" actId="1076"/>
          <ac:picMkLst>
            <pc:docMk/>
            <pc:sldMk cId="1113883385" sldId="432"/>
            <ac:picMk id="13" creationId="{E6CC03DD-ED18-BC8A-6962-193C422CC559}"/>
          </ac:picMkLst>
        </pc:picChg>
      </pc:sldChg>
      <pc:sldChg chg="addSp delSp modSp add del mod">
        <pc:chgData name="Paola Sagliocca" userId="5202bf7b-3be4-4efc-8dfe-b25d2421ea5b" providerId="ADAL" clId="{5352DDE7-19D9-40CF-8497-9793496C09C5}" dt="2025-06-18T00:04:40.428" v="1213" actId="1076"/>
        <pc:sldMkLst>
          <pc:docMk/>
          <pc:sldMk cId="2070029898" sldId="433"/>
        </pc:sldMkLst>
        <pc:spChg chg="mod">
          <ac:chgData name="Paola Sagliocca" userId="5202bf7b-3be4-4efc-8dfe-b25d2421ea5b" providerId="ADAL" clId="{5352DDE7-19D9-40CF-8497-9793496C09C5}" dt="2025-06-18T00:04:40.428" v="1213" actId="1076"/>
          <ac:spMkLst>
            <pc:docMk/>
            <pc:sldMk cId="2070029898" sldId="433"/>
            <ac:spMk id="3" creationId="{F615D2C7-4691-E74F-0849-7E872B5DE61F}"/>
          </ac:spMkLst>
        </pc:spChg>
        <pc:spChg chg="mod">
          <ac:chgData name="Paola Sagliocca" userId="5202bf7b-3be4-4efc-8dfe-b25d2421ea5b" providerId="ADAL" clId="{5352DDE7-19D9-40CF-8497-9793496C09C5}" dt="2025-06-17T21:29:16.692" v="518" actId="1076"/>
          <ac:spMkLst>
            <pc:docMk/>
            <pc:sldMk cId="2070029898" sldId="433"/>
            <ac:spMk id="7" creationId="{C8F7E6CB-B57F-3967-0F2C-9541B01B9323}"/>
          </ac:spMkLst>
        </pc:spChg>
      </pc:sldChg>
      <pc:sldChg chg="del">
        <pc:chgData name="Paola Sagliocca" userId="5202bf7b-3be4-4efc-8dfe-b25d2421ea5b" providerId="ADAL" clId="{5352DDE7-19D9-40CF-8497-9793496C09C5}" dt="2025-06-17T19:49:58.678" v="0" actId="47"/>
        <pc:sldMkLst>
          <pc:docMk/>
          <pc:sldMk cId="4182751478" sldId="434"/>
        </pc:sldMkLst>
      </pc:sldChg>
      <pc:sldChg chg="modSp mod">
        <pc:chgData name="Paola Sagliocca" userId="5202bf7b-3be4-4efc-8dfe-b25d2421ea5b" providerId="ADAL" clId="{5352DDE7-19D9-40CF-8497-9793496C09C5}" dt="2025-06-21T14:48:00.138" v="2493" actId="207"/>
        <pc:sldMkLst>
          <pc:docMk/>
          <pc:sldMk cId="3990537888" sldId="435"/>
        </pc:sldMkLst>
        <pc:graphicFrameChg chg="modGraphic">
          <ac:chgData name="Paola Sagliocca" userId="5202bf7b-3be4-4efc-8dfe-b25d2421ea5b" providerId="ADAL" clId="{5352DDE7-19D9-40CF-8497-9793496C09C5}" dt="2025-06-21T14:48:00.138" v="2493" actId="207"/>
          <ac:graphicFrameMkLst>
            <pc:docMk/>
            <pc:sldMk cId="3990537888" sldId="435"/>
            <ac:graphicFrameMk id="2" creationId="{0E06DCFD-3107-9940-F144-005F53AF165C}"/>
          </ac:graphicFrameMkLst>
        </pc:graphicFrameChg>
      </pc:sldChg>
      <pc:sldChg chg="addSp delSp modSp add mod ord">
        <pc:chgData name="Paola Sagliocca" userId="5202bf7b-3be4-4efc-8dfe-b25d2421ea5b" providerId="ADAL" clId="{5352DDE7-19D9-40CF-8497-9793496C09C5}" dt="2025-06-19T14:06:33.313" v="1849"/>
        <pc:sldMkLst>
          <pc:docMk/>
          <pc:sldMk cId="1553548676" sldId="436"/>
        </pc:sldMkLst>
        <pc:spChg chg="add mod">
          <ac:chgData name="Paola Sagliocca" userId="5202bf7b-3be4-4efc-8dfe-b25d2421ea5b" providerId="ADAL" clId="{5352DDE7-19D9-40CF-8497-9793496C09C5}" dt="2025-06-17T21:06:39.106" v="490" actId="1076"/>
          <ac:spMkLst>
            <pc:docMk/>
            <pc:sldMk cId="1553548676" sldId="436"/>
            <ac:spMk id="4" creationId="{6EF3BFE2-295B-8329-59AC-ACE38AE590E8}"/>
          </ac:spMkLst>
        </pc:spChg>
        <pc:spChg chg="add mod">
          <ac:chgData name="Paola Sagliocca" userId="5202bf7b-3be4-4efc-8dfe-b25d2421ea5b" providerId="ADAL" clId="{5352DDE7-19D9-40CF-8497-9793496C09C5}" dt="2025-06-17T21:06:36.648" v="489" actId="1076"/>
          <ac:spMkLst>
            <pc:docMk/>
            <pc:sldMk cId="1553548676" sldId="436"/>
            <ac:spMk id="5" creationId="{FE4AD2EF-239D-DA1C-2EF7-49F89EAE12A8}"/>
          </ac:spMkLst>
        </pc:spChg>
        <pc:spChg chg="add mod">
          <ac:chgData name="Paola Sagliocca" userId="5202bf7b-3be4-4efc-8dfe-b25d2421ea5b" providerId="ADAL" clId="{5352DDE7-19D9-40CF-8497-9793496C09C5}" dt="2025-06-17T21:06:48.836" v="491" actId="1076"/>
          <ac:spMkLst>
            <pc:docMk/>
            <pc:sldMk cId="1553548676" sldId="436"/>
            <ac:spMk id="6" creationId="{5E615120-9E26-F395-73C0-DFE5E02308D2}"/>
          </ac:spMkLst>
        </pc:spChg>
        <pc:spChg chg="add mod">
          <ac:chgData name="Paola Sagliocca" userId="5202bf7b-3be4-4efc-8dfe-b25d2421ea5b" providerId="ADAL" clId="{5352DDE7-19D9-40CF-8497-9793496C09C5}" dt="2025-06-17T21:04:30.821" v="476" actId="20577"/>
          <ac:spMkLst>
            <pc:docMk/>
            <pc:sldMk cId="1553548676" sldId="436"/>
            <ac:spMk id="9" creationId="{1799AF6A-54B4-382E-BE55-36932670D0E2}"/>
          </ac:spMkLst>
        </pc:spChg>
        <pc:picChg chg="add mod">
          <ac:chgData name="Paola Sagliocca" userId="5202bf7b-3be4-4efc-8dfe-b25d2421ea5b" providerId="ADAL" clId="{5352DDE7-19D9-40CF-8497-9793496C09C5}" dt="2025-06-17T20:42:57.869" v="42" actId="1076"/>
          <ac:picMkLst>
            <pc:docMk/>
            <pc:sldMk cId="1553548676" sldId="436"/>
            <ac:picMk id="3" creationId="{1A62B367-D6E7-F932-EED6-854513A395B8}"/>
          </ac:picMkLst>
        </pc:picChg>
      </pc:sldChg>
      <pc:sldChg chg="addSp delSp modSp new add del mod setBg">
        <pc:chgData name="Paola Sagliocca" userId="5202bf7b-3be4-4efc-8dfe-b25d2421ea5b" providerId="ADAL" clId="{5352DDE7-19D9-40CF-8497-9793496C09C5}" dt="2025-06-22T14:02:36.370" v="3653" actId="207"/>
        <pc:sldMkLst>
          <pc:docMk/>
          <pc:sldMk cId="816758809" sldId="437"/>
        </pc:sldMkLst>
        <pc:spChg chg="mod">
          <ac:chgData name="Paola Sagliocca" userId="5202bf7b-3be4-4efc-8dfe-b25d2421ea5b" providerId="ADAL" clId="{5352DDE7-19D9-40CF-8497-9793496C09C5}" dt="2025-06-22T14:02:36.370" v="3653" actId="207"/>
          <ac:spMkLst>
            <pc:docMk/>
            <pc:sldMk cId="816758809" sldId="437"/>
            <ac:spMk id="2" creationId="{9242F298-0D66-2042-4134-8F55C2839F43}"/>
          </ac:spMkLst>
        </pc:spChg>
        <pc:spChg chg="add mod">
          <ac:chgData name="Paola Sagliocca" userId="5202bf7b-3be4-4efc-8dfe-b25d2421ea5b" providerId="ADAL" clId="{5352DDE7-19D9-40CF-8497-9793496C09C5}" dt="2025-06-22T13:27:07.296" v="3566" actId="1076"/>
          <ac:spMkLst>
            <pc:docMk/>
            <pc:sldMk cId="816758809" sldId="437"/>
            <ac:spMk id="7" creationId="{676F9605-0B29-FA9F-8D69-0E208FC46D4B}"/>
          </ac:spMkLst>
        </pc:spChg>
        <pc:spChg chg="add mod">
          <ac:chgData name="Paola Sagliocca" userId="5202bf7b-3be4-4efc-8dfe-b25d2421ea5b" providerId="ADAL" clId="{5352DDE7-19D9-40CF-8497-9793496C09C5}" dt="2025-06-22T13:27:07.296" v="3566" actId="1076"/>
          <ac:spMkLst>
            <pc:docMk/>
            <pc:sldMk cId="816758809" sldId="437"/>
            <ac:spMk id="8" creationId="{8AF1A7C8-F52A-5400-95F3-CB94A6B145CA}"/>
          </ac:spMkLst>
        </pc:spChg>
        <pc:picChg chg="add mod modCrop">
          <ac:chgData name="Paola Sagliocca" userId="5202bf7b-3be4-4efc-8dfe-b25d2421ea5b" providerId="ADAL" clId="{5352DDE7-19D9-40CF-8497-9793496C09C5}" dt="2025-06-22T13:35:26.339" v="3652" actId="1076"/>
          <ac:picMkLst>
            <pc:docMk/>
            <pc:sldMk cId="816758809" sldId="437"/>
            <ac:picMk id="12" creationId="{77D5E697-EDFF-6DD3-EC79-6C0D40BA2D6D}"/>
          </ac:picMkLst>
        </pc:picChg>
      </pc:sldChg>
      <pc:sldChg chg="addSp delSp modSp new del mod ord setBg chgLayout">
        <pc:chgData name="Paola Sagliocca" userId="5202bf7b-3be4-4efc-8dfe-b25d2421ea5b" providerId="ADAL" clId="{5352DDE7-19D9-40CF-8497-9793496C09C5}" dt="2025-06-19T14:16:40.072" v="1856" actId="47"/>
        <pc:sldMkLst>
          <pc:docMk/>
          <pc:sldMk cId="1932972308" sldId="437"/>
        </pc:sldMkLst>
      </pc:sldChg>
      <pc:sldChg chg="modSp new del mod setBg">
        <pc:chgData name="Paola Sagliocca" userId="5202bf7b-3be4-4efc-8dfe-b25d2421ea5b" providerId="ADAL" clId="{5352DDE7-19D9-40CF-8497-9793496C09C5}" dt="2025-06-18T13:58:13.320" v="1847" actId="47"/>
        <pc:sldMkLst>
          <pc:docMk/>
          <pc:sldMk cId="1352558432" sldId="438"/>
        </pc:sldMkLst>
      </pc:sldChg>
      <pc:sldChg chg="addSp delSp modSp add mod">
        <pc:chgData name="Paola Sagliocca" userId="5202bf7b-3be4-4efc-8dfe-b25d2421ea5b" providerId="ADAL" clId="{5352DDE7-19D9-40CF-8497-9793496C09C5}" dt="2025-06-22T13:27:51.891" v="3570" actId="1076"/>
        <pc:sldMkLst>
          <pc:docMk/>
          <pc:sldMk cId="3773964602" sldId="438"/>
        </pc:sldMkLst>
        <pc:spChg chg="mod">
          <ac:chgData name="Paola Sagliocca" userId="5202bf7b-3be4-4efc-8dfe-b25d2421ea5b" providerId="ADAL" clId="{5352DDE7-19D9-40CF-8497-9793496C09C5}" dt="2025-06-22T12:59:50.496" v="2945" actId="20577"/>
          <ac:spMkLst>
            <pc:docMk/>
            <pc:sldMk cId="3773964602" sldId="438"/>
            <ac:spMk id="2" creationId="{36BA9B1D-C7BE-D76F-0C81-264D06C7A270}"/>
          </ac:spMkLst>
        </pc:spChg>
        <pc:spChg chg="add mod">
          <ac:chgData name="Paola Sagliocca" userId="5202bf7b-3be4-4efc-8dfe-b25d2421ea5b" providerId="ADAL" clId="{5352DDE7-19D9-40CF-8497-9793496C09C5}" dt="2025-06-22T13:27:41.823" v="3569" actId="1076"/>
          <ac:spMkLst>
            <pc:docMk/>
            <pc:sldMk cId="3773964602" sldId="438"/>
            <ac:spMk id="38" creationId="{07EB5415-2AFF-3CEE-A4E7-96FC4A71A976}"/>
          </ac:spMkLst>
        </pc:spChg>
        <pc:spChg chg="add mod">
          <ac:chgData name="Paola Sagliocca" userId="5202bf7b-3be4-4efc-8dfe-b25d2421ea5b" providerId="ADAL" clId="{5352DDE7-19D9-40CF-8497-9793496C09C5}" dt="2025-06-22T13:27:41.823" v="3569" actId="1076"/>
          <ac:spMkLst>
            <pc:docMk/>
            <pc:sldMk cId="3773964602" sldId="438"/>
            <ac:spMk id="39" creationId="{8182D6BD-B40E-CBE1-4448-6BF8E424650E}"/>
          </ac:spMkLst>
        </pc:spChg>
        <pc:spChg chg="add mod">
          <ac:chgData name="Paola Sagliocca" userId="5202bf7b-3be4-4efc-8dfe-b25d2421ea5b" providerId="ADAL" clId="{5352DDE7-19D9-40CF-8497-9793496C09C5}" dt="2025-06-22T13:27:51.891" v="3570" actId="1076"/>
          <ac:spMkLst>
            <pc:docMk/>
            <pc:sldMk cId="3773964602" sldId="438"/>
            <ac:spMk id="40" creationId="{B9A3020E-B035-DFE6-9906-C11C607B4EBD}"/>
          </ac:spMkLst>
        </pc:spChg>
      </pc:sldChg>
      <pc:sldChg chg="addSp delSp modSp new mod setBg">
        <pc:chgData name="Paola Sagliocca" userId="5202bf7b-3be4-4efc-8dfe-b25d2421ea5b" providerId="ADAL" clId="{5352DDE7-19D9-40CF-8497-9793496C09C5}" dt="2025-06-22T13:23:23.728" v="3548" actId="1076"/>
        <pc:sldMkLst>
          <pc:docMk/>
          <pc:sldMk cId="1724100192" sldId="439"/>
        </pc:sldMkLst>
        <pc:spChg chg="mod">
          <ac:chgData name="Paola Sagliocca" userId="5202bf7b-3be4-4efc-8dfe-b25d2421ea5b" providerId="ADAL" clId="{5352DDE7-19D9-40CF-8497-9793496C09C5}" dt="2025-06-22T13:07:49.740" v="3000" actId="207"/>
          <ac:spMkLst>
            <pc:docMk/>
            <pc:sldMk cId="1724100192" sldId="439"/>
            <ac:spMk id="2" creationId="{34C7EE57-801A-2C28-90B3-3D988FCEAC6D}"/>
          </ac:spMkLst>
        </pc:spChg>
        <pc:spChg chg="mod">
          <ac:chgData name="Paola Sagliocca" userId="5202bf7b-3be4-4efc-8dfe-b25d2421ea5b" providerId="ADAL" clId="{5352DDE7-19D9-40CF-8497-9793496C09C5}" dt="2025-06-21T12:38:45.090" v="2110"/>
          <ac:spMkLst>
            <pc:docMk/>
            <pc:sldMk cId="1724100192" sldId="439"/>
            <ac:spMk id="6" creationId="{4149832B-EBFA-73D2-C1C6-0FF263DEFFAE}"/>
          </ac:spMkLst>
        </pc:spChg>
        <pc:spChg chg="mod">
          <ac:chgData name="Paola Sagliocca" userId="5202bf7b-3be4-4efc-8dfe-b25d2421ea5b" providerId="ADAL" clId="{5352DDE7-19D9-40CF-8497-9793496C09C5}" dt="2025-06-21T12:38:45.090" v="2110"/>
          <ac:spMkLst>
            <pc:docMk/>
            <pc:sldMk cId="1724100192" sldId="439"/>
            <ac:spMk id="7" creationId="{B6FBC92B-42F2-0985-4B23-41B80A244D9F}"/>
          </ac:spMkLst>
        </pc:spChg>
        <pc:spChg chg="mod">
          <ac:chgData name="Paola Sagliocca" userId="5202bf7b-3be4-4efc-8dfe-b25d2421ea5b" providerId="ADAL" clId="{5352DDE7-19D9-40CF-8497-9793496C09C5}" dt="2025-06-21T12:38:45.090" v="2110"/>
          <ac:spMkLst>
            <pc:docMk/>
            <pc:sldMk cId="1724100192" sldId="439"/>
            <ac:spMk id="8" creationId="{C8A16612-A691-798D-DFAA-12DAB240E1A2}"/>
          </ac:spMkLst>
        </pc:spChg>
        <pc:spChg chg="add mod">
          <ac:chgData name="Paola Sagliocca" userId="5202bf7b-3be4-4efc-8dfe-b25d2421ea5b" providerId="ADAL" clId="{5352DDE7-19D9-40CF-8497-9793496C09C5}" dt="2025-06-22T13:23:23.728" v="3548" actId="1076"/>
          <ac:spMkLst>
            <pc:docMk/>
            <pc:sldMk cId="1724100192" sldId="439"/>
            <ac:spMk id="12" creationId="{E10139E5-3E25-2A04-95C9-877CB75D37BF}"/>
          </ac:spMkLst>
        </pc:spChg>
        <pc:grpChg chg="add mod">
          <ac:chgData name="Paola Sagliocca" userId="5202bf7b-3be4-4efc-8dfe-b25d2421ea5b" providerId="ADAL" clId="{5352DDE7-19D9-40CF-8497-9793496C09C5}" dt="2025-06-21T12:38:45.090" v="2110"/>
          <ac:grpSpMkLst>
            <pc:docMk/>
            <pc:sldMk cId="1724100192" sldId="439"/>
            <ac:grpSpMk id="5" creationId="{D4034C61-8320-2997-7DFF-6EE84F59440E}"/>
          </ac:grpSpMkLst>
        </pc:grpChg>
      </pc:sldChg>
      <pc:sldChg chg="new del">
        <pc:chgData name="Paola Sagliocca" userId="5202bf7b-3be4-4efc-8dfe-b25d2421ea5b" providerId="ADAL" clId="{5352DDE7-19D9-40CF-8497-9793496C09C5}" dt="2025-06-18T12:17:41.226" v="1509" actId="47"/>
        <pc:sldMkLst>
          <pc:docMk/>
          <pc:sldMk cId="3666812685" sldId="4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20/07/2025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20/07/2025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C6074-4D78-1D78-4228-68E876E49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19E48E-6B28-2667-4C10-19167E3EA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65C906-2120-BF45-D640-308239FFD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FCFA4-9CC0-F767-C747-E601A6B98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789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F83F-CED9-A3DC-E55A-97C58646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8C63AA-3C1A-0449-4602-B747EE664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E3D449-F6BE-85DF-C2A7-2B30EA0AF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EE7A49-01D6-E768-0D1E-8F0E9D097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917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22261-C371-787C-9915-4A3C4EA4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8A472F-3FE3-2D74-C327-3455AFFC6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40C105-8724-163B-FD4E-7F77EBF5A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4EDD4D-504A-4A6B-0CE4-498D174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85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77D20-6EA1-73BD-3971-C34506F02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8F900B-F424-3C77-CF9F-5D8E553CA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898551-75B5-4508-14AE-E1C623EF9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59D53F-0612-C48F-A98E-46E4769DD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257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ebra.perlingiere@enron.com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9468" y="434336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DATASET EMAIL DI ENRON</a:t>
            </a:r>
          </a:p>
        </p:txBody>
      </p:sp>
      <p:pic>
        <p:nvPicPr>
          <p:cNvPr id="4" name="Immagine 3" descr="Immagine che contiene Elementi grafici, Carattere, grafica, logo&#10;&#10;Il contenuto generato dall'IA potrebbe non essere corretto.">
            <a:extLst>
              <a:ext uri="{FF2B5EF4-FFF2-40B4-BE49-F238E27FC236}">
                <a16:creationId xmlns:a16="http://schemas.microsoft.com/office/drawing/2014/main" id="{15C9E00E-6624-8731-3ADB-A58FC79BB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7" y="884816"/>
            <a:ext cx="5161248" cy="50883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2894A249-6C44-B7BC-E7B0-4B6739B0F1EE}"/>
              </a:ext>
            </a:extLst>
          </p:cNvPr>
          <p:cNvGrpSpPr/>
          <p:nvPr/>
        </p:nvGrpSpPr>
        <p:grpSpPr>
          <a:xfrm>
            <a:off x="6219468" y="3703315"/>
            <a:ext cx="4629534" cy="45721"/>
            <a:chOff x="6309904" y="3703317"/>
            <a:chExt cx="4629534" cy="45721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27489969-F992-D57D-176C-8E04034162B6}"/>
                </a:ext>
              </a:extLst>
            </p:cNvPr>
            <p:cNvSpPr/>
            <p:nvPr/>
          </p:nvSpPr>
          <p:spPr>
            <a:xfrm>
              <a:off x="6309904" y="3703319"/>
              <a:ext cx="1543178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A5CACF46-D59A-6245-C136-40BE0C15F917}"/>
                </a:ext>
              </a:extLst>
            </p:cNvPr>
            <p:cNvSpPr/>
            <p:nvPr/>
          </p:nvSpPr>
          <p:spPr>
            <a:xfrm>
              <a:off x="7853082" y="3703318"/>
              <a:ext cx="1543178" cy="45719"/>
            </a:xfrm>
            <a:prstGeom prst="rect">
              <a:avLst/>
            </a:prstGeom>
            <a:solidFill>
              <a:srgbClr val="2D9C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65F4D31-5D62-A46B-3630-B8266AAC7457}"/>
                </a:ext>
              </a:extLst>
            </p:cNvPr>
            <p:cNvSpPr/>
            <p:nvPr/>
          </p:nvSpPr>
          <p:spPr>
            <a:xfrm>
              <a:off x="9396260" y="3703317"/>
              <a:ext cx="1543178" cy="45719"/>
            </a:xfrm>
            <a:prstGeom prst="rect">
              <a:avLst/>
            </a:prstGeom>
            <a:solidFill>
              <a:srgbClr val="0083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94EF1-C0CC-9785-BCB9-B66CA91C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1A1DCB9-1CA7-D5AB-5866-C7FF41BD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977888" y="-66133"/>
            <a:ext cx="2147979" cy="2280247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9F5D3E8A-2209-73D6-B1E0-1347D732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5" name="Figura a mano libera 20">
              <a:extLst>
                <a:ext uri="{FF2B5EF4-FFF2-40B4-BE49-F238E27FC236}">
                  <a16:creationId xmlns:a16="http://schemas.microsoft.com/office/drawing/2014/main" id="{9CB998C7-D1CE-AE87-3235-F980B7688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21">
              <a:extLst>
                <a:ext uri="{FF2B5EF4-FFF2-40B4-BE49-F238E27FC236}">
                  <a16:creationId xmlns:a16="http://schemas.microsoft.com/office/drawing/2014/main" id="{18A04EB4-7A1B-2C27-2354-963A88061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" name="Titolo 2">
            <a:extLst>
              <a:ext uri="{FF2B5EF4-FFF2-40B4-BE49-F238E27FC236}">
                <a16:creationId xmlns:a16="http://schemas.microsoft.com/office/drawing/2014/main" id="{F615D2C7-4691-E74F-0849-7E872B5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5" y="235755"/>
            <a:ext cx="10660746" cy="88587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di comunità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F7E6CB-B57F-3967-0F2C-9541B01B9323}"/>
              </a:ext>
            </a:extLst>
          </p:cNvPr>
          <p:cNvSpPr txBox="1"/>
          <p:nvPr/>
        </p:nvSpPr>
        <p:spPr>
          <a:xfrm>
            <a:off x="336429" y="5663002"/>
            <a:ext cx="10463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Nel periodo di crisi che anticipa la bancarotta il numero e le dimensioni delle </a:t>
            </a:r>
          </a:p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comunità esplodono, con gruppi che raggiungono anche oltre 1000 membri.</a:t>
            </a:r>
          </a:p>
        </p:txBody>
      </p:sp>
      <p:pic>
        <p:nvPicPr>
          <p:cNvPr id="12" name="Segnaposto contenuto 11" descr="Immagine che contiene schermata, diagramma, Policromia&#10;&#10;Il contenuto generato dall'IA potrebbe non essere corretto.">
            <a:extLst>
              <a:ext uri="{FF2B5EF4-FFF2-40B4-BE49-F238E27FC236}">
                <a16:creationId xmlns:a16="http://schemas.microsoft.com/office/drawing/2014/main" id="{4D72710A-D4AF-6F6A-5D19-CA588C7DC9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2" y="1547169"/>
            <a:ext cx="8325613" cy="3943304"/>
          </a:xfrm>
        </p:spPr>
      </p:pic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ACEDAE4A-1C76-B3AC-131E-3E9DE2B3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7" t="5041" r="339"/>
          <a:stretch>
            <a:fillRect/>
          </a:stretch>
        </p:blipFill>
        <p:spPr>
          <a:xfrm>
            <a:off x="8940877" y="956854"/>
            <a:ext cx="1960868" cy="1691455"/>
          </a:xfrm>
          <a:prstGeom prst="rect">
            <a:avLst/>
          </a:prstGeom>
        </p:spPr>
      </p:pic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945C7B39-DC8A-A79F-38EF-6EE3745E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42"/>
          <a:stretch>
            <a:fillRect/>
          </a:stretch>
        </p:blipFill>
        <p:spPr>
          <a:xfrm>
            <a:off x="9904360" y="2758299"/>
            <a:ext cx="1960868" cy="1714830"/>
          </a:xfrm>
          <a:prstGeom prst="rect">
            <a:avLst/>
          </a:prstGeom>
        </p:spPr>
      </p:pic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DB9F8ED7-6C4F-412B-31BD-3B8A16AB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t="6220" r="32413"/>
          <a:stretch>
            <a:fillRect/>
          </a:stretch>
        </p:blipFill>
        <p:spPr>
          <a:xfrm>
            <a:off x="8950206" y="4473129"/>
            <a:ext cx="1951539" cy="18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72760-CBC2-3E9B-D7D1-3134B62D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Immagine che contiene schermat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62B367-D6E7-F932-EED6-854513A395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0" y="1466491"/>
            <a:ext cx="6025610" cy="496801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99AF6A-54B4-382E-BE55-36932670D0E2}"/>
              </a:ext>
            </a:extLst>
          </p:cNvPr>
          <p:cNvSpPr txBox="1"/>
          <p:nvPr/>
        </p:nvSpPr>
        <p:spPr>
          <a:xfrm>
            <a:off x="569342" y="268222"/>
            <a:ext cx="1075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L’obiettivo è valutare la stabilità strutturale della rete di email mese per mese, per vedere se si frammenta in vista della crisi: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F3BFE2-295B-8329-59AC-ACE38AE590E8}"/>
              </a:ext>
            </a:extLst>
          </p:cNvPr>
          <p:cNvSpPr txBox="1"/>
          <p:nvPr/>
        </p:nvSpPr>
        <p:spPr>
          <a:xfrm>
            <a:off x="6832118" y="1831982"/>
            <a:ext cx="47272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 è una diminuzione significativa della percentuale della componente gigante proprio durante il periodo della crisi. La percentuale scende da valori intorno al 88-90% (tipici del periodo pre-crisi) a circa 77-82% nel periodo post-crisi. Questo suggerisce una frammentazione della rete di comunicazione: le persone iniziano a comunicare in gruppi più isolati, possibilmente per ragioni di sicurezza, confidenzialità o semplicemente perché alcuni dipendenti lasciano l'azienda.</a:t>
            </a:r>
          </a:p>
          <a:p>
            <a:endParaRPr lang="it-IT" sz="11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4AD2EF-239D-DA1C-2EF7-49F89EAE12A8}"/>
              </a:ext>
            </a:extLst>
          </p:cNvPr>
          <p:cNvSpPr txBox="1"/>
          <p:nvPr/>
        </p:nvSpPr>
        <p:spPr>
          <a:xfrm>
            <a:off x="6832119" y="3554808"/>
            <a:ext cx="4727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>
                <a:solidFill>
                  <a:srgbClr val="0087C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osserva un picco drammatico nel numero di componenti separate proprio in corrispondenza della crisi (ottobre 2001), passando da circa 200-300 componenti a quasi 500. Questo conferma la frammentazione della rete: invece di un'unica grande rete interconnessa, si formano molti piccoli gruppi isolati di comunicazione.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615120-9E26-F395-73C0-DFE5E02308D2}"/>
              </a:ext>
            </a:extLst>
          </p:cNvPr>
          <p:cNvSpPr txBox="1"/>
          <p:nvPr/>
        </p:nvSpPr>
        <p:spPr>
          <a:xfrm>
            <a:off x="6832120" y="4902681"/>
            <a:ext cx="47272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>
                <a:solidFill>
                  <a:srgbClr val="2B7D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diametro rimane relativamente stabile durante tutto il periodo, oscillando tra 12-18. Questo è interessante perché, nonostante la frammentazione, i percorsi di comunicazione all'interno della componente gigante rimangono di lunghezza simile.</a:t>
            </a:r>
          </a:p>
        </p:txBody>
      </p:sp>
    </p:spTree>
    <p:extLst>
      <p:ext uri="{BB962C8B-B14F-4D97-AF65-F5344CB8AC3E}">
        <p14:creationId xmlns:p14="http://schemas.microsoft.com/office/powerpoint/2010/main" val="155354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0AE68-D597-0DFB-07D7-18B68157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E06DCFD-3107-9940-F144-005F53AF1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73034"/>
              </p:ext>
            </p:extLst>
          </p:nvPr>
        </p:nvGraphicFramePr>
        <p:xfrm>
          <a:off x="442488" y="2751698"/>
          <a:ext cx="11307024" cy="311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252">
                  <a:extLst>
                    <a:ext uri="{9D8B030D-6E8A-4147-A177-3AD203B41FA5}">
                      <a16:colId xmlns:a16="http://schemas.microsoft.com/office/drawing/2014/main" val="3206011051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960609410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96273366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3797167677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496213681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073743962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3733347594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716238802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52453017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634516117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28007255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727703496"/>
                    </a:ext>
                  </a:extLst>
                </a:gridCol>
              </a:tblGrid>
              <a:tr h="273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2001-12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77140"/>
                  </a:ext>
                </a:extLst>
              </a:tr>
              <a:tr h="437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Debra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Perlingiere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Debra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Perlingiere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Gerosimo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ekrogh@serv.net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hacole@swidlaw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744146"/>
                  </a:ext>
                </a:extLst>
              </a:tr>
              <a:tr h="764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Sally Beck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Jeff.Dasovich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Steven Kean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(Andrew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Fastow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Skilling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vicky@hoganinvestment.com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Kenneth B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Mehlman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gailg@morgangroup.com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J. Kean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(Kenneth Lay)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Lynn Blair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9063404"/>
                  </a:ext>
                </a:extLst>
              </a:tr>
              <a:tr h="60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Tana Jones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Gerald.Nemec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Tim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Belden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Kay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Mann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b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Andy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Zipper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pwareing@aol.com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Marie Heard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(Debra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Perlingiere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D.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570344"/>
                  </a:ext>
                </a:extLst>
              </a:tr>
              <a:tr h="60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Kay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Mann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Gerald.Nemec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Tana Jones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Kay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Mann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Tana Jones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J. Kaminski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Bill Williams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(Tim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Belden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Kaminski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 Heard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(Sara Shackleton)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D.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Bill Rapp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42889"/>
                  </a:ext>
                </a:extLst>
              </a:tr>
              <a:tr h="437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Steven Kean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Kay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Mann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Kay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Mann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tallen@mclarty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Marie Heard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eboon@thlee.com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Louise Kitchen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ShelleyCorman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Rod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Hayslett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Kenneth Lay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13326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12C707-283E-B72F-3279-0585206AABBB}"/>
              </a:ext>
            </a:extLst>
          </p:cNvPr>
          <p:cNvSpPr txBox="1"/>
          <p:nvPr/>
        </p:nvSpPr>
        <p:spPr>
          <a:xfrm>
            <a:off x="442488" y="1935180"/>
            <a:ext cx="1068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 metà 2001 (agosto) c'è un chiaro calo nella presenza degli utenti centrali. Al posto loro, nuovi nomi iniziano a comparire frequentemente.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0A05D5-34D0-EFC2-D1F8-4ABA4AB3E4D0}"/>
              </a:ext>
            </a:extLst>
          </p:cNvPr>
          <p:cNvSpPr txBox="1"/>
          <p:nvPr/>
        </p:nvSpPr>
        <p:spPr>
          <a:xfrm>
            <a:off x="442487" y="422682"/>
            <a:ext cx="10688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7F7F7F"/>
                </a:solidFill>
              </a:rPr>
              <a:t>Utenti centrali più attivi nelle cinque comunità più grandi (Gennaio–Dicembre 2001)</a:t>
            </a:r>
            <a:endParaRPr lang="it-IT" sz="2800" b="1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3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FC74-9B64-206A-08AE-9AD46050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29" y="571941"/>
            <a:ext cx="9886555" cy="1160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Come varia il flusso di mail negli eventi importanti?</a:t>
            </a:r>
            <a:br>
              <a:rPr lang="it-IT" sz="2000" b="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it-IT" sz="1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 possiamo intuire analizzando il volume interno di email prima e dopo eventi aziendali cruciali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5B77FEC-807B-D83D-31D1-3C124AB2B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10292282" y="-152397"/>
            <a:ext cx="1747321" cy="2052117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0AB704E4-5575-4BAC-06D0-EB98E264C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" name="Figura a mano libera 20">
              <a:extLst>
                <a:ext uri="{FF2B5EF4-FFF2-40B4-BE49-F238E27FC236}">
                  <a16:creationId xmlns:a16="http://schemas.microsoft.com/office/drawing/2014/main" id="{7D2ACAB9-024C-A4EF-FB25-0F14176C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" name="Figura a mano libera 21">
              <a:extLst>
                <a:ext uri="{FF2B5EF4-FFF2-40B4-BE49-F238E27FC236}">
                  <a16:creationId xmlns:a16="http://schemas.microsoft.com/office/drawing/2014/main" id="{4EFBC8F6-41D4-1D2F-B82B-DB044F24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14" name="Segnaposto contenuto 13" descr="Immagine che contiene schermata, testo, linea">
            <a:extLst>
              <a:ext uri="{FF2B5EF4-FFF2-40B4-BE49-F238E27FC236}">
                <a16:creationId xmlns:a16="http://schemas.microsoft.com/office/drawing/2014/main" id="{CA4E0916-3CD6-C112-0D2F-B4F64C116C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"/>
          <a:stretch>
            <a:fillRect/>
          </a:stretch>
        </p:blipFill>
        <p:spPr>
          <a:xfrm>
            <a:off x="513741" y="1959374"/>
            <a:ext cx="11005008" cy="4530671"/>
          </a:xfrm>
        </p:spPr>
      </p:pic>
      <p:sp>
        <p:nvSpPr>
          <p:cNvPr id="5" name="Rettangolo 4">
            <a:hlinkClick r:id="rId3" action="ppaction://hlinksldjump"/>
            <a:extLst>
              <a:ext uri="{FF2B5EF4-FFF2-40B4-BE49-F238E27FC236}">
                <a16:creationId xmlns:a16="http://schemas.microsoft.com/office/drawing/2014/main" id="{F9DCA396-566F-ECA5-6107-D7B25BD0C4C6}"/>
              </a:ext>
            </a:extLst>
          </p:cNvPr>
          <p:cNvSpPr/>
          <p:nvPr/>
        </p:nvSpPr>
        <p:spPr>
          <a:xfrm rot="2920348">
            <a:off x="10995808" y="416992"/>
            <a:ext cx="345916" cy="3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86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BB82A-55B9-E79B-AF9F-3D27A3B6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27197-1411-102D-39BA-0091A87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29" y="571941"/>
            <a:ext cx="9886555" cy="1160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Come varia il flusso di mail negli eventi importanti?</a:t>
            </a:r>
            <a:br>
              <a:rPr lang="it-IT" sz="2000" b="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it-IT" sz="1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 possiamo intuire analizzando il volume interno di email prima e dopo eventi aziendali cruciali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4C2125F-C004-CC9F-CECD-15881F72B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10292282" y="-152397"/>
            <a:ext cx="1747321" cy="2052117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C2D1E910-E25E-BE79-8980-5FF8D47E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" name="Figura a mano libera 20">
              <a:extLst>
                <a:ext uri="{FF2B5EF4-FFF2-40B4-BE49-F238E27FC236}">
                  <a16:creationId xmlns:a16="http://schemas.microsoft.com/office/drawing/2014/main" id="{0FAEAB77-7200-6CA9-5E81-F3AF82BA6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" name="Figura a mano libera 21">
              <a:extLst>
                <a:ext uri="{FF2B5EF4-FFF2-40B4-BE49-F238E27FC236}">
                  <a16:creationId xmlns:a16="http://schemas.microsoft.com/office/drawing/2014/main" id="{72879EE8-3CD8-9E80-C957-E89FF030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839DD346-1D6F-7F9B-F047-C2F105E4C806}"/>
              </a:ext>
            </a:extLst>
          </p:cNvPr>
          <p:cNvSpPr/>
          <p:nvPr/>
        </p:nvSpPr>
        <p:spPr>
          <a:xfrm>
            <a:off x="10655929" y="108642"/>
            <a:ext cx="307818" cy="325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Segnaposto contenuto 15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42581419-2FCF-F0D3-ED11-E07B1BBF79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3" y="1961316"/>
            <a:ext cx="10021949" cy="4593393"/>
          </a:xfrm>
        </p:spPr>
      </p:pic>
    </p:spTree>
    <p:extLst>
      <p:ext uri="{BB962C8B-B14F-4D97-AF65-F5344CB8AC3E}">
        <p14:creationId xmlns:p14="http://schemas.microsoft.com/office/powerpoint/2010/main" val="377321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9E63B-4602-F3EB-2873-F3F9202D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16" y="5214796"/>
            <a:ext cx="10378365" cy="1262959"/>
          </a:xfrm>
        </p:spPr>
        <p:txBody>
          <a:bodyPr/>
          <a:lstStyle/>
          <a:p>
            <a:b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alcuni casi il panico: Il 16 ottobre 2001 Enron annuncia una perdita di 618 milioni di dollari. Il volume medio giornaliero di email triplica (+330%).</a:t>
            </a:r>
            <a:b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altri, il silenzio più totale: Il 28 novembre 2001, poco prima del collasso definitivo, il titolo arriva sotto 1 dollaro e il volume delle email cala drasticamente (-66%), segnalando una possibile disgregazione interna o una riduzione drastica delle comunicazioni operative. il 2 dicembre 2001 Enron annuncia la bancarotta e il volume di mail crolla del 60%. </a:t>
            </a:r>
          </a:p>
        </p:txBody>
      </p:sp>
      <p:pic>
        <p:nvPicPr>
          <p:cNvPr id="17" name="Segnaposto contenuto 16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AAB00459-902B-4F37-4C07-833114976C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2422" r="778" b="2833"/>
          <a:stretch>
            <a:fillRect/>
          </a:stretch>
        </p:blipFill>
        <p:spPr>
          <a:xfrm>
            <a:off x="1330566" y="380245"/>
            <a:ext cx="9114758" cy="4164595"/>
          </a:xfr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5A5E063F-081C-8E5D-DC8E-9426F6E67573}"/>
              </a:ext>
            </a:extLst>
          </p:cNvPr>
          <p:cNvSpPr/>
          <p:nvPr/>
        </p:nvSpPr>
        <p:spPr>
          <a:xfrm>
            <a:off x="9248293" y="2113172"/>
            <a:ext cx="1457865" cy="6987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9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3374288-BF37-22F6-1ACD-A98EF1048E13}"/>
              </a:ext>
            </a:extLst>
          </p:cNvPr>
          <p:cNvSpPr txBox="1"/>
          <p:nvPr/>
        </p:nvSpPr>
        <p:spPr>
          <a:xfrm>
            <a:off x="232867" y="207035"/>
            <a:ext cx="1159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Concentrandoci sulle figure di rilievo emerse dalle metriche di centralità guardiamo come si comportano davanti alla crisi</a:t>
            </a:r>
          </a:p>
        </p:txBody>
      </p:sp>
      <p:pic>
        <p:nvPicPr>
          <p:cNvPr id="6" name="Segnaposto contenuto 5" descr="Immagine che contiene testo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9FC0A4C8-BCC8-3A77-BCB5-08F9C714501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3"/>
          <a:stretch>
            <a:fillRect/>
          </a:stretch>
        </p:blipFill>
        <p:spPr>
          <a:xfrm>
            <a:off x="126475" y="1388363"/>
            <a:ext cx="6966674" cy="5160960"/>
          </a:xfrm>
        </p:spPr>
      </p:pic>
      <p:pic>
        <p:nvPicPr>
          <p:cNvPr id="13" name="Segnaposto contenuto 11" descr="Immagine che contiene testo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E6CC03DD-ED18-BC8A-6962-193C422C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8" t="33062" r="554" b="32211"/>
          <a:stretch>
            <a:fillRect/>
          </a:stretch>
        </p:blipFill>
        <p:spPr>
          <a:xfrm>
            <a:off x="6881253" y="5469637"/>
            <a:ext cx="1498684" cy="12927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EF805E-B706-85F9-71B7-0478ABB9746E}"/>
              </a:ext>
            </a:extLst>
          </p:cNvPr>
          <p:cNvSpPr txBox="1"/>
          <p:nvPr/>
        </p:nvSpPr>
        <p:spPr>
          <a:xfrm>
            <a:off x="7982309" y="1499362"/>
            <a:ext cx="40832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Vince Kaminski: il caso più eclatante. Crescita costante fino al picco di 1400 mail, poi scompare completamente, allontanato a seguito di alcuni dubbi «scomodi».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 Jeffrey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Skilling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: pattern altrettanto significativo: picco a maggio, poi le dimissioni ad agosto quando capisce che la situazione è irrecuperabile.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Kenneth Lay: picco di attività verso agosto (dimissioni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Skilling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), segno che doveva prendere il controllo. Si riduce drasticamente quando scoppia lo scandalo, indicando possibile strategia di silenzio comunicativo.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Il Team Legal mostrano un comportamento controintuitivo: nel periodo critico poco prima dello scandalo il flusso di mail si intensifica suggerendo un coinvolgimento attivo nella gestione della crisi o nei tentativi di contenimento del danno. Poi anche per loro il silenzio.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Tim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Belden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: mantiene strategia a basso profilo.</a:t>
            </a:r>
          </a:p>
          <a:p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Greg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Whalley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: picco a giugno 2001, poi i numeri crollano praticamente a zero. Comportamento sospetto per un trader senior.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8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2F298-0D66-2042-4134-8F55C283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142875"/>
            <a:ext cx="11559540" cy="823204"/>
          </a:xfrm>
        </p:spPr>
        <p:txBody>
          <a:bodyPr/>
          <a:lstStyle/>
          <a:p>
            <a:r>
              <a:rPr lang="it-IT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 non sono i top utenti... chi ha scritto tutte queste email?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6F9605-0B29-FA9F-8D69-0E208FC46D4B}"/>
              </a:ext>
            </a:extLst>
          </p:cNvPr>
          <p:cNvSpPr txBox="1"/>
          <p:nvPr/>
        </p:nvSpPr>
        <p:spPr>
          <a:xfrm>
            <a:off x="618220" y="2973067"/>
            <a:ext cx="37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primi 10 mittenti da soli rappresentano il 48.6% del flusso in uscita totale, suggerendo centralizzazione della comunicazione.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F1A7C8-F52A-5400-95F3-CB94A6B145CA}"/>
              </a:ext>
            </a:extLst>
          </p:cNvPr>
          <p:cNvSpPr txBox="1"/>
          <p:nvPr/>
        </p:nvSpPr>
        <p:spPr>
          <a:xfrm>
            <a:off x="618220" y="4011615"/>
            <a:ext cx="372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Jae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Black da solo ha inviato l’84,6% delle email tra i top 10 mittenti, confermandosi come figura centrale nella comunicazione durante il periodo analizzato.</a:t>
            </a:r>
          </a:p>
        </p:txBody>
      </p:sp>
      <p:pic>
        <p:nvPicPr>
          <p:cNvPr id="12" name="Immagine 11" descr="Immagine che contiene schermata, Policromia, testo, cerchio&#10;&#10;Il contenuto generato dall'IA potrebbe non essere corretto.">
            <a:extLst>
              <a:ext uri="{FF2B5EF4-FFF2-40B4-BE49-F238E27FC236}">
                <a16:creationId xmlns:a16="http://schemas.microsoft.com/office/drawing/2014/main" id="{77D5E697-EDFF-6DD3-EC79-6C0D40BA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>
            <a:fillRect/>
          </a:stretch>
        </p:blipFill>
        <p:spPr>
          <a:xfrm>
            <a:off x="4477109" y="1459483"/>
            <a:ext cx="6975901" cy="49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1E67D-211F-F134-6020-9ADAC733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A9B1D-C7BE-D76F-0C81-264D06C7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84" y="472269"/>
            <a:ext cx="10634224" cy="885653"/>
          </a:xfrm>
        </p:spPr>
        <p:txBody>
          <a:bodyPr/>
          <a:lstStyle/>
          <a:p>
            <a:r>
              <a:rPr lang="it-IT" sz="3000" dirty="0">
                <a:solidFill>
                  <a:schemeClr val="tx1">
                    <a:lumMod val="50000"/>
                  </a:schemeClr>
                </a:solidFill>
              </a:rPr>
              <a:t>Topic dei 10 top mittenti più attivi nei mesi della crisi (ottobre-dicembre)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7EB5415-2AFF-3CEE-A4E7-96FC4A71A976}"/>
              </a:ext>
            </a:extLst>
          </p:cNvPr>
          <p:cNvSpPr txBox="1"/>
          <p:nvPr/>
        </p:nvSpPr>
        <p:spPr>
          <a:xfrm>
            <a:off x="1314093" y="2133272"/>
            <a:ext cx="4261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Prima della crisi (aprile-settembre) :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82D6BD-B40E-CBE1-4448-6BF8E424650E}"/>
              </a:ext>
            </a:extLst>
          </p:cNvPr>
          <p:cNvSpPr txBox="1"/>
          <p:nvPr/>
        </p:nvSpPr>
        <p:spPr>
          <a:xfrm>
            <a:off x="6616460" y="2133272"/>
            <a:ext cx="4261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Durante la crisi (ottobre-dicembre) :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9A3020E-B035-DFE6-9906-C11C607B4EBD}"/>
              </a:ext>
            </a:extLst>
          </p:cNvPr>
          <p:cNvSpPr txBox="1"/>
          <p:nvPr/>
        </p:nvSpPr>
        <p:spPr>
          <a:xfrm>
            <a:off x="240058" y="5798122"/>
            <a:ext cx="1171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Cambio di registro durante la crisi: si passa da una comunicazione operativa, tecnica e pianificata ad attività di gestione della crisi, comunicazioni istituzionali e parole legate a fallimenti o riparazioni e riferimenti a operatori del mercato e regolatori.</a:t>
            </a:r>
          </a:p>
        </p:txBody>
      </p:sp>
      <p:pic>
        <p:nvPicPr>
          <p:cNvPr id="10" name="Immagine 9" descr="Immagine che contiene testo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905788F2-62A0-9746-949D-EEC826AD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5" t="42013" r="34039" b="37233"/>
          <a:stretch>
            <a:fillRect/>
          </a:stretch>
        </p:blipFill>
        <p:spPr>
          <a:xfrm>
            <a:off x="240058" y="2557693"/>
            <a:ext cx="5698273" cy="2507241"/>
          </a:xfrm>
          <a:prstGeom prst="rect">
            <a:avLst/>
          </a:prstGeom>
        </p:spPr>
      </p:pic>
      <p:pic>
        <p:nvPicPr>
          <p:cNvPr id="12" name="Immagine 11" descr="Immagine che contiene testo, schermata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693B13AE-83EC-E51B-CC62-5CC7BD60D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6" t="39245" r="29511" b="35819"/>
          <a:stretch>
            <a:fillRect/>
          </a:stretch>
        </p:blipFill>
        <p:spPr>
          <a:xfrm>
            <a:off x="5917720" y="2557693"/>
            <a:ext cx="5909096" cy="24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6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7EE57-801A-2C28-90B3-3D988FCE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Conclusioni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D4034C61-8320-2997-7DFF-6EE84F594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10292282" y="-152397"/>
            <a:ext cx="1747321" cy="2052117"/>
            <a:chOff x="0" y="12289"/>
            <a:chExt cx="3550" cy="3551"/>
          </a:xfrm>
        </p:grpSpPr>
        <p:sp>
          <p:nvSpPr>
            <p:cNvPr id="6" name="Figura a mano libera 19">
              <a:extLst>
                <a:ext uri="{FF2B5EF4-FFF2-40B4-BE49-F238E27FC236}">
                  <a16:creationId xmlns:a16="http://schemas.microsoft.com/office/drawing/2014/main" id="{4149832B-EBFA-73D2-C1C6-0FF263DE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" name="Figura a mano libera 20">
              <a:extLst>
                <a:ext uri="{FF2B5EF4-FFF2-40B4-BE49-F238E27FC236}">
                  <a16:creationId xmlns:a16="http://schemas.microsoft.com/office/drawing/2014/main" id="{B6FBC92B-42F2-0985-4B23-41B80A244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21">
              <a:extLst>
                <a:ext uri="{FF2B5EF4-FFF2-40B4-BE49-F238E27FC236}">
                  <a16:creationId xmlns:a16="http://schemas.microsoft.com/office/drawing/2014/main" id="{C8A16612-A691-798D-DFAA-12DAB240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0139E5-3E25-2A04-95C9-877CB75D37BF}"/>
              </a:ext>
            </a:extLst>
          </p:cNvPr>
          <p:cNvSpPr txBox="1"/>
          <p:nvPr/>
        </p:nvSpPr>
        <p:spPr>
          <a:xfrm>
            <a:off x="509003" y="2050853"/>
            <a:ext cx="11009746" cy="44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Le comunicazioni interne si sono rivelate un indicatore prezioso per rilevare problemi organizzativi e finanziari: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Frammentazione crescente e rottura de flussi comunicativi.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I dirigenti, consapevoli della crisi, riducono significativamente la loro attività comunicativa, adottando un “silenzio strategico“.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Aumento dei colli di bottiglia nel periodo di crisi, con pochi nodi che diventano nodi critici per il passaggio delle informazioni, indice di un sistema stressato e meno efficiente.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Cambiamenti nei volumi e nei contenuti delle email hanno rivelato segnali anticipatori di tensione.</a:t>
            </a:r>
          </a:p>
          <a:p>
            <a:pPr lvl="2">
              <a:lnSpc>
                <a:spcPct val="200000"/>
              </a:lnSpc>
            </a:pPr>
            <a:endParaRPr lang="it-IT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C1FA3-843B-5CED-789A-7377ED7F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95375"/>
            <a:ext cx="10972800" cy="716309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po’ di contesto…</a:t>
            </a:r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EF00BBFA-7421-C869-3921-D4F3F156A12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448038"/>
            <a:ext cx="10972800" cy="4898241"/>
          </a:xfrm>
        </p:spPr>
        <p:txBody>
          <a:bodyPr/>
          <a:lstStyle/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La </a:t>
            </a:r>
            <a:r>
              <a:rPr lang="it-IT" sz="1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ENRON CORPORATION </a:t>
            </a:r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è stata una delle più grandi multinazionali statunitensi, operante nel campo dell'energia e delle forniture di gas fondata nel 1985 da Kenneth Lay con sede a Houston, Texas. 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Negli anni 2000 è considerata una delle imprese più potenti e innovative d’America, simbolo di innovazione e successo, con oltre 20.000 dipendenti e un’estesa presenza internazionale, in oltre 40 Paesi.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Ad agosto 2000 era la settima azienda al mondo per capitalizzazione (70 miliardi di dollari).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 solo un anno dopo dal picco del successo, il crollo improvviso: il 2 dicembre 2001 Enron dichiara la bancarotta. 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Enron si rende protagonista di uno dei più grandi scandali finanziari della storia moderna. Attraverso una rete complessa di società controllate e operazioni contabili fittizie, l’azienda riusciva a nascondere miliardi di debiti e a gonfiare artificialmente i propri profitti, mostrando bilanci solidi che non corrispondevano alla realtà.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Il fallimento di Enron ha causato la perdita dei risparmi di migliaia di dipendenti e azionisti, il collasso della società di revisione Arthur Andersen e ha avuto ripercussioni su tutto il sistema finanziario americano.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Il CEO Jeffrey </a:t>
            </a:r>
            <a:r>
              <a:rPr lang="it-IT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Skilling</a:t>
            </a:r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fu condannato a 24 anni di carcere, il CFO Andrew </a:t>
            </a:r>
            <a:r>
              <a:rPr lang="it-IT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Fastow</a:t>
            </a:r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a 6 anni. Il fondatore Kenneth Lay, invece, morì poco dopo essere stato riconosciuto colpevole, prima della sentenza definitiva.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F21A28B-ECAF-7E37-D98A-946A6D7F84EB}"/>
              </a:ext>
            </a:extLst>
          </p:cNvPr>
          <p:cNvGrpSpPr/>
          <p:nvPr/>
        </p:nvGrpSpPr>
        <p:grpSpPr>
          <a:xfrm flipV="1">
            <a:off x="0" y="6702725"/>
            <a:ext cx="12192000" cy="155272"/>
            <a:chOff x="6309904" y="3703317"/>
            <a:chExt cx="4629534" cy="45721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FF78D34-C48C-DFC0-D6C5-2F7B593AC5D6}"/>
                </a:ext>
              </a:extLst>
            </p:cNvPr>
            <p:cNvSpPr/>
            <p:nvPr/>
          </p:nvSpPr>
          <p:spPr>
            <a:xfrm>
              <a:off x="6309904" y="3703319"/>
              <a:ext cx="1543178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B5F0886A-AE9D-2D1B-A8DA-F223847776F8}"/>
                </a:ext>
              </a:extLst>
            </p:cNvPr>
            <p:cNvSpPr/>
            <p:nvPr/>
          </p:nvSpPr>
          <p:spPr>
            <a:xfrm>
              <a:off x="7853082" y="3703318"/>
              <a:ext cx="1543178" cy="45719"/>
            </a:xfrm>
            <a:prstGeom prst="rect">
              <a:avLst/>
            </a:prstGeom>
            <a:solidFill>
              <a:srgbClr val="2D9C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0DA6D29-C507-776E-3010-2E9590D11451}"/>
                </a:ext>
              </a:extLst>
            </p:cNvPr>
            <p:cNvSpPr/>
            <p:nvPr/>
          </p:nvSpPr>
          <p:spPr>
            <a:xfrm>
              <a:off x="9396260" y="3703317"/>
              <a:ext cx="1543178" cy="45719"/>
            </a:xfrm>
            <a:prstGeom prst="rect">
              <a:avLst/>
            </a:prstGeom>
            <a:solidFill>
              <a:srgbClr val="0083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8869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F519D-0A56-9C2F-551B-792EA3B1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41346D-7322-A3E6-8A00-9A16C9C5EE9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2998" y="770817"/>
            <a:ext cx="8672660" cy="253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OBIETTIVI DELL’ANALISI: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Esplorare la rete di comunicazione interna dell’azienda per identificare figure centrali, comunità e pattern relazionali.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600" dirty="0">
              <a:solidFill>
                <a:schemeClr val="bg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Verificare se e come i flussi di comunicazione riflettano la crisi aziendale, cercando segnali di disgregazione o stress organizzativo visibili prima degli eventi chiave.</a:t>
            </a:r>
          </a:p>
          <a:p>
            <a:pPr marL="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9603FA-B54D-F9E5-5BA6-D9944BF7ED6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2998" y="3782133"/>
            <a:ext cx="8672660" cy="230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UTILIZZATI: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delle mail aziendali di ENRON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Contiene circa 500.000 mail inviate e ricevute dai dipendenti ENRON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 mittente, destinatario, oggetto, data, corpo del messaggio.</a:t>
            </a:r>
          </a:p>
          <a:p>
            <a:pPr marL="914400" lvl="2" indent="0">
              <a:buNone/>
            </a:pPr>
            <a:endParaRPr lang="it-IT" sz="1700" dirty="0">
              <a:solidFill>
                <a:schemeClr val="bg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con l’andamento delle azioni ENRON nel mercato finanziario dal 1988 al 2001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 dati su prezzo di apertura e chiusura, volume di scambi, massimi e minimi giornalieri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FEA6A54-260D-A92C-FE6D-F72CA5ACE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232774" y="0"/>
            <a:ext cx="2959226" cy="2959226"/>
            <a:chOff x="0" y="12289"/>
            <a:chExt cx="3550" cy="3551"/>
          </a:xfrm>
        </p:grpSpPr>
        <p:sp>
          <p:nvSpPr>
            <p:cNvPr id="6" name="Figura a mano libera 19">
              <a:extLst>
                <a:ext uri="{FF2B5EF4-FFF2-40B4-BE49-F238E27FC236}">
                  <a16:creationId xmlns:a16="http://schemas.microsoft.com/office/drawing/2014/main" id="{5DFF2037-6E43-F5F9-E0AF-BCCE4023A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" name="Figura a mano libera 20">
              <a:extLst>
                <a:ext uri="{FF2B5EF4-FFF2-40B4-BE49-F238E27FC236}">
                  <a16:creationId xmlns:a16="http://schemas.microsoft.com/office/drawing/2014/main" id="{5D27C392-BB18-CD13-5900-F1923011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21">
              <a:extLst>
                <a:ext uri="{FF2B5EF4-FFF2-40B4-BE49-F238E27FC236}">
                  <a16:creationId xmlns:a16="http://schemas.microsoft.com/office/drawing/2014/main" id="{2580AF34-A796-C014-A8F6-C1D56BD6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4D476526-C229-7BBE-B92E-23B022F9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643478"/>
            <a:ext cx="5486400" cy="234033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Struttura</a:t>
            </a:r>
            <a:r>
              <a:rPr lang="it-IT" dirty="0">
                <a:solidFill>
                  <a:schemeClr val="bg1">
                    <a:lumMod val="50000"/>
                    <a:lumOff val="50000"/>
                    <a:alpha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del grafo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3798277"/>
            <a:ext cx="5486400" cy="1743006"/>
          </a:xfrm>
        </p:spPr>
        <p:txBody>
          <a:bodyPr tIns="457200" rtlCol="0">
            <a:normAutofit fontScale="85000" lnSpcReduction="20000"/>
          </a:bodyPr>
          <a:lstStyle>
            <a:defPPr>
              <a:defRPr lang="it-IT"/>
            </a:defPPr>
          </a:lstStyle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Grafo orientato pesato</a:t>
            </a:r>
          </a:p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 nodi: 45.469</a:t>
            </a:r>
          </a:p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 archi: 117.823</a:t>
            </a:r>
          </a:p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Email totali inviate: 508442 </a:t>
            </a:r>
            <a:endParaRPr lang="it-IT" sz="22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Segnaposto immagine 6" descr="Immagine che contiene cerchio, Policromia, Elementi grafici, schermata&#10;&#10;Il contenuto generato dall'IA potrebbe non essere corretto.">
            <a:extLst>
              <a:ext uri="{FF2B5EF4-FFF2-40B4-BE49-F238E27FC236}">
                <a16:creationId xmlns:a16="http://schemas.microsoft.com/office/drawing/2014/main" id="{BF2BABF6-E364-AE61-8851-3BB7A1177ED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5" t="15742" r="24611" b="19461"/>
          <a:stretch>
            <a:fillRect/>
          </a:stretch>
        </p:blipFill>
        <p:spPr>
          <a:xfrm>
            <a:off x="683998" y="889633"/>
            <a:ext cx="5095992" cy="5067558"/>
          </a:xfr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6479" y="2261142"/>
            <a:ext cx="5154805" cy="362067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 componenti (debolmente) connesse: 1568 </a:t>
            </a: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la rete è frammentata</a:t>
            </a:r>
            <a:endParaRPr lang="it-IT" sz="1700" dirty="0">
              <a:solidFill>
                <a:schemeClr val="bg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componente debolmente connessa principale (</a:t>
            </a:r>
            <a:r>
              <a:rPr lang="it-IT" sz="17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Giant</a:t>
            </a:r>
            <a:r>
              <a:rPr lang="it-IT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7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Weakly</a:t>
            </a:r>
            <a:r>
              <a:rPr lang="it-IT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Connected Component, GWCC) contiene il 91,88% dei nodi, ossia 41.779 nodi, e 115.269 archi.</a:t>
            </a:r>
          </a:p>
          <a:p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D’ora in poi spesso lavoreremo sul grafo di questa grande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giant weakly connected component</a:t>
            </a: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</a:p>
          <a:p>
            <a:pPr rtl="0"/>
            <a:endParaRPr lang="it-IT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43F53F-D07D-C863-5543-D6ABF0C1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72851" y="4559439"/>
            <a:ext cx="2225710" cy="2371411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874BD948-E4C2-34E9-E59F-9409D62B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5" name="Figura a mano libera 20">
              <a:extLst>
                <a:ext uri="{FF2B5EF4-FFF2-40B4-BE49-F238E27FC236}">
                  <a16:creationId xmlns:a16="http://schemas.microsoft.com/office/drawing/2014/main" id="{0C11493E-E335-28CC-D3F9-703D5170F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21">
              <a:extLst>
                <a:ext uri="{FF2B5EF4-FFF2-40B4-BE49-F238E27FC236}">
                  <a16:creationId xmlns:a16="http://schemas.microsoft.com/office/drawing/2014/main" id="{7F0D8A05-5037-E8A2-993E-6DA247337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9" name="Immagine 8" descr="Immagine che contiene oscurità, fuochi d'artificio, schermata, stella&#10;&#10;Il contenuto generato dall'IA potrebbe non essere corretto.">
            <a:extLst>
              <a:ext uri="{FF2B5EF4-FFF2-40B4-BE49-F238E27FC236}">
                <a16:creationId xmlns:a16="http://schemas.microsoft.com/office/drawing/2014/main" id="{57D31BFA-5D0A-70FD-A409-659081A12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8" r="19897" b="7263"/>
          <a:stretch>
            <a:fillRect/>
          </a:stretch>
        </p:blipFill>
        <p:spPr>
          <a:xfrm>
            <a:off x="6626233" y="942977"/>
            <a:ext cx="5410341" cy="5680245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Componenti connesse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908F4C62-EC58-68BF-534E-FF6D1493CB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5" t="-7455" r="-6531" b="1721"/>
          <a:stretch/>
        </p:blipFill>
        <p:spPr>
          <a:xfrm>
            <a:off x="725166" y="137279"/>
            <a:ext cx="10741668" cy="6310355"/>
          </a:xfrm>
          <a:solidFill>
            <a:srgbClr val="262626"/>
          </a:solidFill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FE1C42A-606F-FCF9-5307-BF345599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909" y="785809"/>
            <a:ext cx="4435925" cy="1084008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Rete scale - free</a:t>
            </a:r>
          </a:p>
        </p:txBody>
      </p:sp>
    </p:spTree>
    <p:extLst>
      <p:ext uri="{BB962C8B-B14F-4D97-AF65-F5344CB8AC3E}">
        <p14:creationId xmlns:p14="http://schemas.microsoft.com/office/powerpoint/2010/main" val="191053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DA539-7875-8EF1-01EE-D4BD93B5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41BB447B-B6AA-B6AA-CC5E-8D2257E95DA0}"/>
              </a:ext>
            </a:extLst>
          </p:cNvPr>
          <p:cNvSpPr txBox="1">
            <a:spLocks/>
          </p:cNvSpPr>
          <p:nvPr/>
        </p:nvSpPr>
        <p:spPr>
          <a:xfrm>
            <a:off x="6621865" y="3625189"/>
            <a:ext cx="4975776" cy="3044652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A11EDC7C-F050-267D-CA1E-B9C4044450FE}"/>
              </a:ext>
            </a:extLst>
          </p:cNvPr>
          <p:cNvSpPr txBox="1">
            <a:spLocks/>
          </p:cNvSpPr>
          <p:nvPr/>
        </p:nvSpPr>
        <p:spPr>
          <a:xfrm>
            <a:off x="1019873" y="328892"/>
            <a:ext cx="4906397" cy="297404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FFA500"/>
              </a:solidFill>
            </a:endParaRPr>
          </a:p>
        </p:txBody>
      </p:sp>
      <p:pic>
        <p:nvPicPr>
          <p:cNvPr id="3" name="Immagine 2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22448655-EBE8-9684-0020-8ABAEF483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"/>
          <a:stretch/>
        </p:blipFill>
        <p:spPr>
          <a:xfrm>
            <a:off x="562561" y="3340105"/>
            <a:ext cx="4824779" cy="2962437"/>
          </a:xfrm>
          <a:prstGeom prst="rect">
            <a:avLst/>
          </a:prstGeom>
        </p:spPr>
      </p:pic>
      <p:pic>
        <p:nvPicPr>
          <p:cNvPr id="5" name="Immagine 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3D1B5DF9-DA81-C9D4-9E2C-B295B9A9D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"/>
          <a:stretch/>
        </p:blipFill>
        <p:spPr>
          <a:xfrm>
            <a:off x="6181163" y="3298997"/>
            <a:ext cx="5005111" cy="3044653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EFC1B5E-1A7B-8CA6-73D7-245E7B27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4" y="462611"/>
            <a:ext cx="10972800" cy="92301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di centralità</a:t>
            </a:r>
          </a:p>
        </p:txBody>
      </p:sp>
      <p:sp>
        <p:nvSpPr>
          <p:cNvPr id="8" name="Titolo 5">
            <a:extLst>
              <a:ext uri="{FF2B5EF4-FFF2-40B4-BE49-F238E27FC236}">
                <a16:creationId xmlns:a16="http://schemas.microsoft.com/office/drawing/2014/main" id="{D55DDAC9-F345-FA8A-2E24-8CD4CEB062C4}"/>
              </a:ext>
            </a:extLst>
          </p:cNvPr>
          <p:cNvSpPr txBox="1">
            <a:spLocks/>
          </p:cNvSpPr>
          <p:nvPr/>
        </p:nvSpPr>
        <p:spPr>
          <a:xfrm>
            <a:off x="746760" y="354800"/>
            <a:ext cx="10972800" cy="9230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9" name="Titolo 5">
            <a:extLst>
              <a:ext uri="{FF2B5EF4-FFF2-40B4-BE49-F238E27FC236}">
                <a16:creationId xmlns:a16="http://schemas.microsoft.com/office/drawing/2014/main" id="{79E7E136-2B11-F03A-8279-C51DD65FC336}"/>
              </a:ext>
            </a:extLst>
          </p:cNvPr>
          <p:cNvSpPr txBox="1">
            <a:spLocks/>
          </p:cNvSpPr>
          <p:nvPr/>
        </p:nvSpPr>
        <p:spPr>
          <a:xfrm>
            <a:off x="472440" y="234191"/>
            <a:ext cx="10972800" cy="9230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12" name="Titolo 5">
            <a:extLst>
              <a:ext uri="{FF2B5EF4-FFF2-40B4-BE49-F238E27FC236}">
                <a16:creationId xmlns:a16="http://schemas.microsoft.com/office/drawing/2014/main" id="{21390D40-80B4-CEF0-E8B9-E8A169A1296C}"/>
              </a:ext>
            </a:extLst>
          </p:cNvPr>
          <p:cNvSpPr txBox="1">
            <a:spLocks/>
          </p:cNvSpPr>
          <p:nvPr/>
        </p:nvSpPr>
        <p:spPr>
          <a:xfrm>
            <a:off x="746760" y="1815912"/>
            <a:ext cx="9281160" cy="9230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r>
              <a:rPr lang="it-IT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Obiettivo: Identificare i nodi più centrali nella rete di comunicazione aziendale, analizzando sei metriche di centralità per comprendere chi guida, collega o influenza la rete.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33B7211-6AC5-8ED6-94F2-883FD1E7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893440" y="-72850"/>
            <a:ext cx="2225710" cy="2371411"/>
            <a:chOff x="0" y="12289"/>
            <a:chExt cx="3550" cy="3551"/>
          </a:xfrm>
        </p:grpSpPr>
        <p:sp>
          <p:nvSpPr>
            <p:cNvPr id="14" name="Figura a mano libera 19">
              <a:extLst>
                <a:ext uri="{FF2B5EF4-FFF2-40B4-BE49-F238E27FC236}">
                  <a16:creationId xmlns:a16="http://schemas.microsoft.com/office/drawing/2014/main" id="{B1DC642F-875B-83AC-B8E8-222A0C53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15" name="Figura a mano libera 20">
              <a:extLst>
                <a:ext uri="{FF2B5EF4-FFF2-40B4-BE49-F238E27FC236}">
                  <a16:creationId xmlns:a16="http://schemas.microsoft.com/office/drawing/2014/main" id="{FC3AE36E-C157-2C90-DC5A-BAD06196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6" name="Figura a mano libera 21">
              <a:extLst>
                <a:ext uri="{FF2B5EF4-FFF2-40B4-BE49-F238E27FC236}">
                  <a16:creationId xmlns:a16="http://schemas.microsoft.com/office/drawing/2014/main" id="{D836B632-C7A7-3151-0E2A-B65243BD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33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D10B4-EDAA-A043-0F07-00C7CAF9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8A61126D-EB4D-F1F1-3F44-C5EAD850B7D3}"/>
              </a:ext>
            </a:extLst>
          </p:cNvPr>
          <p:cNvSpPr txBox="1">
            <a:spLocks/>
          </p:cNvSpPr>
          <p:nvPr/>
        </p:nvSpPr>
        <p:spPr>
          <a:xfrm>
            <a:off x="6621865" y="3625189"/>
            <a:ext cx="4975776" cy="3044652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028889D0-90BC-6A98-1F17-D99410169562}"/>
              </a:ext>
            </a:extLst>
          </p:cNvPr>
          <p:cNvSpPr txBox="1">
            <a:spLocks/>
          </p:cNvSpPr>
          <p:nvPr/>
        </p:nvSpPr>
        <p:spPr>
          <a:xfrm>
            <a:off x="1019873" y="328892"/>
            <a:ext cx="4906397" cy="297404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FFA500"/>
              </a:solidFill>
            </a:endParaRPr>
          </a:p>
        </p:txBody>
      </p:sp>
      <p:pic>
        <p:nvPicPr>
          <p:cNvPr id="33" name="Immagine 32" descr="Immagine che contiene testo, schermata, diagramma, Parallelo&#10;&#10;Il contenuto generato dall'IA potrebbe non essere corretto.">
            <a:extLst>
              <a:ext uri="{FF2B5EF4-FFF2-40B4-BE49-F238E27FC236}">
                <a16:creationId xmlns:a16="http://schemas.microsoft.com/office/drawing/2014/main" id="{E4D3F325-C3D8-7C7E-8FA0-BB3888301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"/>
          <a:stretch/>
        </p:blipFill>
        <p:spPr>
          <a:xfrm>
            <a:off x="594359" y="188159"/>
            <a:ext cx="5253859" cy="3202866"/>
          </a:xfrm>
          <a:prstGeom prst="rect">
            <a:avLst/>
          </a:prstGeom>
        </p:spPr>
      </p:pic>
      <p:pic>
        <p:nvPicPr>
          <p:cNvPr id="35" name="Immagine 3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76B06A99-58EF-B69C-0DF0-58BFC462E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"/>
          <a:stretch/>
        </p:blipFill>
        <p:spPr>
          <a:xfrm>
            <a:off x="6053865" y="188160"/>
            <a:ext cx="5253858" cy="3202866"/>
          </a:xfrm>
          <a:prstGeom prst="rect">
            <a:avLst/>
          </a:prstGeom>
        </p:spPr>
      </p:pic>
      <p:pic>
        <p:nvPicPr>
          <p:cNvPr id="37" name="Immagine 3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6537973-7C64-C22F-8A9F-572677ACA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1"/>
          <a:stretch/>
        </p:blipFill>
        <p:spPr>
          <a:xfrm>
            <a:off x="638617" y="3552155"/>
            <a:ext cx="5209601" cy="3174841"/>
          </a:xfrm>
          <a:prstGeom prst="rect">
            <a:avLst/>
          </a:prstGeom>
        </p:spPr>
      </p:pic>
      <p:pic>
        <p:nvPicPr>
          <p:cNvPr id="39" name="Immagine 3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B61356F-AE09-3A0C-C5DC-82235C32A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"/>
          <a:stretch/>
        </p:blipFill>
        <p:spPr>
          <a:xfrm>
            <a:off x="6343785" y="3514666"/>
            <a:ext cx="5166702" cy="31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8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0EE40-7EB1-0E8A-8AD6-E0496F54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830554B-05D5-65D5-0B1E-A6BEC325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62" y="170695"/>
            <a:ext cx="3868730" cy="701142"/>
          </a:xfrm>
        </p:spPr>
        <p:txBody>
          <a:bodyPr/>
          <a:lstStyle/>
          <a:p>
            <a:r>
              <a:rPr lang="it-IT" sz="4000" dirty="0">
                <a:solidFill>
                  <a:srgbClr val="9E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paradosso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AD13C6-E151-E0B4-0D7F-987F4931E784}"/>
              </a:ext>
            </a:extLst>
          </p:cNvPr>
          <p:cNvSpPr txBox="1"/>
          <p:nvPr/>
        </p:nvSpPr>
        <p:spPr>
          <a:xfrm>
            <a:off x="552560" y="4006921"/>
            <a:ext cx="50571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maggior parte dei punti è sopra la linea rossa quindi il paradosso dell’amicizia è confermato nella rete Enron: In parole semplici, "il 97.87%  degli utenti Enron comunica con persone più connesse di loro.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D0D4EC5-0F2B-0EED-C793-03CDF4850A6E}"/>
              </a:ext>
            </a:extLst>
          </p:cNvPr>
          <p:cNvSpPr txBox="1"/>
          <p:nvPr/>
        </p:nvSpPr>
        <p:spPr>
          <a:xfrm>
            <a:off x="6805476" y="5475439"/>
            <a:ext cx="524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 sfugge al paradosso? Quasi tutti quelli che hanno una betweenness molo alta! Non è un errore: non hanno amici "più popolari", perché sono loro i nodi più importanti della rete!</a:t>
            </a:r>
          </a:p>
        </p:txBody>
      </p:sp>
      <p:pic>
        <p:nvPicPr>
          <p:cNvPr id="29" name="Segnaposto contenuto 28">
            <a:extLst>
              <a:ext uri="{FF2B5EF4-FFF2-40B4-BE49-F238E27FC236}">
                <a16:creationId xmlns:a16="http://schemas.microsoft.com/office/drawing/2014/main" id="{6167EA2A-2258-61E8-C463-74EF1464AF1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"/>
          <a:stretch/>
        </p:blipFill>
        <p:spPr>
          <a:xfrm>
            <a:off x="6805475" y="1678428"/>
            <a:ext cx="5248743" cy="3643558"/>
          </a:xfrm>
        </p:spPr>
      </p:pic>
      <p:sp>
        <p:nvSpPr>
          <p:cNvPr id="30" name="Titolo 6">
            <a:extLst>
              <a:ext uri="{FF2B5EF4-FFF2-40B4-BE49-F238E27FC236}">
                <a16:creationId xmlns:a16="http://schemas.microsoft.com/office/drawing/2014/main" id="{133AC634-B3AE-0882-65AF-CF6262EC5E63}"/>
              </a:ext>
            </a:extLst>
          </p:cNvPr>
          <p:cNvSpPr txBox="1">
            <a:spLocks/>
          </p:cNvSpPr>
          <p:nvPr/>
        </p:nvSpPr>
        <p:spPr>
          <a:xfrm>
            <a:off x="7698260" y="685750"/>
            <a:ext cx="3868730" cy="7011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rgbClr val="9E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dell’amicizia</a:t>
            </a:r>
          </a:p>
        </p:txBody>
      </p:sp>
      <p:pic>
        <p:nvPicPr>
          <p:cNvPr id="38" name="Segnaposto contenuto 37" descr="Immagine che contiene schermat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FFEE28E-DDE8-E54D-6D78-CA686271EB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7"/>
          <a:stretch/>
        </p:blipFill>
        <p:spPr>
          <a:xfrm>
            <a:off x="267818" y="270028"/>
            <a:ext cx="6175991" cy="3736893"/>
          </a:xfrm>
        </p:spPr>
      </p:pic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8D4D89D8-D7F2-B7F2-7D86-3D2CE20BA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4627"/>
              </p:ext>
            </p:extLst>
          </p:nvPr>
        </p:nvGraphicFramePr>
        <p:xfrm>
          <a:off x="779718" y="5476152"/>
          <a:ext cx="3130194" cy="731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65097">
                  <a:extLst>
                    <a:ext uri="{9D8B030D-6E8A-4147-A177-3AD203B41FA5}">
                      <a16:colId xmlns:a16="http://schemas.microsoft.com/office/drawing/2014/main" val="356078771"/>
                    </a:ext>
                  </a:extLst>
                </a:gridCol>
                <a:gridCol w="1565097">
                  <a:extLst>
                    <a:ext uri="{9D8B030D-6E8A-4147-A177-3AD203B41FA5}">
                      <a16:colId xmlns:a16="http://schemas.microsoft.com/office/drawing/2014/main" val="709229855"/>
                    </a:ext>
                  </a:extLst>
                </a:gridCol>
              </a:tblGrid>
              <a:tr h="27503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234.9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87170"/>
                  </a:ext>
                </a:extLst>
              </a:tr>
              <a:tr h="27503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Mediana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5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6855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dcmitype/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{52ECA7C7-C4B8-4EBF-AD76-ACAFFA4D3AF2}tf78853419_win32</Template>
  <TotalTime>10628</TotalTime>
  <Words>1561</Words>
  <Application>Microsoft Office PowerPoint</Application>
  <PresentationFormat>Widescreen</PresentationFormat>
  <Paragraphs>162</Paragraphs>
  <Slides>19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Franklin Gothic Demi</vt:lpstr>
      <vt:lpstr>Verdana</vt:lpstr>
      <vt:lpstr>Wingdings</vt:lpstr>
      <vt:lpstr>Personalizzata</vt:lpstr>
      <vt:lpstr>DATASET EMAIL DI ENRON</vt:lpstr>
      <vt:lpstr>Un po’ di contesto…</vt:lpstr>
      <vt:lpstr>Presentazione standard di PowerPoint</vt:lpstr>
      <vt:lpstr>Struttura del grafo</vt:lpstr>
      <vt:lpstr>Componenti connesse</vt:lpstr>
      <vt:lpstr>Rete scale - free</vt:lpstr>
      <vt:lpstr>Analisi di centralità</vt:lpstr>
      <vt:lpstr>Presentazione standard di PowerPoint</vt:lpstr>
      <vt:lpstr>Il paradosso</vt:lpstr>
      <vt:lpstr>Analisi di comunità</vt:lpstr>
      <vt:lpstr>Presentazione standard di PowerPoint</vt:lpstr>
      <vt:lpstr>Presentazione standard di PowerPoint</vt:lpstr>
      <vt:lpstr>Come varia il flusso di mail negli eventi importanti? Lo possiamo intuire analizzando il volume interno di email prima e dopo eventi aziendali cruciali</vt:lpstr>
      <vt:lpstr>Come varia il flusso di mail negli eventi importanti? Lo possiamo intuire analizzando il volume interno di email prima e dopo eventi aziendali cruciali</vt:lpstr>
      <vt:lpstr> In alcuni casi il panico: Il 16 ottobre 2001 Enron annuncia una perdita di 618 milioni di dollari. Il volume medio giornaliero di email triplica (+330%).  In altri, il silenzio più totale: Il 28 novembre 2001, poco prima del collasso definitivo, il titolo arriva sotto 1 dollaro e il volume delle email cala drasticamente (-66%), segnalando una possibile disgregazione interna o una riduzione drastica delle comunicazioni operative. il 2 dicembre 2001 Enron annuncia la bancarotta e il volume di mail crolla del 60%. </vt:lpstr>
      <vt:lpstr>Presentazione standard di PowerPoint</vt:lpstr>
      <vt:lpstr>Se non sono i top utenti... chi ha scritto tutte queste email?</vt:lpstr>
      <vt:lpstr>Topic dei 10 top mittenti più attivi nei mesi della crisi (ottobre-dicembre)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Sagliocca</dc:creator>
  <cp:lastModifiedBy>Paola Sagliocca</cp:lastModifiedBy>
  <cp:revision>60</cp:revision>
  <dcterms:created xsi:type="dcterms:W3CDTF">2025-05-28T14:18:28Z</dcterms:created>
  <dcterms:modified xsi:type="dcterms:W3CDTF">2025-07-20T13:50:16Z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