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73" r:id="rId15"/>
    <p:sldId id="269" r:id="rId16"/>
    <p:sldId id="270" r:id="rId17"/>
    <p:sldId id="271" r:id="rId18"/>
    <p:sldId id="274" r:id="rId19"/>
    <p:sldId id="272" r:id="rId20"/>
    <p:sldId id="275" r:id="rId21"/>
    <p:sldId id="276" r:id="rId22"/>
    <p:sldId id="277" r:id="rId23"/>
    <p:sldId id="278" r:id="rId24"/>
    <p:sldId id="279" r:id="rId25"/>
    <p:sldId id="281"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73659" autoAdjust="0"/>
  </p:normalViewPr>
  <p:slideViewPr>
    <p:cSldViewPr snapToGrid="0">
      <p:cViewPr>
        <p:scale>
          <a:sx n="130" d="100"/>
          <a:sy n="130" d="100"/>
        </p:scale>
        <p:origin x="1480"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ola Van de Weyer" userId="a3edc0699e98fd12" providerId="LiveId" clId="{85D29AD4-A62F-4D90-837C-E79AB2E2FA10}"/>
    <pc:docChg chg="undo custSel addSld delSld modSld sldOrd">
      <pc:chgData name="Paola Van de Weyer" userId="a3edc0699e98fd12" providerId="LiveId" clId="{85D29AD4-A62F-4D90-837C-E79AB2E2FA10}" dt="2024-06-17T23:41:05.441" v="3893" actId="6549"/>
      <pc:docMkLst>
        <pc:docMk/>
      </pc:docMkLst>
      <pc:sldChg chg="modSp mod">
        <pc:chgData name="Paola Van de Weyer" userId="a3edc0699e98fd12" providerId="LiveId" clId="{85D29AD4-A62F-4D90-837C-E79AB2E2FA10}" dt="2024-06-17T22:21:52.127" v="953" actId="20577"/>
        <pc:sldMkLst>
          <pc:docMk/>
          <pc:sldMk cId="3310766366" sldId="256"/>
        </pc:sldMkLst>
        <pc:spChg chg="mod">
          <ac:chgData name="Paola Van de Weyer" userId="a3edc0699e98fd12" providerId="LiveId" clId="{85D29AD4-A62F-4D90-837C-E79AB2E2FA10}" dt="2024-06-17T22:21:52.127" v="953" actId="20577"/>
          <ac:spMkLst>
            <pc:docMk/>
            <pc:sldMk cId="3310766366" sldId="256"/>
            <ac:spMk id="2" creationId="{6A416E34-F0F4-65A3-A995-5B20848125DF}"/>
          </ac:spMkLst>
        </pc:spChg>
      </pc:sldChg>
      <pc:sldChg chg="modSp mod modNotesTx">
        <pc:chgData name="Paola Van de Weyer" userId="a3edc0699e98fd12" providerId="LiveId" clId="{85D29AD4-A62F-4D90-837C-E79AB2E2FA10}" dt="2024-06-17T22:23:24.430" v="954" actId="6549"/>
        <pc:sldMkLst>
          <pc:docMk/>
          <pc:sldMk cId="1891704324" sldId="257"/>
        </pc:sldMkLst>
        <pc:spChg chg="mod">
          <ac:chgData name="Paola Van de Weyer" userId="a3edc0699e98fd12" providerId="LiveId" clId="{85D29AD4-A62F-4D90-837C-E79AB2E2FA10}" dt="2024-06-17T22:23:24.430" v="954" actId="6549"/>
          <ac:spMkLst>
            <pc:docMk/>
            <pc:sldMk cId="1891704324" sldId="257"/>
            <ac:spMk id="3" creationId="{4C989D9D-20D0-AB7E-9C80-BA6259543FAC}"/>
          </ac:spMkLst>
        </pc:spChg>
      </pc:sldChg>
      <pc:sldChg chg="addSp delSp modSp new mod">
        <pc:chgData name="Paola Van de Weyer" userId="a3edc0699e98fd12" providerId="LiveId" clId="{85D29AD4-A62F-4D90-837C-E79AB2E2FA10}" dt="2024-06-17T22:01:22.069" v="597" actId="255"/>
        <pc:sldMkLst>
          <pc:docMk/>
          <pc:sldMk cId="78053366" sldId="258"/>
        </pc:sldMkLst>
        <pc:spChg chg="mod">
          <ac:chgData name="Paola Van de Weyer" userId="a3edc0699e98fd12" providerId="LiveId" clId="{85D29AD4-A62F-4D90-837C-E79AB2E2FA10}" dt="2024-06-17T22:01:22.069" v="597" actId="255"/>
          <ac:spMkLst>
            <pc:docMk/>
            <pc:sldMk cId="78053366" sldId="258"/>
            <ac:spMk id="2" creationId="{4DADD7FA-9AE8-A1EB-F3CC-E126BE1D3C6E}"/>
          </ac:spMkLst>
        </pc:spChg>
        <pc:spChg chg="del mod">
          <ac:chgData name="Paola Van de Weyer" userId="a3edc0699e98fd12" providerId="LiveId" clId="{85D29AD4-A62F-4D90-837C-E79AB2E2FA10}" dt="2024-06-17T21:38:28.195" v="281"/>
          <ac:spMkLst>
            <pc:docMk/>
            <pc:sldMk cId="78053366" sldId="258"/>
            <ac:spMk id="3" creationId="{71DD30C3-72B2-DF7E-34CD-19D7E9E9BB00}"/>
          </ac:spMkLst>
        </pc:spChg>
        <pc:picChg chg="add mod">
          <ac:chgData name="Paola Van de Weyer" userId="a3edc0699e98fd12" providerId="LiveId" clId="{85D29AD4-A62F-4D90-837C-E79AB2E2FA10}" dt="2024-06-17T21:38:31.102" v="282" actId="14100"/>
          <ac:picMkLst>
            <pc:docMk/>
            <pc:sldMk cId="78053366" sldId="258"/>
            <ac:picMk id="4" creationId="{286E851D-0465-754E-3922-82B14153AB34}"/>
          </ac:picMkLst>
        </pc:picChg>
      </pc:sldChg>
      <pc:sldChg chg="addSp delSp modSp new mod">
        <pc:chgData name="Paola Van de Weyer" userId="a3edc0699e98fd12" providerId="LiveId" clId="{85D29AD4-A62F-4D90-837C-E79AB2E2FA10}" dt="2024-06-17T22:02:14.070" v="599" actId="2711"/>
        <pc:sldMkLst>
          <pc:docMk/>
          <pc:sldMk cId="406676794" sldId="259"/>
        </pc:sldMkLst>
        <pc:spChg chg="mod">
          <ac:chgData name="Paola Van de Weyer" userId="a3edc0699e98fd12" providerId="LiveId" clId="{85D29AD4-A62F-4D90-837C-E79AB2E2FA10}" dt="2024-06-17T22:02:14.070" v="599" actId="2711"/>
          <ac:spMkLst>
            <pc:docMk/>
            <pc:sldMk cId="406676794" sldId="259"/>
            <ac:spMk id="2" creationId="{89FBE94B-56D1-1F1F-805B-A6B59F4427AC}"/>
          </ac:spMkLst>
        </pc:spChg>
        <pc:spChg chg="del mod">
          <ac:chgData name="Paola Van de Weyer" userId="a3edc0699e98fd12" providerId="LiveId" clId="{85D29AD4-A62F-4D90-837C-E79AB2E2FA10}" dt="2024-06-17T21:38:51.273" v="283"/>
          <ac:spMkLst>
            <pc:docMk/>
            <pc:sldMk cId="406676794" sldId="259"/>
            <ac:spMk id="3" creationId="{D22DCF48-F24F-252D-D41C-58A93D2564C5}"/>
          </ac:spMkLst>
        </pc:spChg>
        <pc:spChg chg="add del mod">
          <ac:chgData name="Paola Van de Weyer" userId="a3edc0699e98fd12" providerId="LiveId" clId="{85D29AD4-A62F-4D90-837C-E79AB2E2FA10}" dt="2024-06-17T21:38:57.704" v="284"/>
          <ac:spMkLst>
            <pc:docMk/>
            <pc:sldMk cId="406676794" sldId="259"/>
            <ac:spMk id="4" creationId="{9813BC04-C717-61CA-1FAA-E132907CD773}"/>
          </ac:spMkLst>
        </pc:spChg>
        <pc:spChg chg="add mod">
          <ac:chgData name="Paola Van de Weyer" userId="a3edc0699e98fd12" providerId="LiveId" clId="{85D29AD4-A62F-4D90-837C-E79AB2E2FA10}" dt="2024-06-17T21:39:29.641" v="287" actId="478"/>
          <ac:spMkLst>
            <pc:docMk/>
            <pc:sldMk cId="406676794" sldId="259"/>
            <ac:spMk id="8" creationId="{B5CB6DAD-384A-B468-6881-2E6D62F98C74}"/>
          </ac:spMkLst>
        </pc:spChg>
        <pc:picChg chg="add del mod">
          <ac:chgData name="Paola Van de Weyer" userId="a3edc0699e98fd12" providerId="LiveId" clId="{85D29AD4-A62F-4D90-837C-E79AB2E2FA10}" dt="2024-06-17T21:39:29.641" v="287" actId="478"/>
          <ac:picMkLst>
            <pc:docMk/>
            <pc:sldMk cId="406676794" sldId="259"/>
            <ac:picMk id="5" creationId="{6F758180-06E6-9590-672F-850EB1385B1C}"/>
          </ac:picMkLst>
        </pc:picChg>
        <pc:picChg chg="add mod">
          <ac:chgData name="Paola Van de Weyer" userId="a3edc0699e98fd12" providerId="LiveId" clId="{85D29AD4-A62F-4D90-837C-E79AB2E2FA10}" dt="2024-06-17T21:39:46.223" v="290" actId="1076"/>
          <ac:picMkLst>
            <pc:docMk/>
            <pc:sldMk cId="406676794" sldId="259"/>
            <ac:picMk id="6" creationId="{C9FAF5FF-EA30-060F-59E4-C8C759113E49}"/>
          </ac:picMkLst>
        </pc:picChg>
      </pc:sldChg>
      <pc:sldChg chg="addSp delSp modSp new mod">
        <pc:chgData name="Paola Van de Weyer" userId="a3edc0699e98fd12" providerId="LiveId" clId="{85D29AD4-A62F-4D90-837C-E79AB2E2FA10}" dt="2024-06-17T22:02:24.779" v="600" actId="2711"/>
        <pc:sldMkLst>
          <pc:docMk/>
          <pc:sldMk cId="338491576" sldId="260"/>
        </pc:sldMkLst>
        <pc:spChg chg="mod">
          <ac:chgData name="Paola Van de Weyer" userId="a3edc0699e98fd12" providerId="LiveId" clId="{85D29AD4-A62F-4D90-837C-E79AB2E2FA10}" dt="2024-06-17T22:02:24.779" v="600" actId="2711"/>
          <ac:spMkLst>
            <pc:docMk/>
            <pc:sldMk cId="338491576" sldId="260"/>
            <ac:spMk id="2" creationId="{5110E794-77FA-C678-B217-BF0D01C68950}"/>
          </ac:spMkLst>
        </pc:spChg>
        <pc:spChg chg="del mod">
          <ac:chgData name="Paola Van de Weyer" userId="a3edc0699e98fd12" providerId="LiveId" clId="{85D29AD4-A62F-4D90-837C-E79AB2E2FA10}" dt="2024-06-17T21:39:10.988" v="285"/>
          <ac:spMkLst>
            <pc:docMk/>
            <pc:sldMk cId="338491576" sldId="260"/>
            <ac:spMk id="3" creationId="{36837956-3EAA-1655-C7BF-6D3CA88A84F9}"/>
          </ac:spMkLst>
        </pc:spChg>
        <pc:picChg chg="add del mod">
          <ac:chgData name="Paola Van de Weyer" userId="a3edc0699e98fd12" providerId="LiveId" clId="{85D29AD4-A62F-4D90-837C-E79AB2E2FA10}" dt="2024-06-17T21:38:24.067" v="280" actId="21"/>
          <ac:picMkLst>
            <pc:docMk/>
            <pc:sldMk cId="338491576" sldId="260"/>
            <ac:picMk id="5" creationId="{DE7DAB46-CABE-3D46-746E-A681329C2324}"/>
          </ac:picMkLst>
        </pc:picChg>
        <pc:picChg chg="add mod">
          <ac:chgData name="Paola Van de Weyer" userId="a3edc0699e98fd12" providerId="LiveId" clId="{85D29AD4-A62F-4D90-837C-E79AB2E2FA10}" dt="2024-06-17T21:39:10.988" v="285"/>
          <ac:picMkLst>
            <pc:docMk/>
            <pc:sldMk cId="338491576" sldId="260"/>
            <ac:picMk id="6" creationId="{0F2BA276-4560-EC73-A07F-4726E47EBF1C}"/>
          </ac:picMkLst>
        </pc:picChg>
      </pc:sldChg>
      <pc:sldChg chg="modSp new mod">
        <pc:chgData name="Paola Van de Weyer" userId="a3edc0699e98fd12" providerId="LiveId" clId="{85D29AD4-A62F-4D90-837C-E79AB2E2FA10}" dt="2024-06-17T22:01:58.695" v="598" actId="2711"/>
        <pc:sldMkLst>
          <pc:docMk/>
          <pc:sldMk cId="1534208088" sldId="261"/>
        </pc:sldMkLst>
        <pc:spChg chg="mod">
          <ac:chgData name="Paola Van de Weyer" userId="a3edc0699e98fd12" providerId="LiveId" clId="{85D29AD4-A62F-4D90-837C-E79AB2E2FA10}" dt="2024-06-17T22:01:58.695" v="598" actId="2711"/>
          <ac:spMkLst>
            <pc:docMk/>
            <pc:sldMk cId="1534208088" sldId="261"/>
            <ac:spMk id="2" creationId="{F6759136-AA7D-32B2-A1C5-CCB93A1A7CCF}"/>
          </ac:spMkLst>
        </pc:spChg>
      </pc:sldChg>
      <pc:sldChg chg="modSp new mod">
        <pc:chgData name="Paola Van de Weyer" userId="a3edc0699e98fd12" providerId="LiveId" clId="{85D29AD4-A62F-4D90-837C-E79AB2E2FA10}" dt="2024-06-17T22:02:39.687" v="602" actId="255"/>
        <pc:sldMkLst>
          <pc:docMk/>
          <pc:sldMk cId="3725734604" sldId="262"/>
        </pc:sldMkLst>
        <pc:spChg chg="mod">
          <ac:chgData name="Paola Van de Weyer" userId="a3edc0699e98fd12" providerId="LiveId" clId="{85D29AD4-A62F-4D90-837C-E79AB2E2FA10}" dt="2024-06-17T22:02:39.687" v="602" actId="255"/>
          <ac:spMkLst>
            <pc:docMk/>
            <pc:sldMk cId="3725734604" sldId="262"/>
            <ac:spMk id="2" creationId="{B0973946-42FE-ED05-466E-EAB350798A6A}"/>
          </ac:spMkLst>
        </pc:spChg>
      </pc:sldChg>
      <pc:sldChg chg="modSp new mod">
        <pc:chgData name="Paola Van de Weyer" userId="a3edc0699e98fd12" providerId="LiveId" clId="{85D29AD4-A62F-4D90-837C-E79AB2E2FA10}" dt="2024-06-17T22:02:53.475" v="603" actId="2711"/>
        <pc:sldMkLst>
          <pc:docMk/>
          <pc:sldMk cId="1664402085" sldId="263"/>
        </pc:sldMkLst>
        <pc:spChg chg="mod">
          <ac:chgData name="Paola Van de Weyer" userId="a3edc0699e98fd12" providerId="LiveId" clId="{85D29AD4-A62F-4D90-837C-E79AB2E2FA10}" dt="2024-06-17T22:02:53.475" v="603" actId="2711"/>
          <ac:spMkLst>
            <pc:docMk/>
            <pc:sldMk cId="1664402085" sldId="263"/>
            <ac:spMk id="3" creationId="{D9F5347E-2671-AA51-A30C-0FA2C4FCFC20}"/>
          </ac:spMkLst>
        </pc:spChg>
      </pc:sldChg>
      <pc:sldChg chg="modSp new mod">
        <pc:chgData name="Paola Van de Weyer" userId="a3edc0699e98fd12" providerId="LiveId" clId="{85D29AD4-A62F-4D90-837C-E79AB2E2FA10}" dt="2024-06-17T22:02:58.793" v="604" actId="2711"/>
        <pc:sldMkLst>
          <pc:docMk/>
          <pc:sldMk cId="1214217570" sldId="264"/>
        </pc:sldMkLst>
        <pc:spChg chg="mod">
          <ac:chgData name="Paola Van de Weyer" userId="a3edc0699e98fd12" providerId="LiveId" clId="{85D29AD4-A62F-4D90-837C-E79AB2E2FA10}" dt="2024-06-17T20:42:42.951" v="43" actId="20577"/>
          <ac:spMkLst>
            <pc:docMk/>
            <pc:sldMk cId="1214217570" sldId="264"/>
            <ac:spMk id="2" creationId="{87795AAF-0A10-1D59-33F5-5E3A8BCCB176}"/>
          </ac:spMkLst>
        </pc:spChg>
        <pc:spChg chg="mod">
          <ac:chgData name="Paola Van de Weyer" userId="a3edc0699e98fd12" providerId="LiveId" clId="{85D29AD4-A62F-4D90-837C-E79AB2E2FA10}" dt="2024-06-17T22:02:58.793" v="604" actId="2711"/>
          <ac:spMkLst>
            <pc:docMk/>
            <pc:sldMk cId="1214217570" sldId="264"/>
            <ac:spMk id="3" creationId="{4E5C0C8A-8782-BFE7-3DA2-D45DC251D081}"/>
          </ac:spMkLst>
        </pc:spChg>
      </pc:sldChg>
      <pc:sldChg chg="modSp new mod">
        <pc:chgData name="Paola Van de Weyer" userId="a3edc0699e98fd12" providerId="LiveId" clId="{85D29AD4-A62F-4D90-837C-E79AB2E2FA10}" dt="2024-06-17T22:03:13.692" v="606" actId="255"/>
        <pc:sldMkLst>
          <pc:docMk/>
          <pc:sldMk cId="3084715462" sldId="265"/>
        </pc:sldMkLst>
        <pc:spChg chg="mod">
          <ac:chgData name="Paola Van de Weyer" userId="a3edc0699e98fd12" providerId="LiveId" clId="{85D29AD4-A62F-4D90-837C-E79AB2E2FA10}" dt="2024-06-17T22:03:13.692" v="606" actId="255"/>
          <ac:spMkLst>
            <pc:docMk/>
            <pc:sldMk cId="3084715462" sldId="265"/>
            <ac:spMk id="2" creationId="{E082DF29-359C-A6BE-1E8F-A2853C171FAA}"/>
          </ac:spMkLst>
        </pc:spChg>
      </pc:sldChg>
      <pc:sldChg chg="modSp new del mod">
        <pc:chgData name="Paola Van de Weyer" userId="a3edc0699e98fd12" providerId="LiveId" clId="{85D29AD4-A62F-4D90-837C-E79AB2E2FA10}" dt="2024-06-17T20:43:16.703" v="46" actId="2696"/>
        <pc:sldMkLst>
          <pc:docMk/>
          <pc:sldMk cId="3835726500" sldId="265"/>
        </pc:sldMkLst>
        <pc:spChg chg="mod">
          <ac:chgData name="Paola Van de Weyer" userId="a3edc0699e98fd12" providerId="LiveId" clId="{85D29AD4-A62F-4D90-837C-E79AB2E2FA10}" dt="2024-06-17T20:43:00.341" v="45"/>
          <ac:spMkLst>
            <pc:docMk/>
            <pc:sldMk cId="3835726500" sldId="265"/>
            <ac:spMk id="2" creationId="{1EEE754C-FCC3-2ACF-6F1F-2F19AE9A847A}"/>
          </ac:spMkLst>
        </pc:spChg>
      </pc:sldChg>
      <pc:sldChg chg="modSp new mod">
        <pc:chgData name="Paola Van de Weyer" userId="a3edc0699e98fd12" providerId="LiveId" clId="{85D29AD4-A62F-4D90-837C-E79AB2E2FA10}" dt="2024-06-17T22:03:20.475" v="607" actId="2711"/>
        <pc:sldMkLst>
          <pc:docMk/>
          <pc:sldMk cId="1200979878" sldId="266"/>
        </pc:sldMkLst>
        <pc:spChg chg="mod">
          <ac:chgData name="Paola Van de Weyer" userId="a3edc0699e98fd12" providerId="LiveId" clId="{85D29AD4-A62F-4D90-837C-E79AB2E2FA10}" dt="2024-06-17T22:03:20.475" v="607" actId="2711"/>
          <ac:spMkLst>
            <pc:docMk/>
            <pc:sldMk cId="1200979878" sldId="266"/>
            <ac:spMk id="3" creationId="{B9539105-D949-0AD0-4808-920A633509FE}"/>
          </ac:spMkLst>
        </pc:spChg>
      </pc:sldChg>
      <pc:sldChg chg="modSp new del mod">
        <pc:chgData name="Paola Van de Weyer" userId="a3edc0699e98fd12" providerId="LiveId" clId="{85D29AD4-A62F-4D90-837C-E79AB2E2FA10}" dt="2024-06-17T20:44:32.774" v="57" actId="2696"/>
        <pc:sldMkLst>
          <pc:docMk/>
          <pc:sldMk cId="3133849876" sldId="267"/>
        </pc:sldMkLst>
        <pc:spChg chg="mod">
          <ac:chgData name="Paola Van de Weyer" userId="a3edc0699e98fd12" providerId="LiveId" clId="{85D29AD4-A62F-4D90-837C-E79AB2E2FA10}" dt="2024-06-17T20:44:25.379" v="56"/>
          <ac:spMkLst>
            <pc:docMk/>
            <pc:sldMk cId="3133849876" sldId="267"/>
            <ac:spMk id="3" creationId="{2542025A-AF8C-083B-8932-776A87275F6A}"/>
          </ac:spMkLst>
        </pc:spChg>
      </pc:sldChg>
      <pc:sldChg chg="modSp new mod">
        <pc:chgData name="Paola Van de Weyer" userId="a3edc0699e98fd12" providerId="LiveId" clId="{85D29AD4-A62F-4D90-837C-E79AB2E2FA10}" dt="2024-06-17T20:45:21.327" v="67" actId="20577"/>
        <pc:sldMkLst>
          <pc:docMk/>
          <pc:sldMk cId="3489086888" sldId="267"/>
        </pc:sldMkLst>
        <pc:spChg chg="mod">
          <ac:chgData name="Paola Van de Weyer" userId="a3edc0699e98fd12" providerId="LiveId" clId="{85D29AD4-A62F-4D90-837C-E79AB2E2FA10}" dt="2024-06-17T20:45:21.327" v="67" actId="20577"/>
          <ac:spMkLst>
            <pc:docMk/>
            <pc:sldMk cId="3489086888" sldId="267"/>
            <ac:spMk id="3" creationId="{4E3F19CD-3B2A-A1F9-FA2B-25E6ACD75172}"/>
          </ac:spMkLst>
        </pc:spChg>
      </pc:sldChg>
      <pc:sldChg chg="modSp new mod">
        <pc:chgData name="Paola Van de Weyer" userId="a3edc0699e98fd12" providerId="LiveId" clId="{85D29AD4-A62F-4D90-837C-E79AB2E2FA10}" dt="2024-06-17T22:04:14.981" v="611" actId="207"/>
        <pc:sldMkLst>
          <pc:docMk/>
          <pc:sldMk cId="1378452630" sldId="268"/>
        </pc:sldMkLst>
        <pc:spChg chg="mod">
          <ac:chgData name="Paola Van de Weyer" userId="a3edc0699e98fd12" providerId="LiveId" clId="{85D29AD4-A62F-4D90-837C-E79AB2E2FA10}" dt="2024-06-17T22:04:14.981" v="611" actId="207"/>
          <ac:spMkLst>
            <pc:docMk/>
            <pc:sldMk cId="1378452630" sldId="268"/>
            <ac:spMk id="2" creationId="{9F086BA7-46AC-4A2B-CB35-9BFED498B5E1}"/>
          </ac:spMkLst>
        </pc:spChg>
      </pc:sldChg>
      <pc:sldChg chg="new del">
        <pc:chgData name="Paola Van de Weyer" userId="a3edc0699e98fd12" providerId="LiveId" clId="{85D29AD4-A62F-4D90-837C-E79AB2E2FA10}" dt="2024-06-17T20:45:41.403" v="69" actId="2696"/>
        <pc:sldMkLst>
          <pc:docMk/>
          <pc:sldMk cId="1940682314" sldId="268"/>
        </pc:sldMkLst>
      </pc:sldChg>
      <pc:sldChg chg="new del">
        <pc:chgData name="Paola Van de Weyer" userId="a3edc0699e98fd12" providerId="LiveId" clId="{85D29AD4-A62F-4D90-837C-E79AB2E2FA10}" dt="2024-06-17T20:45:45.934" v="71" actId="2696"/>
        <pc:sldMkLst>
          <pc:docMk/>
          <pc:sldMk cId="2018976667" sldId="268"/>
        </pc:sldMkLst>
      </pc:sldChg>
      <pc:sldChg chg="addSp modSp new mod modNotesTx">
        <pc:chgData name="Paola Van de Weyer" userId="a3edc0699e98fd12" providerId="LiveId" clId="{85D29AD4-A62F-4D90-837C-E79AB2E2FA10}" dt="2024-06-17T22:56:18.930" v="1158"/>
        <pc:sldMkLst>
          <pc:docMk/>
          <pc:sldMk cId="4279542541" sldId="269"/>
        </pc:sldMkLst>
        <pc:spChg chg="mod">
          <ac:chgData name="Paola Van de Weyer" userId="a3edc0699e98fd12" providerId="LiveId" clId="{85D29AD4-A62F-4D90-837C-E79AB2E2FA10}" dt="2024-06-17T20:48:22.605" v="114" actId="20577"/>
          <ac:spMkLst>
            <pc:docMk/>
            <pc:sldMk cId="4279542541" sldId="269"/>
            <ac:spMk id="2" creationId="{298C31F2-B3C1-55CE-7EBC-7847D3D0EA20}"/>
          </ac:spMkLst>
        </pc:spChg>
        <pc:spChg chg="mod">
          <ac:chgData name="Paola Van de Weyer" userId="a3edc0699e98fd12" providerId="LiveId" clId="{85D29AD4-A62F-4D90-837C-E79AB2E2FA10}" dt="2024-06-17T21:40:48.800" v="294" actId="21"/>
          <ac:spMkLst>
            <pc:docMk/>
            <pc:sldMk cId="4279542541" sldId="269"/>
            <ac:spMk id="3" creationId="{01882D0A-9758-98F5-7E28-815E4A0D0B02}"/>
          </ac:spMkLst>
        </pc:spChg>
        <pc:picChg chg="add mod">
          <ac:chgData name="Paola Van de Weyer" userId="a3edc0699e98fd12" providerId="LiveId" clId="{85D29AD4-A62F-4D90-837C-E79AB2E2FA10}" dt="2024-06-17T22:56:11.179" v="1154"/>
          <ac:picMkLst>
            <pc:docMk/>
            <pc:sldMk cId="4279542541" sldId="269"/>
            <ac:picMk id="4" creationId="{A1F26934-DC22-689B-DD9B-FFF498D36A8A}"/>
          </ac:picMkLst>
        </pc:picChg>
        <pc:picChg chg="add mod">
          <ac:chgData name="Paola Van de Weyer" userId="a3edc0699e98fd12" providerId="LiveId" clId="{85D29AD4-A62F-4D90-837C-E79AB2E2FA10}" dt="2024-06-17T21:50:12.559" v="340" actId="1076"/>
          <ac:picMkLst>
            <pc:docMk/>
            <pc:sldMk cId="4279542541" sldId="269"/>
            <ac:picMk id="5" creationId="{8AED02B1-012A-BAFC-6FD0-6F5AE57E7652}"/>
          </ac:picMkLst>
        </pc:picChg>
        <pc:picChg chg="add mod">
          <ac:chgData name="Paola Van de Weyer" userId="a3edc0699e98fd12" providerId="LiveId" clId="{85D29AD4-A62F-4D90-837C-E79AB2E2FA10}" dt="2024-06-17T22:56:18.930" v="1158"/>
          <ac:picMkLst>
            <pc:docMk/>
            <pc:sldMk cId="4279542541" sldId="269"/>
            <ac:picMk id="6" creationId="{9253252F-3DFC-2D2F-CB87-BB96B6B67FEB}"/>
          </ac:picMkLst>
        </pc:picChg>
      </pc:sldChg>
      <pc:sldChg chg="addSp delSp modSp new mod modNotesTx">
        <pc:chgData name="Paola Van de Weyer" userId="a3edc0699e98fd12" providerId="LiveId" clId="{85D29AD4-A62F-4D90-837C-E79AB2E2FA10}" dt="2024-06-17T22:34:27.345" v="1032" actId="6549"/>
        <pc:sldMkLst>
          <pc:docMk/>
          <pc:sldMk cId="1981521776" sldId="270"/>
        </pc:sldMkLst>
        <pc:spChg chg="mod">
          <ac:chgData name="Paola Van de Weyer" userId="a3edc0699e98fd12" providerId="LiveId" clId="{85D29AD4-A62F-4D90-837C-E79AB2E2FA10}" dt="2024-06-17T20:49:22.455" v="130" actId="20577"/>
          <ac:spMkLst>
            <pc:docMk/>
            <pc:sldMk cId="1981521776" sldId="270"/>
            <ac:spMk id="2" creationId="{65B37A9E-9C49-24CB-3693-AF7299972725}"/>
          </ac:spMkLst>
        </pc:spChg>
        <pc:spChg chg="del">
          <ac:chgData name="Paola Van de Weyer" userId="a3edc0699e98fd12" providerId="LiveId" clId="{85D29AD4-A62F-4D90-837C-E79AB2E2FA10}" dt="2024-06-17T20:47:54.300" v="80"/>
          <ac:spMkLst>
            <pc:docMk/>
            <pc:sldMk cId="1981521776" sldId="270"/>
            <ac:spMk id="3" creationId="{AFC15351-E712-4EBE-F639-04705C3B12AC}"/>
          </ac:spMkLst>
        </pc:spChg>
        <pc:picChg chg="add mod">
          <ac:chgData name="Paola Van de Weyer" userId="a3edc0699e98fd12" providerId="LiveId" clId="{85D29AD4-A62F-4D90-837C-E79AB2E2FA10}" dt="2024-06-17T21:50:27.221" v="342" actId="1076"/>
          <ac:picMkLst>
            <pc:docMk/>
            <pc:sldMk cId="1981521776" sldId="270"/>
            <ac:picMk id="4" creationId="{4837F2F7-4EB1-28C3-3A9A-59C86339E6DA}"/>
          </ac:picMkLst>
        </pc:picChg>
      </pc:sldChg>
      <pc:sldChg chg="addSp delSp modSp new mod modNotesTx">
        <pc:chgData name="Paola Van de Weyer" userId="a3edc0699e98fd12" providerId="LiveId" clId="{85D29AD4-A62F-4D90-837C-E79AB2E2FA10}" dt="2024-06-17T21:50:33.843" v="344" actId="14100"/>
        <pc:sldMkLst>
          <pc:docMk/>
          <pc:sldMk cId="3885512398" sldId="271"/>
        </pc:sldMkLst>
        <pc:spChg chg="mod">
          <ac:chgData name="Paola Van de Weyer" userId="a3edc0699e98fd12" providerId="LiveId" clId="{85D29AD4-A62F-4D90-837C-E79AB2E2FA10}" dt="2024-06-17T20:49:33.101" v="138" actId="20577"/>
          <ac:spMkLst>
            <pc:docMk/>
            <pc:sldMk cId="3885512398" sldId="271"/>
            <ac:spMk id="2" creationId="{B30677EA-6EB6-C206-EFB4-5571A9D0FD8B}"/>
          </ac:spMkLst>
        </pc:spChg>
        <pc:spChg chg="del">
          <ac:chgData name="Paola Van de Weyer" userId="a3edc0699e98fd12" providerId="LiveId" clId="{85D29AD4-A62F-4D90-837C-E79AB2E2FA10}" dt="2024-06-17T20:49:42.982" v="139"/>
          <ac:spMkLst>
            <pc:docMk/>
            <pc:sldMk cId="3885512398" sldId="271"/>
            <ac:spMk id="3" creationId="{4027B7CF-8818-1AF7-9FFB-48BD46161D4C}"/>
          </ac:spMkLst>
        </pc:spChg>
        <pc:picChg chg="add mod">
          <ac:chgData name="Paola Van de Weyer" userId="a3edc0699e98fd12" providerId="LiveId" clId="{85D29AD4-A62F-4D90-837C-E79AB2E2FA10}" dt="2024-06-17T21:50:33.843" v="344" actId="14100"/>
          <ac:picMkLst>
            <pc:docMk/>
            <pc:sldMk cId="3885512398" sldId="271"/>
            <ac:picMk id="4" creationId="{FC94D0EA-8D2A-9BBC-EB43-A18F41D6DDFA}"/>
          </ac:picMkLst>
        </pc:picChg>
      </pc:sldChg>
      <pc:sldChg chg="modSp new del mod">
        <pc:chgData name="Paola Van de Weyer" userId="a3edc0699e98fd12" providerId="LiveId" clId="{85D29AD4-A62F-4D90-837C-E79AB2E2FA10}" dt="2024-06-17T20:50:41.803" v="147" actId="2696"/>
        <pc:sldMkLst>
          <pc:docMk/>
          <pc:sldMk cId="482558001" sldId="272"/>
        </pc:sldMkLst>
        <pc:spChg chg="mod">
          <ac:chgData name="Paola Van de Weyer" userId="a3edc0699e98fd12" providerId="LiveId" clId="{85D29AD4-A62F-4D90-837C-E79AB2E2FA10}" dt="2024-06-17T20:50:31.526" v="146" actId="20577"/>
          <ac:spMkLst>
            <pc:docMk/>
            <pc:sldMk cId="482558001" sldId="272"/>
            <ac:spMk id="2" creationId="{A9008A52-9BD8-09E7-37A0-EAA1B3E5ADFA}"/>
          </ac:spMkLst>
        </pc:spChg>
      </pc:sldChg>
      <pc:sldChg chg="addSp modSp new mod modNotesTx">
        <pc:chgData name="Paola Van de Weyer" userId="a3edc0699e98fd12" providerId="LiveId" clId="{85D29AD4-A62F-4D90-837C-E79AB2E2FA10}" dt="2024-06-17T21:42:02.801" v="310" actId="1076"/>
        <pc:sldMkLst>
          <pc:docMk/>
          <pc:sldMk cId="3678824100" sldId="272"/>
        </pc:sldMkLst>
        <pc:spChg chg="mod">
          <ac:chgData name="Paola Van de Weyer" userId="a3edc0699e98fd12" providerId="LiveId" clId="{85D29AD4-A62F-4D90-837C-E79AB2E2FA10}" dt="2024-06-17T20:51:16.433" v="170" actId="20577"/>
          <ac:spMkLst>
            <pc:docMk/>
            <pc:sldMk cId="3678824100" sldId="272"/>
            <ac:spMk id="2" creationId="{3E62043A-2CC0-AB64-E16B-C44EC3E295C7}"/>
          </ac:spMkLst>
        </pc:spChg>
        <pc:spChg chg="mod">
          <ac:chgData name="Paola Van de Weyer" userId="a3edc0699e98fd12" providerId="LiveId" clId="{85D29AD4-A62F-4D90-837C-E79AB2E2FA10}" dt="2024-06-17T21:41:48.519" v="303" actId="21"/>
          <ac:spMkLst>
            <pc:docMk/>
            <pc:sldMk cId="3678824100" sldId="272"/>
            <ac:spMk id="3" creationId="{D3753400-C069-4E34-C121-CE9C5288E6C5}"/>
          </ac:spMkLst>
        </pc:spChg>
        <pc:picChg chg="add mod">
          <ac:chgData name="Paola Van de Weyer" userId="a3edc0699e98fd12" providerId="LiveId" clId="{85D29AD4-A62F-4D90-837C-E79AB2E2FA10}" dt="2024-06-17T21:42:02.801" v="310" actId="1076"/>
          <ac:picMkLst>
            <pc:docMk/>
            <pc:sldMk cId="3678824100" sldId="272"/>
            <ac:picMk id="5" creationId="{CDEC1AAD-C84A-2C64-CBD6-F4D0A9E0B80B}"/>
          </ac:picMkLst>
        </pc:picChg>
      </pc:sldChg>
      <pc:sldChg chg="new del">
        <pc:chgData name="Paola Van de Weyer" userId="a3edc0699e98fd12" providerId="LiveId" clId="{85D29AD4-A62F-4D90-837C-E79AB2E2FA10}" dt="2024-06-17T20:51:27.085" v="172" actId="2696"/>
        <pc:sldMkLst>
          <pc:docMk/>
          <pc:sldMk cId="169229701" sldId="273"/>
        </pc:sldMkLst>
      </pc:sldChg>
      <pc:sldChg chg="modSp new mod">
        <pc:chgData name="Paola Van de Weyer" userId="a3edc0699e98fd12" providerId="LiveId" clId="{85D29AD4-A62F-4D90-837C-E79AB2E2FA10}" dt="2024-06-17T22:04:25.129" v="612" actId="122"/>
        <pc:sldMkLst>
          <pc:docMk/>
          <pc:sldMk cId="2390179522" sldId="273"/>
        </pc:sldMkLst>
        <pc:spChg chg="mod">
          <ac:chgData name="Paola Van de Weyer" userId="a3edc0699e98fd12" providerId="LiveId" clId="{85D29AD4-A62F-4D90-837C-E79AB2E2FA10}" dt="2024-06-17T22:04:25.129" v="612" actId="122"/>
          <ac:spMkLst>
            <pc:docMk/>
            <pc:sldMk cId="2390179522" sldId="273"/>
            <ac:spMk id="2" creationId="{FEC21854-C76D-7C1F-2F7D-B92677135EB1}"/>
          </ac:spMkLst>
        </pc:spChg>
      </pc:sldChg>
      <pc:sldChg chg="modSp new mod ord">
        <pc:chgData name="Paola Van de Weyer" userId="a3edc0699e98fd12" providerId="LiveId" clId="{85D29AD4-A62F-4D90-837C-E79AB2E2FA10}" dt="2024-06-17T22:04:45.754" v="613" actId="122"/>
        <pc:sldMkLst>
          <pc:docMk/>
          <pc:sldMk cId="2451130821" sldId="274"/>
        </pc:sldMkLst>
        <pc:spChg chg="mod">
          <ac:chgData name="Paola Van de Weyer" userId="a3edc0699e98fd12" providerId="LiveId" clId="{85D29AD4-A62F-4D90-837C-E79AB2E2FA10}" dt="2024-06-17T22:04:45.754" v="613" actId="122"/>
          <ac:spMkLst>
            <pc:docMk/>
            <pc:sldMk cId="2451130821" sldId="274"/>
            <ac:spMk id="2" creationId="{551FC58C-13A4-4373-C90D-BFCDE8290796}"/>
          </ac:spMkLst>
        </pc:spChg>
      </pc:sldChg>
      <pc:sldChg chg="new del">
        <pc:chgData name="Paola Van de Weyer" userId="a3edc0699e98fd12" providerId="LiveId" clId="{85D29AD4-A62F-4D90-837C-E79AB2E2FA10}" dt="2024-06-17T20:51:49.834" v="192" actId="47"/>
        <pc:sldMkLst>
          <pc:docMk/>
          <pc:sldMk cId="2794672531" sldId="274"/>
        </pc:sldMkLst>
      </pc:sldChg>
      <pc:sldChg chg="addSp delSp modSp new mod modNotesTx">
        <pc:chgData name="Paola Van de Weyer" userId="a3edc0699e98fd12" providerId="LiveId" clId="{85D29AD4-A62F-4D90-837C-E79AB2E2FA10}" dt="2024-06-17T21:50:46.947" v="346" actId="14100"/>
        <pc:sldMkLst>
          <pc:docMk/>
          <pc:sldMk cId="3260093958" sldId="275"/>
        </pc:sldMkLst>
        <pc:spChg chg="mod">
          <ac:chgData name="Paola Van de Weyer" userId="a3edc0699e98fd12" providerId="LiveId" clId="{85D29AD4-A62F-4D90-837C-E79AB2E2FA10}" dt="2024-06-17T20:52:51.623" v="234" actId="20577"/>
          <ac:spMkLst>
            <pc:docMk/>
            <pc:sldMk cId="3260093958" sldId="275"/>
            <ac:spMk id="2" creationId="{5E742E28-F06C-CE50-4C5F-CD4B37E55777}"/>
          </ac:spMkLst>
        </pc:spChg>
        <pc:spChg chg="del">
          <ac:chgData name="Paola Van de Weyer" userId="a3edc0699e98fd12" providerId="LiveId" clId="{85D29AD4-A62F-4D90-837C-E79AB2E2FA10}" dt="2024-06-17T20:52:41.433" v="208"/>
          <ac:spMkLst>
            <pc:docMk/>
            <pc:sldMk cId="3260093958" sldId="275"/>
            <ac:spMk id="3" creationId="{768CB5A6-FDA5-6B21-203D-CE473B5EAD14}"/>
          </ac:spMkLst>
        </pc:spChg>
        <pc:picChg chg="add mod">
          <ac:chgData name="Paola Van de Weyer" userId="a3edc0699e98fd12" providerId="LiveId" clId="{85D29AD4-A62F-4D90-837C-E79AB2E2FA10}" dt="2024-06-17T21:50:46.947" v="346" actId="14100"/>
          <ac:picMkLst>
            <pc:docMk/>
            <pc:sldMk cId="3260093958" sldId="275"/>
            <ac:picMk id="4" creationId="{289FBEC6-86D2-0763-4E86-E8ACC3502918}"/>
          </ac:picMkLst>
        </pc:picChg>
      </pc:sldChg>
      <pc:sldChg chg="addSp delSp modSp new mod modNotesTx">
        <pc:chgData name="Paola Van de Weyer" userId="a3edc0699e98fd12" providerId="LiveId" clId="{85D29AD4-A62F-4D90-837C-E79AB2E2FA10}" dt="2024-06-17T21:50:51.766" v="348" actId="14100"/>
        <pc:sldMkLst>
          <pc:docMk/>
          <pc:sldMk cId="2351121524" sldId="276"/>
        </pc:sldMkLst>
        <pc:spChg chg="mod">
          <ac:chgData name="Paola Van de Weyer" userId="a3edc0699e98fd12" providerId="LiveId" clId="{85D29AD4-A62F-4D90-837C-E79AB2E2FA10}" dt="2024-06-17T20:53:14.154" v="242" actId="20577"/>
          <ac:spMkLst>
            <pc:docMk/>
            <pc:sldMk cId="2351121524" sldId="276"/>
            <ac:spMk id="2" creationId="{4FA64CF6-36AE-5418-D148-EACDEE7A94AC}"/>
          </ac:spMkLst>
        </pc:spChg>
        <pc:spChg chg="del">
          <ac:chgData name="Paola Van de Weyer" userId="a3edc0699e98fd12" providerId="LiveId" clId="{85D29AD4-A62F-4D90-837C-E79AB2E2FA10}" dt="2024-06-17T20:53:37.541" v="243"/>
          <ac:spMkLst>
            <pc:docMk/>
            <pc:sldMk cId="2351121524" sldId="276"/>
            <ac:spMk id="3" creationId="{1DC3563B-0BA5-8965-F73B-459FBE743145}"/>
          </ac:spMkLst>
        </pc:spChg>
        <pc:picChg chg="add mod">
          <ac:chgData name="Paola Van de Weyer" userId="a3edc0699e98fd12" providerId="LiveId" clId="{85D29AD4-A62F-4D90-837C-E79AB2E2FA10}" dt="2024-06-17T21:50:51.766" v="348" actId="14100"/>
          <ac:picMkLst>
            <pc:docMk/>
            <pc:sldMk cId="2351121524" sldId="276"/>
            <ac:picMk id="4" creationId="{00376E8E-F186-5EA4-D1E0-D897B6F14BB7}"/>
          </ac:picMkLst>
        </pc:picChg>
      </pc:sldChg>
      <pc:sldChg chg="modSp new del mod">
        <pc:chgData name="Paola Van de Weyer" userId="a3edc0699e98fd12" providerId="LiveId" clId="{85D29AD4-A62F-4D90-837C-E79AB2E2FA10}" dt="2024-06-17T20:54:09.156" v="247" actId="47"/>
        <pc:sldMkLst>
          <pc:docMk/>
          <pc:sldMk cId="1093959819" sldId="277"/>
        </pc:sldMkLst>
        <pc:spChg chg="mod">
          <ac:chgData name="Paola Van de Weyer" userId="a3edc0699e98fd12" providerId="LiveId" clId="{85D29AD4-A62F-4D90-837C-E79AB2E2FA10}" dt="2024-06-17T20:54:01.080" v="246"/>
          <ac:spMkLst>
            <pc:docMk/>
            <pc:sldMk cId="1093959819" sldId="277"/>
            <ac:spMk id="2" creationId="{2E6E383B-6A51-BA29-DAD6-38EB24F45C0B}"/>
          </ac:spMkLst>
        </pc:spChg>
      </pc:sldChg>
      <pc:sldChg chg="modSp new mod">
        <pc:chgData name="Paola Van de Weyer" userId="a3edc0699e98fd12" providerId="LiveId" clId="{85D29AD4-A62F-4D90-837C-E79AB2E2FA10}" dt="2024-06-17T22:05:04.343" v="615" actId="255"/>
        <pc:sldMkLst>
          <pc:docMk/>
          <pc:sldMk cId="3543930339" sldId="277"/>
        </pc:sldMkLst>
        <pc:spChg chg="mod">
          <ac:chgData name="Paola Van de Weyer" userId="a3edc0699e98fd12" providerId="LiveId" clId="{85D29AD4-A62F-4D90-837C-E79AB2E2FA10}" dt="2024-06-17T22:05:04.343" v="615" actId="255"/>
          <ac:spMkLst>
            <pc:docMk/>
            <pc:sldMk cId="3543930339" sldId="277"/>
            <ac:spMk id="2" creationId="{87A300E7-95C6-CB8D-61DA-5A49CEDA7CA9}"/>
          </ac:spMkLst>
        </pc:spChg>
      </pc:sldChg>
      <pc:sldChg chg="addSp delSp modSp new mod modNotesTx">
        <pc:chgData name="Paola Van de Weyer" userId="a3edc0699e98fd12" providerId="LiveId" clId="{85D29AD4-A62F-4D90-837C-E79AB2E2FA10}" dt="2024-06-17T23:13:33.267" v="2622" actId="20577"/>
        <pc:sldMkLst>
          <pc:docMk/>
          <pc:sldMk cId="2363359688" sldId="278"/>
        </pc:sldMkLst>
        <pc:picChg chg="add del mod">
          <ac:chgData name="Paola Van de Weyer" userId="a3edc0699e98fd12" providerId="LiveId" clId="{85D29AD4-A62F-4D90-837C-E79AB2E2FA10}" dt="2024-06-17T21:43:09.186" v="316" actId="478"/>
          <ac:picMkLst>
            <pc:docMk/>
            <pc:sldMk cId="2363359688" sldId="278"/>
            <ac:picMk id="3" creationId="{D6B9ED15-7B9F-725A-D3B0-B62162944BDE}"/>
          </ac:picMkLst>
        </pc:picChg>
        <pc:picChg chg="add mod">
          <ac:chgData name="Paola Van de Weyer" userId="a3edc0699e98fd12" providerId="LiveId" clId="{85D29AD4-A62F-4D90-837C-E79AB2E2FA10}" dt="2024-06-17T21:43:30.249" v="320" actId="1076"/>
          <ac:picMkLst>
            <pc:docMk/>
            <pc:sldMk cId="2363359688" sldId="278"/>
            <ac:picMk id="5" creationId="{C2949B63-3669-2A0B-A16E-899C96D99D44}"/>
          </ac:picMkLst>
        </pc:picChg>
        <pc:picChg chg="add mod">
          <ac:chgData name="Paola Van de Weyer" userId="a3edc0699e98fd12" providerId="LiveId" clId="{85D29AD4-A62F-4D90-837C-E79AB2E2FA10}" dt="2024-06-17T21:50:56.822" v="349" actId="1076"/>
          <ac:picMkLst>
            <pc:docMk/>
            <pc:sldMk cId="2363359688" sldId="278"/>
            <ac:picMk id="7" creationId="{FE0C616D-BD19-0C69-0A36-E98D09F0E23D}"/>
          </ac:picMkLst>
        </pc:picChg>
      </pc:sldChg>
      <pc:sldChg chg="new del">
        <pc:chgData name="Paola Van de Weyer" userId="a3edc0699e98fd12" providerId="LiveId" clId="{85D29AD4-A62F-4D90-837C-E79AB2E2FA10}" dt="2024-06-17T21:42:43.722" v="312" actId="2696"/>
        <pc:sldMkLst>
          <pc:docMk/>
          <pc:sldMk cId="3687547748" sldId="278"/>
        </pc:sldMkLst>
      </pc:sldChg>
      <pc:sldChg chg="modSp new mod modNotesTx">
        <pc:chgData name="Paola Van de Weyer" userId="a3edc0699e98fd12" providerId="LiveId" clId="{85D29AD4-A62F-4D90-837C-E79AB2E2FA10}" dt="2024-06-17T23:20:14.080" v="3190" actId="313"/>
        <pc:sldMkLst>
          <pc:docMk/>
          <pc:sldMk cId="4002284156" sldId="279"/>
        </pc:sldMkLst>
        <pc:spChg chg="mod">
          <ac:chgData name="Paola Van de Weyer" userId="a3edc0699e98fd12" providerId="LiveId" clId="{85D29AD4-A62F-4D90-837C-E79AB2E2FA10}" dt="2024-06-17T21:53:53.718" v="391" actId="20577"/>
          <ac:spMkLst>
            <pc:docMk/>
            <pc:sldMk cId="4002284156" sldId="279"/>
            <ac:spMk id="2" creationId="{8D7865FA-A187-9A30-C35D-B59DC53E116E}"/>
          </ac:spMkLst>
        </pc:spChg>
        <pc:spChg chg="mod">
          <ac:chgData name="Paola Van de Weyer" userId="a3edc0699e98fd12" providerId="LiveId" clId="{85D29AD4-A62F-4D90-837C-E79AB2E2FA10}" dt="2024-06-17T21:54:50.424" v="537" actId="20577"/>
          <ac:spMkLst>
            <pc:docMk/>
            <pc:sldMk cId="4002284156" sldId="279"/>
            <ac:spMk id="3" creationId="{6940580B-D307-EEA2-6A9B-E544174579E1}"/>
          </ac:spMkLst>
        </pc:spChg>
      </pc:sldChg>
      <pc:sldChg chg="modSp new mod modNotesTx">
        <pc:chgData name="Paola Van de Weyer" userId="a3edc0699e98fd12" providerId="LiveId" clId="{85D29AD4-A62F-4D90-837C-E79AB2E2FA10}" dt="2024-06-17T23:41:05.441" v="3893" actId="6549"/>
        <pc:sldMkLst>
          <pc:docMk/>
          <pc:sldMk cId="619873356" sldId="280"/>
        </pc:sldMkLst>
        <pc:spChg chg="mod">
          <ac:chgData name="Paola Van de Weyer" userId="a3edc0699e98fd12" providerId="LiveId" clId="{85D29AD4-A62F-4D90-837C-E79AB2E2FA10}" dt="2024-06-17T21:56:22.270" v="561" actId="20577"/>
          <ac:spMkLst>
            <pc:docMk/>
            <pc:sldMk cId="619873356" sldId="280"/>
            <ac:spMk id="2" creationId="{47112DF8-EF08-E485-2DA5-3B8D2B88A977}"/>
          </ac:spMkLst>
        </pc:spChg>
        <pc:spChg chg="mod">
          <ac:chgData name="Paola Van de Weyer" userId="a3edc0699e98fd12" providerId="LiveId" clId="{85D29AD4-A62F-4D90-837C-E79AB2E2FA10}" dt="2024-06-17T21:57:55.589" v="587" actId="6549"/>
          <ac:spMkLst>
            <pc:docMk/>
            <pc:sldMk cId="619873356" sldId="280"/>
            <ac:spMk id="3" creationId="{7336163E-0146-DB6D-D63D-FB8C89216EE7}"/>
          </ac:spMkLst>
        </pc:spChg>
      </pc:sldChg>
      <pc:sldChg chg="modSp new mod modNotesTx">
        <pc:chgData name="Paola Van de Weyer" userId="a3edc0699e98fd12" providerId="LiveId" clId="{85D29AD4-A62F-4D90-837C-E79AB2E2FA10}" dt="2024-06-17T23:38:17.031" v="3691" actId="20577"/>
        <pc:sldMkLst>
          <pc:docMk/>
          <pc:sldMk cId="2337896417" sldId="281"/>
        </pc:sldMkLst>
        <pc:spChg chg="mod">
          <ac:chgData name="Paola Van de Weyer" userId="a3edc0699e98fd12" providerId="LiveId" clId="{85D29AD4-A62F-4D90-837C-E79AB2E2FA10}" dt="2024-06-17T21:56:31.259" v="573" actId="20577"/>
          <ac:spMkLst>
            <pc:docMk/>
            <pc:sldMk cId="2337896417" sldId="281"/>
            <ac:spMk id="2" creationId="{7004FA47-3AC4-131D-4DB0-5DCC6E2344F8}"/>
          </ac:spMkLst>
        </pc:spChg>
        <pc:spChg chg="mod">
          <ac:chgData name="Paola Van de Weyer" userId="a3edc0699e98fd12" providerId="LiveId" clId="{85D29AD4-A62F-4D90-837C-E79AB2E2FA10}" dt="2024-06-17T23:21:24.645" v="3212" actId="21"/>
          <ac:spMkLst>
            <pc:docMk/>
            <pc:sldMk cId="2337896417" sldId="281"/>
            <ac:spMk id="3" creationId="{79FB1152-9773-B07B-BE69-2181EF0189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CA778-F509-4408-8994-BD38DA74F397}"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B3CF6-CCDB-4058-BE2C-BF2C892980EB}" type="slidenum">
              <a:rPr lang="en-US" smtClean="0"/>
              <a:t>‹#›</a:t>
            </a:fld>
            <a:endParaRPr lang="en-US"/>
          </a:p>
        </p:txBody>
      </p:sp>
    </p:spTree>
    <p:extLst>
      <p:ext uri="{BB962C8B-B14F-4D97-AF65-F5344CB8AC3E}">
        <p14:creationId xmlns:p14="http://schemas.microsoft.com/office/powerpoint/2010/main" val="384153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Analysis of physical activity across different age groups in the years 2020, 2021, and 2022 in the US. The scope of our analysis will focus on physical activity in relation to obesity and overweight conditions, percent of adults who engage in no leisure-time physical activity, and eating habits in relation to fruit and vegetables consumption. Our findings will identify where the US, as a whole, falls in obesity and overweight, and fruit and vegetables consumption. It will also identify the highest and lowest ranking US state in these two categories among different age groups. The data findings will be used to identify a possible correlation between physical activity and eating habits. This analysis could be a useful tool for US federal and state agencies to develop customized programs to support states with a higher risk of developing obesity-related conditions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Our analysis was run by the API from The Behavioral Risk Factor Surveillance System (BRFSS). The BRFSS is the US system of health-related telephone surveys that collects state data about U.S. residents regarding their health-related risk behaviors, chronic health conditions, and use of preventive services. </a:t>
            </a:r>
          </a:p>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2</a:t>
            </a:fld>
            <a:endParaRPr lang="en-US"/>
          </a:p>
        </p:txBody>
      </p:sp>
    </p:spTree>
    <p:extLst>
      <p:ext uri="{BB962C8B-B14F-4D97-AF65-F5344CB8AC3E}">
        <p14:creationId xmlns:p14="http://schemas.microsoft.com/office/powerpoint/2010/main" val="41416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Calibri" panose="020F0502020204030204" pitchFamily="34" charset="0"/>
                <a:ea typeface="Calibri" panose="020F0502020204030204" pitchFamily="34" charset="0"/>
                <a:cs typeface="Arial" panose="020B0604020202020204" pitchFamily="34" charset="0"/>
              </a:rPr>
              <a:t>Adults who reported consuming </a:t>
            </a:r>
            <a:r>
              <a:rPr lang="en-US" sz="1200" b="1" kern="100" dirty="0">
                <a:effectLst/>
                <a:latin typeface="Calibri" panose="020F0502020204030204" pitchFamily="34" charset="0"/>
                <a:ea typeface="Calibri" panose="020F0502020204030204" pitchFamily="34" charset="0"/>
                <a:cs typeface="Arial" panose="020B0604020202020204" pitchFamily="34" charset="0"/>
              </a:rPr>
              <a:t>vegetables</a:t>
            </a:r>
            <a:r>
              <a:rPr lang="en-US" sz="1200" kern="100" dirty="0">
                <a:effectLst/>
                <a:latin typeface="Calibri" panose="020F0502020204030204" pitchFamily="34" charset="0"/>
                <a:ea typeface="Calibri" panose="020F0502020204030204" pitchFamily="34" charset="0"/>
                <a:cs typeface="Arial" panose="020B0604020202020204" pitchFamily="34" charset="0"/>
              </a:rPr>
              <a:t> less than one time daily (the total vegetables consumption was calculated based on responses to questions 3-6:    1) 100% pure fruit juices; 2) fruit; </a:t>
            </a:r>
            <a:r>
              <a:rPr lang="en-US" sz="1200" b="1" kern="100" dirty="0">
                <a:effectLst/>
                <a:latin typeface="Calibri" panose="020F0502020204030204" pitchFamily="34" charset="0"/>
                <a:ea typeface="Calibri" panose="020F0502020204030204" pitchFamily="34" charset="0"/>
                <a:cs typeface="Arial" panose="020B0604020202020204" pitchFamily="34" charset="0"/>
              </a:rPr>
              <a:t>3) green salad; 4) fried potatoes; 5) other potatoes; and 6) other vegetables</a:t>
            </a:r>
            <a:r>
              <a:rPr lang="en-US" sz="1200" kern="1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19</a:t>
            </a:fld>
            <a:endParaRPr lang="en-US"/>
          </a:p>
        </p:txBody>
      </p:sp>
    </p:spTree>
    <p:extLst>
      <p:ext uri="{BB962C8B-B14F-4D97-AF65-F5344CB8AC3E}">
        <p14:creationId xmlns:p14="http://schemas.microsoft.com/office/powerpoint/2010/main" val="474632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Adults who reported consuming vegetables less than once time daily are also located in the southeast of the US. In the contrary, the least number of adults who reported consuming vegetables less than once time daily are located in the New England region of the US (most of them being in Maine).</a:t>
            </a:r>
          </a:p>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20</a:t>
            </a:fld>
            <a:endParaRPr lang="en-US"/>
          </a:p>
        </p:txBody>
      </p:sp>
    </p:spTree>
    <p:extLst>
      <p:ext uri="{BB962C8B-B14F-4D97-AF65-F5344CB8AC3E}">
        <p14:creationId xmlns:p14="http://schemas.microsoft.com/office/powerpoint/2010/main" val="3000083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Age seems to be a factor of trending down percentages from the age groups 18-25 until 35-44. Location may play an important part on this as it is noted that in the state of Louisiana the percentages went up (27%), and then went down very little in 45-54 to 65 or older</a:t>
            </a:r>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21</a:t>
            </a:fld>
            <a:endParaRPr lang="en-US"/>
          </a:p>
        </p:txBody>
      </p:sp>
    </p:spTree>
    <p:extLst>
      <p:ext uri="{BB962C8B-B14F-4D97-AF65-F5344CB8AC3E}">
        <p14:creationId xmlns:p14="http://schemas.microsoft.com/office/powerpoint/2010/main" val="3738924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 have merged both, fruit and vegetables intakes. The red dots represent the fruits and the blue ones the vegetables. On the first graph “highest % of fruit/vegetables consumption”, we can see that as the respondents grow older, their fruit intake gets a bit better since their percentage of consuming less than 1 fruit serving per day is going down. On the other hand, we see that when it comes to vegetables, as the respondents move from the 18/24 to 25/34 age group bracket, there is a big dip in the percentage of consuming less than 1 vegetable serving per day (maybe higher income?). There is also another marginal dip between 25/34 to 35/44 age group. The intake seems to get steady as the respondents move from 45/54 to 65/older</a:t>
            </a:r>
          </a:p>
          <a:p>
            <a:endParaRPr lang="en-US" dirty="0"/>
          </a:p>
          <a:p>
            <a:r>
              <a:rPr lang="en-US" dirty="0"/>
              <a:t>On the 2</a:t>
            </a:r>
            <a:r>
              <a:rPr lang="en-US" baseline="30000" dirty="0"/>
              <a:t>nd</a:t>
            </a:r>
            <a:r>
              <a:rPr lang="en-US" dirty="0"/>
              <a:t> graph “lowest % of fruit and vegetable consumption”, there is also a decrease in the percentage of consuming less than 1 fruit serving per day as the respondents get older, with the exception of a slight increase from 35/44 to 45/54 age group. When it comes to vegetables, there is also a decrease in the percentage of consuming less than 1 vegetable serving per day with the exception of the 45/54 to 55/64 age group (retirement?)</a:t>
            </a:r>
          </a:p>
        </p:txBody>
      </p:sp>
      <p:sp>
        <p:nvSpPr>
          <p:cNvPr id="4" name="Slide Number Placeholder 3"/>
          <p:cNvSpPr>
            <a:spLocks noGrp="1"/>
          </p:cNvSpPr>
          <p:nvPr>
            <p:ph type="sldNum" sz="quarter" idx="5"/>
          </p:nvPr>
        </p:nvSpPr>
        <p:spPr/>
        <p:txBody>
          <a:bodyPr/>
          <a:lstStyle/>
          <a:p>
            <a:fld id="{73BB3CF6-CCDB-4058-BE2C-BF2C892980EB}" type="slidenum">
              <a:rPr lang="en-US" smtClean="0"/>
              <a:t>23</a:t>
            </a:fld>
            <a:endParaRPr lang="en-US"/>
          </a:p>
        </p:txBody>
      </p:sp>
    </p:spTree>
    <p:extLst>
      <p:ext uri="{BB962C8B-B14F-4D97-AF65-F5344CB8AC3E}">
        <p14:creationId xmlns:p14="http://schemas.microsoft.com/office/powerpoint/2010/main" val="124467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1100" dirty="0">
                <a:effectLst/>
                <a:latin typeface="Calibri" panose="020F0502020204030204" pitchFamily="34" charset="0"/>
                <a:ea typeface="Calibri" panose="020F0502020204030204" pitchFamily="34" charset="0"/>
                <a:cs typeface="Arial" panose="020B0604020202020204" pitchFamily="34" charset="0"/>
              </a:rPr>
              <a:t>Level of education</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1100" dirty="0">
                <a:effectLst/>
                <a:latin typeface="Calibri" panose="020F0502020204030204" pitchFamily="34" charset="0"/>
                <a:ea typeface="Calibri" panose="020F0502020204030204" pitchFamily="34" charset="0"/>
                <a:cs typeface="Arial" panose="020B0604020202020204" pitchFamily="34" charset="0"/>
              </a:rPr>
              <a:t>Prices are rising for everything </a:t>
            </a:r>
          </a:p>
          <a:p>
            <a:pPr marL="1143000" marR="0" lvl="2" indent="-2286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lang="en-US" sz="1100" dirty="0">
                <a:effectLst/>
                <a:latin typeface="Calibri" panose="020F0502020204030204" pitchFamily="34" charset="0"/>
                <a:ea typeface="Calibri" panose="020F0502020204030204" pitchFamily="34" charset="0"/>
                <a:cs typeface="Arial" panose="020B0604020202020204" pitchFamily="34" charset="0"/>
              </a:rPr>
              <a:t>Quality of produce is not always the best, better quality seems to fall under organic produce (lasts longer, tastes better) which is more expensive compared to the non-organic. </a:t>
            </a:r>
            <a:endParaRPr lang="en-US" sz="1100" dirty="0"/>
          </a:p>
          <a:p>
            <a:pPr marL="1143000" marR="0" lvl="2" indent="-228600">
              <a:lnSpc>
                <a:spcPct val="107000"/>
              </a:lnSpc>
              <a:spcBef>
                <a:spcPts val="0"/>
              </a:spcBef>
              <a:spcAft>
                <a:spcPts val="0"/>
              </a:spcAft>
              <a:buFont typeface="Wingdings" panose="05000000000000000000" pitchFamily="2" charset="2"/>
              <a:buChar char=""/>
            </a:pPr>
            <a:r>
              <a:rPr lang="en-US" sz="1100" kern="100" dirty="0">
                <a:effectLst/>
                <a:latin typeface="Calibri" panose="020F0502020204030204" pitchFamily="34" charset="0"/>
                <a:ea typeface="Calibri" panose="020F0502020204030204" pitchFamily="34" charset="0"/>
                <a:cs typeface="Arial" panose="020B0604020202020204" pitchFamily="34" charset="0"/>
              </a:rPr>
              <a:t>Taste preference when it comes to fruit over veggies (not all fruits taste the same unlike other processed foods)</a:t>
            </a:r>
          </a:p>
          <a:p>
            <a:pPr marL="1143000" marR="0" lvl="2" indent="-228600">
              <a:lnSpc>
                <a:spcPct val="107000"/>
              </a:lnSpc>
              <a:spcBef>
                <a:spcPts val="0"/>
              </a:spcBef>
              <a:spcAft>
                <a:spcPts val="800"/>
              </a:spcAft>
              <a:buFont typeface="Wingdings" panose="05000000000000000000" pitchFamily="2" charset="2"/>
              <a:buChar char=""/>
            </a:pPr>
            <a:r>
              <a:rPr lang="en-US" sz="1100" kern="100" dirty="0">
                <a:effectLst/>
                <a:latin typeface="Calibri" panose="020F0502020204030204" pitchFamily="34" charset="0"/>
                <a:ea typeface="Calibri" panose="020F0502020204030204" pitchFamily="34" charset="0"/>
                <a:cs typeface="Arial" panose="020B0604020202020204" pitchFamily="34" charset="0"/>
              </a:rPr>
              <a:t>The misconception that fruits as they are sweet may have more sugars and provide a less nutritional value compared to veggies (older adults)</a:t>
            </a:r>
          </a:p>
          <a:p>
            <a:pPr marL="1143000" marR="0" lvl="2" indent="-228600">
              <a:lnSpc>
                <a:spcPct val="107000"/>
              </a:lnSpc>
              <a:spcBef>
                <a:spcPts val="0"/>
              </a:spcBef>
              <a:spcAft>
                <a:spcPts val="800"/>
              </a:spcAft>
              <a:buFont typeface="Wingdings" panose="05000000000000000000" pitchFamily="2" charset="2"/>
              <a:buChar char=""/>
            </a:pPr>
            <a:r>
              <a:rPr lang="en-US" sz="1100" kern="100" dirty="0">
                <a:effectLst/>
                <a:latin typeface="Calibri" panose="020F0502020204030204" pitchFamily="34" charset="0"/>
                <a:ea typeface="Calibri" panose="020F0502020204030204" pitchFamily="34" charset="0"/>
                <a:cs typeface="Arial" panose="020B0604020202020204" pitchFamily="34" charset="0"/>
              </a:rPr>
              <a:t>Respondents may lack access to grocery stores or farmers markets to be able to get their produce </a:t>
            </a:r>
          </a:p>
          <a:p>
            <a:pPr marL="1143000" marR="0" lvl="2" indent="-228600">
              <a:lnSpc>
                <a:spcPct val="107000"/>
              </a:lnSpc>
              <a:spcBef>
                <a:spcPts val="0"/>
              </a:spcBef>
              <a:spcAft>
                <a:spcPts val="800"/>
              </a:spcAft>
              <a:buFont typeface="Wingdings" panose="05000000000000000000" pitchFamily="2" charset="2"/>
              <a:buChar char=""/>
            </a:pPr>
            <a:r>
              <a:rPr lang="en-US" sz="1100" kern="100" dirty="0">
                <a:effectLst/>
                <a:latin typeface="Calibri" panose="020F0502020204030204" pitchFamily="34" charset="0"/>
                <a:ea typeface="Calibri" panose="020F0502020204030204" pitchFamily="34" charset="0"/>
                <a:cs typeface="Arial" panose="020B0604020202020204" pitchFamily="34" charset="0"/>
              </a:rPr>
              <a:t>Nutritional education programs are not equally accessible to all </a:t>
            </a:r>
          </a:p>
          <a:p>
            <a:pPr marL="914400" marR="0" lvl="2" indent="0">
              <a:lnSpc>
                <a:spcPct val="107000"/>
              </a:lnSpc>
              <a:spcBef>
                <a:spcPts val="0"/>
              </a:spcBef>
              <a:spcAft>
                <a:spcPts val="800"/>
              </a:spcAft>
              <a:buFont typeface="Wingdings" panose="05000000000000000000" pitchFamily="2" charset="2"/>
              <a:buNone/>
            </a:pP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73BB3CF6-CCDB-4058-BE2C-BF2C892980EB}" type="slidenum">
              <a:rPr lang="en-US" smtClean="0"/>
              <a:t>24</a:t>
            </a:fld>
            <a:endParaRPr lang="en-US"/>
          </a:p>
        </p:txBody>
      </p:sp>
    </p:spTree>
    <p:extLst>
      <p:ext uri="{BB962C8B-B14F-4D97-AF65-F5344CB8AC3E}">
        <p14:creationId xmlns:p14="http://schemas.microsoft.com/office/powerpoint/2010/main" val="94246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Jupyter notebook disappeared on Paola’s analysis when attempting to merge changes to the repo </a:t>
            </a:r>
          </a:p>
          <a:p>
            <a:r>
              <a:rPr lang="en-US" dirty="0"/>
              <a:t>We didn’t notice that our chosen API lacked valuable information until we actually did the cleaning and sorting of it</a:t>
            </a:r>
          </a:p>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25</a:t>
            </a:fld>
            <a:endParaRPr lang="en-US"/>
          </a:p>
        </p:txBody>
      </p:sp>
    </p:spTree>
    <p:extLst>
      <p:ext uri="{BB962C8B-B14F-4D97-AF65-F5344CB8AC3E}">
        <p14:creationId xmlns:p14="http://schemas.microsoft.com/office/powerpoint/2010/main" val="2183945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Making the call: Based on our analysis, there is a correlation between physical activity and eating habits when it comes to our health.  Our findings identify a higher concentration of lack of physical activity, poor nutrition and high obesity percentages in southern states. Our recommendation includes collecting more relative professional data so that a more thorough investigation can be completed. Once additional relative information is gathered, then statistical tests such (T-tests and ANOVA) can be run to do a further analysis to better compare these </a:t>
            </a:r>
            <a:r>
              <a:rPr lang="en-US" sz="1800" kern="100">
                <a:effectLst/>
                <a:latin typeface="Calibri" panose="020F0502020204030204" pitchFamily="34" charset="0"/>
                <a:ea typeface="Calibri" panose="020F0502020204030204" pitchFamily="34" charset="0"/>
                <a:cs typeface="Arial" panose="020B0604020202020204" pitchFamily="34" charset="0"/>
              </a:rPr>
              <a:t>different groups. Introducing </a:t>
            </a:r>
            <a:r>
              <a:rPr lang="en-US" sz="1800" kern="100" dirty="0">
                <a:effectLst/>
                <a:latin typeface="Calibri" panose="020F0502020204030204" pitchFamily="34" charset="0"/>
                <a:ea typeface="Calibri" panose="020F0502020204030204" pitchFamily="34" charset="0"/>
                <a:cs typeface="Arial" panose="020B0604020202020204" pitchFamily="34" charset="0"/>
              </a:rPr>
              <a:t>food hubs, nutrition education, involving food policy councils, policies and laws would be a first good step to approach this issue. Healthy eating habits and physical activities supports the core of our immune system to prevent developing obesity-related conditions such as type 2 diabetes, high blood pressure, and coronary artery disease.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chronic diseases that can become costly to the population as well as to the states. higher risk of</a:t>
            </a:r>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26</a:t>
            </a:fld>
            <a:endParaRPr lang="en-US"/>
          </a:p>
        </p:txBody>
      </p:sp>
    </p:spTree>
    <p:extLst>
      <p:ext uri="{BB962C8B-B14F-4D97-AF65-F5344CB8AC3E}">
        <p14:creationId xmlns:p14="http://schemas.microsoft.com/office/powerpoint/2010/main" val="548100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4</a:t>
            </a:fld>
            <a:endParaRPr lang="en-US"/>
          </a:p>
        </p:txBody>
      </p:sp>
    </p:spTree>
    <p:extLst>
      <p:ext uri="{BB962C8B-B14F-4D97-AF65-F5344CB8AC3E}">
        <p14:creationId xmlns:p14="http://schemas.microsoft.com/office/powerpoint/2010/main" val="2246972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5</a:t>
            </a:fld>
            <a:endParaRPr lang="en-US"/>
          </a:p>
        </p:txBody>
      </p:sp>
    </p:spTree>
    <p:extLst>
      <p:ext uri="{BB962C8B-B14F-4D97-AF65-F5344CB8AC3E}">
        <p14:creationId xmlns:p14="http://schemas.microsoft.com/office/powerpoint/2010/main" val="36669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6</a:t>
            </a:fld>
            <a:endParaRPr lang="en-US"/>
          </a:p>
        </p:txBody>
      </p:sp>
    </p:spTree>
    <p:extLst>
      <p:ext uri="{BB962C8B-B14F-4D97-AF65-F5344CB8AC3E}">
        <p14:creationId xmlns:p14="http://schemas.microsoft.com/office/powerpoint/2010/main" val="68624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7</a:t>
            </a:fld>
            <a:endParaRPr lang="en-US"/>
          </a:p>
        </p:txBody>
      </p:sp>
    </p:spTree>
    <p:extLst>
      <p:ext uri="{BB962C8B-B14F-4D97-AF65-F5344CB8AC3E}">
        <p14:creationId xmlns:p14="http://schemas.microsoft.com/office/powerpoint/2010/main" val="18025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13</a:t>
            </a:fld>
            <a:endParaRPr lang="en-US"/>
          </a:p>
        </p:txBody>
      </p:sp>
    </p:spTree>
    <p:extLst>
      <p:ext uri="{BB962C8B-B14F-4D97-AF65-F5344CB8AC3E}">
        <p14:creationId xmlns:p14="http://schemas.microsoft.com/office/powerpoint/2010/main" val="104970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Arial" panose="020B0604020202020204" pitchFamily="34" charset="0"/>
              </a:rPr>
              <a:t>Adults who reported consuming </a:t>
            </a:r>
            <a:r>
              <a:rPr lang="en-US" sz="1200" b="1" kern="100" dirty="0">
                <a:effectLst/>
                <a:latin typeface="Calibri" panose="020F0502020204030204" pitchFamily="34" charset="0"/>
                <a:ea typeface="Calibri" panose="020F0502020204030204" pitchFamily="34" charset="0"/>
                <a:cs typeface="Arial" panose="020B0604020202020204" pitchFamily="34" charset="0"/>
              </a:rPr>
              <a:t>fruit</a:t>
            </a:r>
            <a:r>
              <a:rPr lang="en-US" sz="1200" kern="100" dirty="0">
                <a:effectLst/>
                <a:latin typeface="Calibri" panose="020F0502020204030204" pitchFamily="34" charset="0"/>
                <a:ea typeface="Calibri" panose="020F0502020204030204" pitchFamily="34" charset="0"/>
                <a:cs typeface="Arial" panose="020B0604020202020204" pitchFamily="34" charset="0"/>
              </a:rPr>
              <a:t> less than once time daily (the total daily fruit consumption was calculated based on responses to questions 1 and 2:       </a:t>
            </a:r>
            <a:r>
              <a:rPr lang="en-US" sz="1200" b="1" kern="100" dirty="0">
                <a:effectLst/>
                <a:latin typeface="Calibri" panose="020F0502020204030204" pitchFamily="34" charset="0"/>
                <a:ea typeface="Calibri" panose="020F0502020204030204" pitchFamily="34" charset="0"/>
                <a:cs typeface="Arial" panose="020B0604020202020204" pitchFamily="34" charset="0"/>
              </a:rPr>
              <a:t>1) 100% pure fruit juices; 2) fruit</a:t>
            </a:r>
            <a:r>
              <a:rPr lang="en-US" sz="1200" kern="100" dirty="0">
                <a:effectLst/>
                <a:latin typeface="Calibri" panose="020F0502020204030204" pitchFamily="34" charset="0"/>
                <a:ea typeface="Calibri" panose="020F0502020204030204" pitchFamily="34" charset="0"/>
                <a:cs typeface="Arial" panose="020B0604020202020204" pitchFamily="34" charset="0"/>
              </a:rPr>
              <a:t>; 3) green salad; 4) fried potatoes; 5) other potatoes; and 6) other vegetables.)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15</a:t>
            </a:fld>
            <a:endParaRPr lang="en-US"/>
          </a:p>
        </p:txBody>
      </p:sp>
    </p:spTree>
    <p:extLst>
      <p:ext uri="{BB962C8B-B14F-4D97-AF65-F5344CB8AC3E}">
        <p14:creationId xmlns:p14="http://schemas.microsoft.com/office/powerpoint/2010/main" val="311386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Adults who reported consuming fruit less than once time daily are mainly located in the southeast of the US (Oklahoma – southwest, right next to AR and LA). Age seems to play a role in the high-ranking states. It seems that the older you get, the healthier choices you make in your fruit/vegetable consumption as there is a positive decrease in percentages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highest ranking was among the youngest of the group, and located on the West of the US (Hawaii). One factor that may have an effect on this statistic is the lack of resources because Hawaii is an island. Most islands lack of own resources and need to get products, such as food from the mainland which increases the food price. Another factor could be that most 18-24 y/o are in school or just incorporating themselves into the work force which may be an indicator of low earnings</a:t>
            </a:r>
            <a:endParaRPr lang="en-US" dirty="0"/>
          </a:p>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16</a:t>
            </a:fld>
            <a:endParaRPr lang="en-US"/>
          </a:p>
        </p:txBody>
      </p:sp>
    </p:spTree>
    <p:extLst>
      <p:ext uri="{BB962C8B-B14F-4D97-AF65-F5344CB8AC3E}">
        <p14:creationId xmlns:p14="http://schemas.microsoft.com/office/powerpoint/2010/main" val="2941096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The lowest ranking states in the fruit intake group are also mainly located in the southeast of the US. The main difference is being geographically located to the east of the country (DC).  Here we also see a pattern of decreasing percentages as respondents get older, that with the exception of the 45-54 age group.</a:t>
            </a:r>
          </a:p>
          <a:p>
            <a:endParaRPr lang="en-US" dirty="0"/>
          </a:p>
        </p:txBody>
      </p:sp>
      <p:sp>
        <p:nvSpPr>
          <p:cNvPr id="4" name="Slide Number Placeholder 3"/>
          <p:cNvSpPr>
            <a:spLocks noGrp="1"/>
          </p:cNvSpPr>
          <p:nvPr>
            <p:ph type="sldNum" sz="quarter" idx="5"/>
          </p:nvPr>
        </p:nvSpPr>
        <p:spPr/>
        <p:txBody>
          <a:bodyPr/>
          <a:lstStyle/>
          <a:p>
            <a:fld id="{73BB3CF6-CCDB-4058-BE2C-BF2C892980EB}" type="slidenum">
              <a:rPr lang="en-US" smtClean="0"/>
              <a:t>17</a:t>
            </a:fld>
            <a:endParaRPr lang="en-US"/>
          </a:p>
        </p:txBody>
      </p:sp>
    </p:spTree>
    <p:extLst>
      <p:ext uri="{BB962C8B-B14F-4D97-AF65-F5344CB8AC3E}">
        <p14:creationId xmlns:p14="http://schemas.microsoft.com/office/powerpoint/2010/main" val="726879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6E34-F0F4-65A3-A995-5B20848125DF}"/>
              </a:ext>
            </a:extLst>
          </p:cNvPr>
          <p:cNvSpPr>
            <a:spLocks noGrp="1"/>
          </p:cNvSpPr>
          <p:nvPr>
            <p:ph type="ctrTitle"/>
          </p:nvPr>
        </p:nvSpPr>
        <p:spPr/>
        <p:txBody>
          <a:bodyPr/>
          <a:lstStyle/>
          <a:p>
            <a:pPr algn="ctr"/>
            <a:r>
              <a:rPr lang="en-US" sz="4000" dirty="0"/>
              <a:t>Analysis of physical activity/Obesity and Nutrition  across different age groups in the US</a:t>
            </a:r>
          </a:p>
        </p:txBody>
      </p:sp>
      <p:sp>
        <p:nvSpPr>
          <p:cNvPr id="3" name="Subtitle 2">
            <a:extLst>
              <a:ext uri="{FF2B5EF4-FFF2-40B4-BE49-F238E27FC236}">
                <a16:creationId xmlns:a16="http://schemas.microsoft.com/office/drawing/2014/main" id="{D91A4509-DCEA-7509-9E16-0A8B79E400A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1076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DF29-359C-A6BE-1E8F-A2853C171FAA}"/>
              </a:ext>
            </a:extLst>
          </p:cNvPr>
          <p:cNvSpPr>
            <a:spLocks noGrp="1"/>
          </p:cNvSpPr>
          <p:nvPr>
            <p:ph type="ctrTitle"/>
          </p:nvPr>
        </p:nvSpPr>
        <p:spPr/>
        <p:txBody>
          <a:bodyPr/>
          <a:lstStyle/>
          <a:p>
            <a:pPr algn="ctr"/>
            <a:r>
              <a:rPr lang="en-US" sz="4000" dirty="0">
                <a:effectLst/>
                <a:ea typeface="Calibri" panose="020F0502020204030204" pitchFamily="34" charset="0"/>
                <a:cs typeface="Arial" panose="020B0604020202020204" pitchFamily="34" charset="0"/>
              </a:rPr>
              <a:t>Eating habits in relation to fruit and vegetables consumption </a:t>
            </a:r>
            <a:endParaRPr lang="en-US" sz="4000" dirty="0"/>
          </a:p>
        </p:txBody>
      </p:sp>
      <p:sp>
        <p:nvSpPr>
          <p:cNvPr id="3" name="Subtitle 2">
            <a:extLst>
              <a:ext uri="{FF2B5EF4-FFF2-40B4-BE49-F238E27FC236}">
                <a16:creationId xmlns:a16="http://schemas.microsoft.com/office/drawing/2014/main" id="{1C702ED1-AF1F-A748-DC11-42C415EDB2A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471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0A67-8544-2CB9-921B-8FD43A3E25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539105-D949-0AD0-4808-920A633509FE}"/>
              </a:ext>
            </a:extLst>
          </p:cNvPr>
          <p:cNvSpPr>
            <a:spLocks noGrp="1"/>
          </p:cNvSpPr>
          <p:nvPr>
            <p:ph idx="1"/>
          </p:nvPr>
        </p:nvSpPr>
        <p:spPr/>
        <p:txBody>
          <a:bodyPr/>
          <a:lstStyle/>
          <a:p>
            <a:r>
              <a:rPr lang="en-US" sz="1800" dirty="0">
                <a:effectLst/>
                <a:latin typeface="+mj-lt"/>
                <a:ea typeface="Calibri" panose="020F0502020204030204" pitchFamily="34" charset="0"/>
                <a:cs typeface="Arial" panose="020B0604020202020204" pitchFamily="34" charset="0"/>
              </a:rPr>
              <a:t>The US does not meet minimum requirements of fruit and vegetables as recommended by The U.S. Departments of Agriculture (USDA) and Health and Human Services (HHS). The 2020–2025 Dietary Guidelines for Americans advise adults should consume 1.5–2 cup-equivalents of fruits and 2–3 cup-equivalents of vegetables daily. Only 12-10% of surveyed adults met fruit and vegetables intake recommendations</a:t>
            </a:r>
            <a:endParaRPr lang="en-US" dirty="0">
              <a:latin typeface="+mj-lt"/>
            </a:endParaRPr>
          </a:p>
        </p:txBody>
      </p:sp>
    </p:spTree>
    <p:extLst>
      <p:ext uri="{BB962C8B-B14F-4D97-AF65-F5344CB8AC3E}">
        <p14:creationId xmlns:p14="http://schemas.microsoft.com/office/powerpoint/2010/main" val="120097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D1F5-2A6A-2DB0-997B-9FE55ABEBF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3F19CD-3B2A-A1F9-FA2B-25E6ACD75172}"/>
              </a:ext>
            </a:extLst>
          </p:cNvPr>
          <p:cNvSpPr>
            <a:spLocks noGrp="1"/>
          </p:cNvSpPr>
          <p:nvPr>
            <p:ph idx="1"/>
          </p:nvPr>
        </p:nvSpPr>
        <p:spPr/>
        <p:txBody>
          <a:bodyPr/>
          <a:lstStyle/>
          <a:p>
            <a:r>
              <a:rPr lang="en-US" dirty="0"/>
              <a:t>On average, 29.97% of the US respondents consumes daily recommendations of fruit and vegetables. The standard deviation on this average is 8.98% which may suggest that the values in the dataset are fairly reliable</a:t>
            </a:r>
          </a:p>
          <a:p>
            <a:endParaRPr lang="en-US" dirty="0"/>
          </a:p>
        </p:txBody>
      </p:sp>
    </p:spTree>
    <p:extLst>
      <p:ext uri="{BB962C8B-B14F-4D97-AF65-F5344CB8AC3E}">
        <p14:creationId xmlns:p14="http://schemas.microsoft.com/office/powerpoint/2010/main" val="348908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6BA7-46AC-4A2B-CB35-9BFED498B5E1}"/>
              </a:ext>
            </a:extLst>
          </p:cNvPr>
          <p:cNvSpPr>
            <a:spLocks noGrp="1"/>
          </p:cNvSpPr>
          <p:nvPr>
            <p:ph type="ctrTitle"/>
          </p:nvPr>
        </p:nvSpPr>
        <p:spPr/>
        <p:txBody>
          <a:bodyPr/>
          <a:lstStyle/>
          <a:p>
            <a:pPr marL="742950" marR="0" lvl="1" indent="-285750" algn="ctr">
              <a:lnSpc>
                <a:spcPct val="107000"/>
              </a:lnSpc>
              <a:spcBef>
                <a:spcPts val="0"/>
              </a:spcBef>
              <a:spcAft>
                <a:spcPts val="800"/>
              </a:spcAft>
            </a:pPr>
            <a:r>
              <a:rPr lang="en-US" sz="4000" kern="100" dirty="0">
                <a:solidFill>
                  <a:schemeClr val="bg1"/>
                </a:solidFill>
                <a:effectLst/>
                <a:latin typeface="+mj-lt"/>
                <a:ea typeface="Calibri" panose="020F0502020204030204" pitchFamily="34" charset="0"/>
                <a:cs typeface="Arial" panose="020B0604020202020204" pitchFamily="34" charset="0"/>
              </a:rPr>
              <a:t>US states with the highest and lowest levels of fruit and vegetable consumption </a:t>
            </a:r>
            <a:br>
              <a:rPr lang="en-US" sz="4000" kern="100" dirty="0">
                <a:effectLst/>
                <a:latin typeface="+mj-lt"/>
                <a:ea typeface="Calibri" panose="020F0502020204030204" pitchFamily="34" charset="0"/>
                <a:cs typeface="Arial" panose="020B0604020202020204" pitchFamily="34" charset="0"/>
              </a:rPr>
            </a:br>
            <a:r>
              <a:rPr lang="en-US" sz="4000" dirty="0">
                <a:solidFill>
                  <a:schemeClr val="bg1"/>
                </a:solidFill>
                <a:effectLst/>
                <a:latin typeface="+mj-lt"/>
                <a:ea typeface="Calibri" panose="020F0502020204030204" pitchFamily="34" charset="0"/>
                <a:cs typeface="Arial" panose="020B0604020202020204" pitchFamily="34" charset="0"/>
              </a:rPr>
              <a:t>among different age groups</a:t>
            </a:r>
            <a:endParaRPr lang="en-US" sz="4000" dirty="0">
              <a:solidFill>
                <a:schemeClr val="bg1"/>
              </a:solidFill>
              <a:latin typeface="+mj-lt"/>
            </a:endParaRPr>
          </a:p>
        </p:txBody>
      </p:sp>
      <p:sp>
        <p:nvSpPr>
          <p:cNvPr id="3" name="Subtitle 2">
            <a:extLst>
              <a:ext uri="{FF2B5EF4-FFF2-40B4-BE49-F238E27FC236}">
                <a16:creationId xmlns:a16="http://schemas.microsoft.com/office/drawing/2014/main" id="{5D73B936-1EDD-62D5-62C4-56A698802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845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1854-C76D-7C1F-2F7D-B92677135EB1}"/>
              </a:ext>
            </a:extLst>
          </p:cNvPr>
          <p:cNvSpPr>
            <a:spLocks noGrp="1"/>
          </p:cNvSpPr>
          <p:nvPr>
            <p:ph type="ctrTitle"/>
          </p:nvPr>
        </p:nvSpPr>
        <p:spPr/>
        <p:txBody>
          <a:bodyPr/>
          <a:lstStyle/>
          <a:p>
            <a:pPr algn="ctr"/>
            <a:r>
              <a:rPr lang="en-US" dirty="0"/>
              <a:t>Fruit consumption</a:t>
            </a:r>
          </a:p>
        </p:txBody>
      </p:sp>
      <p:sp>
        <p:nvSpPr>
          <p:cNvPr id="3" name="Subtitle 2">
            <a:extLst>
              <a:ext uri="{FF2B5EF4-FFF2-40B4-BE49-F238E27FC236}">
                <a16:creationId xmlns:a16="http://schemas.microsoft.com/office/drawing/2014/main" id="{EEFF6893-CE91-90D4-372D-1A8E874151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9017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31F2-B3C1-55CE-7EBC-7847D3D0EA20}"/>
              </a:ext>
            </a:extLst>
          </p:cNvPr>
          <p:cNvSpPr>
            <a:spLocks noGrp="1"/>
          </p:cNvSpPr>
          <p:nvPr>
            <p:ph type="title"/>
          </p:nvPr>
        </p:nvSpPr>
        <p:spPr/>
        <p:txBody>
          <a:bodyPr/>
          <a:lstStyle/>
          <a:p>
            <a:r>
              <a:rPr lang="en-US" dirty="0"/>
              <a:t>Fruit consumption</a:t>
            </a:r>
          </a:p>
        </p:txBody>
      </p:sp>
      <p:sp>
        <p:nvSpPr>
          <p:cNvPr id="3" name="Content Placeholder 2">
            <a:extLst>
              <a:ext uri="{FF2B5EF4-FFF2-40B4-BE49-F238E27FC236}">
                <a16:creationId xmlns:a16="http://schemas.microsoft.com/office/drawing/2014/main" id="{01882D0A-9758-98F5-7E28-815E4A0D0B0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AED02B1-012A-BAFC-6FD0-6F5AE57E7652}"/>
              </a:ext>
            </a:extLst>
          </p:cNvPr>
          <p:cNvPicPr>
            <a:picLocks noChangeAspect="1"/>
          </p:cNvPicPr>
          <p:nvPr/>
        </p:nvPicPr>
        <p:blipFill>
          <a:blip r:embed="rId3"/>
          <a:stretch>
            <a:fillRect/>
          </a:stretch>
        </p:blipFill>
        <p:spPr>
          <a:xfrm>
            <a:off x="2622549" y="2288201"/>
            <a:ext cx="6340023" cy="4344828"/>
          </a:xfrm>
          <a:prstGeom prst="rect">
            <a:avLst/>
          </a:prstGeom>
        </p:spPr>
      </p:pic>
    </p:spTree>
    <p:extLst>
      <p:ext uri="{BB962C8B-B14F-4D97-AF65-F5344CB8AC3E}">
        <p14:creationId xmlns:p14="http://schemas.microsoft.com/office/powerpoint/2010/main" val="42795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7A9E-9C49-24CB-3693-AF7299972725}"/>
              </a:ext>
            </a:extLst>
          </p:cNvPr>
          <p:cNvSpPr>
            <a:spLocks noGrp="1"/>
          </p:cNvSpPr>
          <p:nvPr>
            <p:ph type="title"/>
          </p:nvPr>
        </p:nvSpPr>
        <p:spPr/>
        <p:txBody>
          <a:bodyPr/>
          <a:lstStyle/>
          <a:p>
            <a:r>
              <a:rPr lang="en-US" dirty="0"/>
              <a:t>Fruit consumption: Highest</a:t>
            </a:r>
          </a:p>
        </p:txBody>
      </p:sp>
      <p:pic>
        <p:nvPicPr>
          <p:cNvPr id="4" name="Content Placeholder 3">
            <a:extLst>
              <a:ext uri="{FF2B5EF4-FFF2-40B4-BE49-F238E27FC236}">
                <a16:creationId xmlns:a16="http://schemas.microsoft.com/office/drawing/2014/main" id="{4837F2F7-4EB1-28C3-3A9A-59C86339E6D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41070" y="3007477"/>
            <a:ext cx="5739364" cy="2510972"/>
          </a:xfrm>
          <a:prstGeom prst="rect">
            <a:avLst/>
          </a:prstGeom>
          <a:noFill/>
          <a:ln>
            <a:noFill/>
          </a:ln>
        </p:spPr>
      </p:pic>
    </p:spTree>
    <p:extLst>
      <p:ext uri="{BB962C8B-B14F-4D97-AF65-F5344CB8AC3E}">
        <p14:creationId xmlns:p14="http://schemas.microsoft.com/office/powerpoint/2010/main" val="198152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677EA-6EB6-C206-EFB4-5571A9D0FD8B}"/>
              </a:ext>
            </a:extLst>
          </p:cNvPr>
          <p:cNvSpPr>
            <a:spLocks noGrp="1"/>
          </p:cNvSpPr>
          <p:nvPr>
            <p:ph type="title"/>
          </p:nvPr>
        </p:nvSpPr>
        <p:spPr/>
        <p:txBody>
          <a:bodyPr/>
          <a:lstStyle/>
          <a:p>
            <a:r>
              <a:rPr lang="en-US" dirty="0"/>
              <a:t>Fruit consumption: Lowest</a:t>
            </a:r>
          </a:p>
        </p:txBody>
      </p:sp>
      <p:pic>
        <p:nvPicPr>
          <p:cNvPr id="4" name="Content Placeholder 3">
            <a:extLst>
              <a:ext uri="{FF2B5EF4-FFF2-40B4-BE49-F238E27FC236}">
                <a16:creationId xmlns:a16="http://schemas.microsoft.com/office/drawing/2014/main" id="{FC94D0EA-8D2A-9BBC-EB43-A18F41D6DDF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58784" y="3069771"/>
            <a:ext cx="6037941" cy="2641599"/>
          </a:xfrm>
          <a:prstGeom prst="rect">
            <a:avLst/>
          </a:prstGeom>
          <a:noFill/>
          <a:ln>
            <a:noFill/>
          </a:ln>
        </p:spPr>
      </p:pic>
    </p:spTree>
    <p:extLst>
      <p:ext uri="{BB962C8B-B14F-4D97-AF65-F5344CB8AC3E}">
        <p14:creationId xmlns:p14="http://schemas.microsoft.com/office/powerpoint/2010/main" val="388551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C58C-13A4-4373-C90D-BFCDE8290796}"/>
              </a:ext>
            </a:extLst>
          </p:cNvPr>
          <p:cNvSpPr>
            <a:spLocks noGrp="1"/>
          </p:cNvSpPr>
          <p:nvPr>
            <p:ph type="ctrTitle"/>
          </p:nvPr>
        </p:nvSpPr>
        <p:spPr/>
        <p:txBody>
          <a:bodyPr/>
          <a:lstStyle/>
          <a:p>
            <a:pPr algn="ctr"/>
            <a:r>
              <a:rPr lang="en-US" dirty="0"/>
              <a:t>Vegetable consumption</a:t>
            </a:r>
          </a:p>
        </p:txBody>
      </p:sp>
      <p:sp>
        <p:nvSpPr>
          <p:cNvPr id="3" name="Subtitle 2">
            <a:extLst>
              <a:ext uri="{FF2B5EF4-FFF2-40B4-BE49-F238E27FC236}">
                <a16:creationId xmlns:a16="http://schemas.microsoft.com/office/drawing/2014/main" id="{407DF250-0830-05B4-967E-C5B7E10625C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113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043A-2CC0-AB64-E16B-C44EC3E295C7}"/>
              </a:ext>
            </a:extLst>
          </p:cNvPr>
          <p:cNvSpPr>
            <a:spLocks noGrp="1"/>
          </p:cNvSpPr>
          <p:nvPr>
            <p:ph type="title"/>
          </p:nvPr>
        </p:nvSpPr>
        <p:spPr/>
        <p:txBody>
          <a:bodyPr/>
          <a:lstStyle/>
          <a:p>
            <a:r>
              <a:rPr lang="en-US" dirty="0"/>
              <a:t>Vegetable consumption</a:t>
            </a:r>
          </a:p>
        </p:txBody>
      </p:sp>
      <p:sp>
        <p:nvSpPr>
          <p:cNvPr id="3" name="Content Placeholder 2">
            <a:extLst>
              <a:ext uri="{FF2B5EF4-FFF2-40B4-BE49-F238E27FC236}">
                <a16:creationId xmlns:a16="http://schemas.microsoft.com/office/drawing/2014/main" id="{D3753400-C069-4E34-C121-CE9C5288E6C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DEC1AAD-C84A-2C64-CBD6-F4D0A9E0B80B}"/>
              </a:ext>
            </a:extLst>
          </p:cNvPr>
          <p:cNvPicPr>
            <a:picLocks noChangeAspect="1"/>
          </p:cNvPicPr>
          <p:nvPr/>
        </p:nvPicPr>
        <p:blipFill>
          <a:blip r:embed="rId3"/>
          <a:stretch>
            <a:fillRect/>
          </a:stretch>
        </p:blipFill>
        <p:spPr>
          <a:xfrm>
            <a:off x="2622550" y="2543628"/>
            <a:ext cx="5694136" cy="4079241"/>
          </a:xfrm>
          <a:prstGeom prst="rect">
            <a:avLst/>
          </a:prstGeom>
        </p:spPr>
      </p:pic>
    </p:spTree>
    <p:extLst>
      <p:ext uri="{BB962C8B-B14F-4D97-AF65-F5344CB8AC3E}">
        <p14:creationId xmlns:p14="http://schemas.microsoft.com/office/powerpoint/2010/main" val="367882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731C-3F5E-01DA-2558-BD1E16E53D4D}"/>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C989D9D-20D0-AB7E-9C80-BA6259543FAC}"/>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Arial" panose="020B0604020202020204" pitchFamily="34" charset="0"/>
              </a:rPr>
              <a:t>A</a:t>
            </a:r>
            <a:r>
              <a:rPr lang="en-US" sz="1800" dirty="0">
                <a:effectLst/>
                <a:latin typeface="Calibri" panose="020F0502020204030204" pitchFamily="34" charset="0"/>
                <a:ea typeface="Calibri" panose="020F0502020204030204" pitchFamily="34" charset="0"/>
                <a:cs typeface="Arial" panose="020B0604020202020204" pitchFamily="34" charset="0"/>
              </a:rPr>
              <a:t>nalysis on physical activity in relation to obesity and overweight conditions</a:t>
            </a:r>
          </a:p>
          <a:p>
            <a:r>
              <a:rPr lang="en-US" dirty="0">
                <a:latin typeface="Calibri" panose="020F0502020204030204" pitchFamily="34" charset="0"/>
                <a:ea typeface="Calibri" panose="020F0502020204030204" pitchFamily="34" charset="0"/>
                <a:cs typeface="Arial" panose="020B0604020202020204" pitchFamily="34" charset="0"/>
              </a:rPr>
              <a:t>E</a:t>
            </a:r>
            <a:r>
              <a:rPr lang="en-US" sz="1800" dirty="0">
                <a:effectLst/>
                <a:latin typeface="Calibri" panose="020F0502020204030204" pitchFamily="34" charset="0"/>
                <a:ea typeface="Calibri" panose="020F0502020204030204" pitchFamily="34" charset="0"/>
                <a:cs typeface="Arial" panose="020B0604020202020204" pitchFamily="34" charset="0"/>
              </a:rPr>
              <a:t>ating habits in relation to fruit and vegetables consumption</a:t>
            </a:r>
            <a:endParaRPr lang="en-US" dirty="0"/>
          </a:p>
        </p:txBody>
      </p:sp>
    </p:spTree>
    <p:extLst>
      <p:ext uri="{BB962C8B-B14F-4D97-AF65-F5344CB8AC3E}">
        <p14:creationId xmlns:p14="http://schemas.microsoft.com/office/powerpoint/2010/main" val="1891704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2E28-F06C-CE50-4C5F-CD4B37E55777}"/>
              </a:ext>
            </a:extLst>
          </p:cNvPr>
          <p:cNvSpPr>
            <a:spLocks noGrp="1"/>
          </p:cNvSpPr>
          <p:nvPr>
            <p:ph type="title"/>
          </p:nvPr>
        </p:nvSpPr>
        <p:spPr/>
        <p:txBody>
          <a:bodyPr/>
          <a:lstStyle/>
          <a:p>
            <a:r>
              <a:rPr lang="en-US" dirty="0"/>
              <a:t>Vegetable consumption: Highest</a:t>
            </a:r>
          </a:p>
        </p:txBody>
      </p:sp>
      <p:pic>
        <p:nvPicPr>
          <p:cNvPr id="4" name="Content Placeholder 3">
            <a:extLst>
              <a:ext uri="{FF2B5EF4-FFF2-40B4-BE49-F238E27FC236}">
                <a16:creationId xmlns:a16="http://schemas.microsoft.com/office/drawing/2014/main" id="{289FBEC6-86D2-0763-4E86-E8ACC350291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32955" y="3171370"/>
            <a:ext cx="5656427" cy="2474687"/>
          </a:xfrm>
          <a:prstGeom prst="rect">
            <a:avLst/>
          </a:prstGeom>
          <a:noFill/>
          <a:ln>
            <a:noFill/>
          </a:ln>
        </p:spPr>
      </p:pic>
    </p:spTree>
    <p:extLst>
      <p:ext uri="{BB962C8B-B14F-4D97-AF65-F5344CB8AC3E}">
        <p14:creationId xmlns:p14="http://schemas.microsoft.com/office/powerpoint/2010/main" val="3260093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4CF6-36AE-5418-D148-EACDEE7A94AC}"/>
              </a:ext>
            </a:extLst>
          </p:cNvPr>
          <p:cNvSpPr>
            <a:spLocks noGrp="1"/>
          </p:cNvSpPr>
          <p:nvPr>
            <p:ph type="title"/>
          </p:nvPr>
        </p:nvSpPr>
        <p:spPr/>
        <p:txBody>
          <a:bodyPr/>
          <a:lstStyle/>
          <a:p>
            <a:r>
              <a:rPr lang="en-US" dirty="0"/>
              <a:t>Vegetable consumption: Lowest</a:t>
            </a:r>
          </a:p>
        </p:txBody>
      </p:sp>
      <p:pic>
        <p:nvPicPr>
          <p:cNvPr id="4" name="Content Placeholder 3">
            <a:extLst>
              <a:ext uri="{FF2B5EF4-FFF2-40B4-BE49-F238E27FC236}">
                <a16:creationId xmlns:a16="http://schemas.microsoft.com/office/drawing/2014/main" id="{00376E8E-F186-5EA4-D1E0-D897B6F14BB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60384" y="3243942"/>
            <a:ext cx="5310302" cy="2323257"/>
          </a:xfrm>
          <a:prstGeom prst="rect">
            <a:avLst/>
          </a:prstGeom>
          <a:noFill/>
          <a:ln>
            <a:noFill/>
          </a:ln>
        </p:spPr>
      </p:pic>
    </p:spTree>
    <p:extLst>
      <p:ext uri="{BB962C8B-B14F-4D97-AF65-F5344CB8AC3E}">
        <p14:creationId xmlns:p14="http://schemas.microsoft.com/office/powerpoint/2010/main" val="2351121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00E7-95C6-CB8D-61DA-5A49CEDA7CA9}"/>
              </a:ext>
            </a:extLst>
          </p:cNvPr>
          <p:cNvSpPr>
            <a:spLocks noGrp="1"/>
          </p:cNvSpPr>
          <p:nvPr>
            <p:ph type="ctrTitle"/>
          </p:nvPr>
        </p:nvSpPr>
        <p:spPr/>
        <p:txBody>
          <a:bodyPr/>
          <a:lstStyle/>
          <a:p>
            <a:pPr algn="ctr"/>
            <a:r>
              <a:rPr lang="en-US" sz="4000" kern="100" dirty="0">
                <a:effectLst/>
                <a:ea typeface="Calibri" panose="020F0502020204030204" pitchFamily="34" charset="0"/>
                <a:cs typeface="Arial" panose="020B0604020202020204" pitchFamily="34" charset="0"/>
              </a:rPr>
              <a:t>Correlation between fruit /vegetable consumption and age group</a:t>
            </a:r>
            <a:br>
              <a:rPr lang="en-US" sz="4000" kern="100" dirty="0">
                <a:effectLst/>
                <a:ea typeface="Calibri" panose="020F0502020204030204" pitchFamily="34" charset="0"/>
                <a:cs typeface="Arial" panose="020B0604020202020204" pitchFamily="34" charset="0"/>
              </a:rPr>
            </a:br>
            <a:endParaRPr lang="en-US" sz="4000" dirty="0"/>
          </a:p>
        </p:txBody>
      </p:sp>
      <p:sp>
        <p:nvSpPr>
          <p:cNvPr id="3" name="Subtitle 2">
            <a:extLst>
              <a:ext uri="{FF2B5EF4-FFF2-40B4-BE49-F238E27FC236}">
                <a16:creationId xmlns:a16="http://schemas.microsoft.com/office/drawing/2014/main" id="{B9751198-1D00-B721-02ED-79A07C4E1BF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4393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949B63-3669-2A0B-A16E-899C96D99D44}"/>
              </a:ext>
            </a:extLst>
          </p:cNvPr>
          <p:cNvPicPr>
            <a:picLocks noChangeAspect="1"/>
          </p:cNvPicPr>
          <p:nvPr/>
        </p:nvPicPr>
        <p:blipFill>
          <a:blip r:embed="rId3"/>
          <a:stretch>
            <a:fillRect/>
          </a:stretch>
        </p:blipFill>
        <p:spPr>
          <a:xfrm>
            <a:off x="406400" y="210457"/>
            <a:ext cx="5467048" cy="4100286"/>
          </a:xfrm>
          <a:prstGeom prst="rect">
            <a:avLst/>
          </a:prstGeom>
        </p:spPr>
      </p:pic>
      <p:pic>
        <p:nvPicPr>
          <p:cNvPr id="7" name="Picture 6">
            <a:extLst>
              <a:ext uri="{FF2B5EF4-FFF2-40B4-BE49-F238E27FC236}">
                <a16:creationId xmlns:a16="http://schemas.microsoft.com/office/drawing/2014/main" id="{FE0C616D-BD19-0C69-0A36-E98D09F0E23D}"/>
              </a:ext>
            </a:extLst>
          </p:cNvPr>
          <p:cNvPicPr>
            <a:picLocks noChangeAspect="1"/>
          </p:cNvPicPr>
          <p:nvPr/>
        </p:nvPicPr>
        <p:blipFill>
          <a:blip r:embed="rId4"/>
          <a:stretch>
            <a:fillRect/>
          </a:stretch>
        </p:blipFill>
        <p:spPr>
          <a:xfrm>
            <a:off x="6231468" y="2382158"/>
            <a:ext cx="5372703" cy="4029528"/>
          </a:xfrm>
          <a:prstGeom prst="rect">
            <a:avLst/>
          </a:prstGeom>
        </p:spPr>
      </p:pic>
    </p:spTree>
    <p:extLst>
      <p:ext uri="{BB962C8B-B14F-4D97-AF65-F5344CB8AC3E}">
        <p14:creationId xmlns:p14="http://schemas.microsoft.com/office/powerpoint/2010/main" val="2363359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65FA-A187-9A30-C35D-B59DC53E116E}"/>
              </a:ext>
            </a:extLst>
          </p:cNvPr>
          <p:cNvSpPr>
            <a:spLocks noGrp="1"/>
          </p:cNvSpPr>
          <p:nvPr>
            <p:ph type="title"/>
          </p:nvPr>
        </p:nvSpPr>
        <p:spPr/>
        <p:txBody>
          <a:bodyPr/>
          <a:lstStyle/>
          <a:p>
            <a:r>
              <a:rPr lang="en-US" dirty="0"/>
              <a:t>Barriers in fruit/vegetables consumption</a:t>
            </a:r>
          </a:p>
        </p:txBody>
      </p:sp>
      <p:sp>
        <p:nvSpPr>
          <p:cNvPr id="3" name="Content Placeholder 2">
            <a:extLst>
              <a:ext uri="{FF2B5EF4-FFF2-40B4-BE49-F238E27FC236}">
                <a16:creationId xmlns:a16="http://schemas.microsoft.com/office/drawing/2014/main" id="{6940580B-D307-EEA2-6A9B-E544174579E1}"/>
              </a:ext>
            </a:extLst>
          </p:cNvPr>
          <p:cNvSpPr>
            <a:spLocks noGrp="1"/>
          </p:cNvSpPr>
          <p:nvPr>
            <p:ph idx="1"/>
          </p:nvPr>
        </p:nvSpPr>
        <p:spPr/>
        <p:txBody>
          <a:bodyPr/>
          <a:lstStyle/>
          <a:p>
            <a:r>
              <a:rPr lang="en-US" dirty="0"/>
              <a:t>Socio-economic status</a:t>
            </a:r>
          </a:p>
          <a:p>
            <a:r>
              <a:rPr lang="en-US" dirty="0"/>
              <a:t>Cost of fruits and vegetables</a:t>
            </a:r>
          </a:p>
          <a:p>
            <a:r>
              <a:rPr lang="en-US" dirty="0"/>
              <a:t>Variety and qualify of fruits and vegetables</a:t>
            </a:r>
          </a:p>
          <a:p>
            <a:r>
              <a:rPr lang="en-US" dirty="0"/>
              <a:t>Access</a:t>
            </a:r>
          </a:p>
          <a:p>
            <a:r>
              <a:rPr lang="en-US" dirty="0"/>
              <a:t>Awareness of the intake recommendation</a:t>
            </a:r>
          </a:p>
        </p:txBody>
      </p:sp>
    </p:spTree>
    <p:extLst>
      <p:ext uri="{BB962C8B-B14F-4D97-AF65-F5344CB8AC3E}">
        <p14:creationId xmlns:p14="http://schemas.microsoft.com/office/powerpoint/2010/main" val="4002284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FA47-3AC4-131D-4DB0-5DCC6E2344F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9FB1152-9773-B07B-BE69-2181EF018918}"/>
              </a:ext>
            </a:extLst>
          </p:cNvPr>
          <p:cNvSpPr>
            <a:spLocks noGrp="1"/>
          </p:cNvSpPr>
          <p:nvPr>
            <p:ph idx="1"/>
          </p:nvPr>
        </p:nvSpPr>
        <p:spPr/>
        <p:txBody>
          <a:bodyPr/>
          <a:lstStyle/>
          <a:p>
            <a:r>
              <a:rPr lang="en-US" dirty="0"/>
              <a:t>The Behavioral Risk Factor Surveillance System (BRFSS) conducted a telephone survey, so the number of adults that actually took the time to complete may not be a full representation of the US population</a:t>
            </a:r>
          </a:p>
          <a:p>
            <a:r>
              <a:rPr lang="en-US" dirty="0"/>
              <a:t>The test results (data) were based on self-proclaimed physical and fruit/vegetable intake behaviors and not assessed by a licensed medical practitioner </a:t>
            </a:r>
          </a:p>
        </p:txBody>
      </p:sp>
    </p:spTree>
    <p:extLst>
      <p:ext uri="{BB962C8B-B14F-4D97-AF65-F5344CB8AC3E}">
        <p14:creationId xmlns:p14="http://schemas.microsoft.com/office/powerpoint/2010/main" val="2337896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2DF8-EF08-E485-2DA5-3B8D2B88A9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336163E-0146-DB6D-D63D-FB8C89216EE7}"/>
              </a:ext>
            </a:extLst>
          </p:cNvPr>
          <p:cNvSpPr>
            <a:spLocks noGrp="1"/>
          </p:cNvSpPr>
          <p:nvPr>
            <p:ph idx="1"/>
          </p:nvPr>
        </p:nvSpPr>
        <p:spPr/>
        <p:txBody>
          <a:bodyPr/>
          <a:lstStyle/>
          <a:p>
            <a:r>
              <a:rPr lang="en-US" dirty="0"/>
              <a:t>Health outcome expectations </a:t>
            </a:r>
          </a:p>
          <a:p>
            <a:r>
              <a:rPr lang="en-US" dirty="0"/>
              <a:t>The consumption of fruit and vegetables will decrease the chances of adults developing chronic diseases </a:t>
            </a:r>
          </a:p>
          <a:p>
            <a:r>
              <a:rPr lang="en-US" dirty="0"/>
              <a:t>The low consumption of fruit and vegetables leads to a higher risk of getting a chronic disease which could eventually lead to death. </a:t>
            </a:r>
          </a:p>
          <a:p>
            <a:endParaRPr lang="en-US" dirty="0"/>
          </a:p>
        </p:txBody>
      </p:sp>
    </p:spTree>
    <p:extLst>
      <p:ext uri="{BB962C8B-B14F-4D97-AF65-F5344CB8AC3E}">
        <p14:creationId xmlns:p14="http://schemas.microsoft.com/office/powerpoint/2010/main" val="61987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9136-AA7D-32B2-A1C5-CCB93A1A7CCF}"/>
              </a:ext>
            </a:extLst>
          </p:cNvPr>
          <p:cNvSpPr>
            <a:spLocks noGrp="1"/>
          </p:cNvSpPr>
          <p:nvPr>
            <p:ph type="ctrTitle"/>
          </p:nvPr>
        </p:nvSpPr>
        <p:spPr/>
        <p:txBody>
          <a:bodyPr/>
          <a:lstStyle/>
          <a:p>
            <a:pPr algn="ctr"/>
            <a:r>
              <a:rPr lang="en-US" sz="4000" dirty="0">
                <a:effectLst/>
                <a:ea typeface="Calibri" panose="020F0502020204030204" pitchFamily="34" charset="0"/>
                <a:cs typeface="Arial" panose="020B0604020202020204" pitchFamily="34" charset="0"/>
              </a:rPr>
              <a:t>Physical activity in relation to obesity and overweight conditions </a:t>
            </a:r>
            <a:endParaRPr lang="en-US" sz="4000" dirty="0"/>
          </a:p>
        </p:txBody>
      </p:sp>
      <p:sp>
        <p:nvSpPr>
          <p:cNvPr id="3" name="Subtitle 2">
            <a:extLst>
              <a:ext uri="{FF2B5EF4-FFF2-40B4-BE49-F238E27FC236}">
                <a16:creationId xmlns:a16="http://schemas.microsoft.com/office/drawing/2014/main" id="{0731C057-013B-F92F-FC5C-896CE611BC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420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D7FA-9AE8-A1EB-F3CC-E126BE1D3C6E}"/>
              </a:ext>
            </a:extLst>
          </p:cNvPr>
          <p:cNvSpPr>
            <a:spLocks noGrp="1"/>
          </p:cNvSpPr>
          <p:nvPr>
            <p:ph type="title"/>
          </p:nvPr>
        </p:nvSpPr>
        <p:spPr>
          <a:xfrm>
            <a:off x="1300097" y="1133326"/>
            <a:ext cx="8761413" cy="706964"/>
          </a:xfrm>
        </p:spPr>
        <p:txBody>
          <a:bodyPr/>
          <a:lstStyle/>
          <a:p>
            <a:pPr algn="ctr"/>
            <a:r>
              <a:rPr lang="en-US" sz="2000" dirty="0"/>
              <a:t>Observing the mean value of Obesity percentage for different age-groups we can see that obesity percentage generally increase with age especially peaking in the 45 - 54 age range. (The higher the mean value the possibilities of obesity is more on that age-group)</a:t>
            </a:r>
            <a:br>
              <a:rPr lang="en-US" sz="1800" dirty="0"/>
            </a:br>
            <a:endParaRPr lang="en-US" sz="1800" dirty="0"/>
          </a:p>
        </p:txBody>
      </p:sp>
      <p:pic>
        <p:nvPicPr>
          <p:cNvPr id="4" name="Content Placeholder 3">
            <a:extLst>
              <a:ext uri="{FF2B5EF4-FFF2-40B4-BE49-F238E27FC236}">
                <a16:creationId xmlns:a16="http://schemas.microsoft.com/office/drawing/2014/main" id="{286E851D-0465-754E-3922-82B14153AB34}"/>
              </a:ext>
            </a:extLst>
          </p:cNvPr>
          <p:cNvPicPr>
            <a:picLocks noGrp="1" noChangeAspect="1"/>
          </p:cNvPicPr>
          <p:nvPr>
            <p:ph idx="1"/>
          </p:nvPr>
        </p:nvPicPr>
        <p:blipFill>
          <a:blip r:embed="rId3"/>
          <a:stretch>
            <a:fillRect/>
          </a:stretch>
        </p:blipFill>
        <p:spPr>
          <a:xfrm>
            <a:off x="3432969" y="2603500"/>
            <a:ext cx="4743537" cy="3794830"/>
          </a:xfrm>
          <a:prstGeom prst="rect">
            <a:avLst/>
          </a:prstGeom>
        </p:spPr>
      </p:pic>
    </p:spTree>
    <p:extLst>
      <p:ext uri="{BB962C8B-B14F-4D97-AF65-F5344CB8AC3E}">
        <p14:creationId xmlns:p14="http://schemas.microsoft.com/office/powerpoint/2010/main" val="7805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E94B-56D1-1F1F-805B-A6B59F4427AC}"/>
              </a:ext>
            </a:extLst>
          </p:cNvPr>
          <p:cNvSpPr>
            <a:spLocks noGrp="1"/>
          </p:cNvSpPr>
          <p:nvPr>
            <p:ph type="title"/>
          </p:nvPr>
        </p:nvSpPr>
        <p:spPr>
          <a:xfrm>
            <a:off x="1715293" y="1068011"/>
            <a:ext cx="8761413" cy="706964"/>
          </a:xfrm>
        </p:spPr>
        <p:txBody>
          <a:bodyPr/>
          <a:lstStyle/>
          <a:p>
            <a:pPr algn="ctr"/>
            <a:r>
              <a:rPr lang="en-US" sz="2000" kern="100" dirty="0">
                <a:effectLst/>
                <a:ea typeface="Calibri" panose="020F0502020204030204" pitchFamily="34" charset="0"/>
                <a:cs typeface="Arial" panose="020B0604020202020204" pitchFamily="34" charset="0"/>
              </a:rPr>
              <a:t>Distribution Symmetry: Median values are close to the mean in most age groups, suggesting a generally symmetric distribution of obesity percentages. Slight deviations indicate possible skewness in some groups like 45-54 and 65-older.</a:t>
            </a:r>
            <a:br>
              <a:rPr lang="en-US" sz="2000" kern="100" dirty="0">
                <a:effectLst/>
                <a:ea typeface="Calibri" panose="020F0502020204030204" pitchFamily="34" charset="0"/>
                <a:cs typeface="Arial" panose="020B0604020202020204" pitchFamily="34" charset="0"/>
              </a:rPr>
            </a:br>
            <a:endParaRPr lang="en-US" sz="2000" dirty="0"/>
          </a:p>
        </p:txBody>
      </p:sp>
      <p:pic>
        <p:nvPicPr>
          <p:cNvPr id="6" name="Picture 5">
            <a:extLst>
              <a:ext uri="{FF2B5EF4-FFF2-40B4-BE49-F238E27FC236}">
                <a16:creationId xmlns:a16="http://schemas.microsoft.com/office/drawing/2014/main" id="{C9FAF5FF-EA30-060F-59E4-C8C759113E49}"/>
              </a:ext>
            </a:extLst>
          </p:cNvPr>
          <p:cNvPicPr>
            <a:picLocks noChangeAspect="1"/>
          </p:cNvPicPr>
          <p:nvPr/>
        </p:nvPicPr>
        <p:blipFill>
          <a:blip r:embed="rId3"/>
          <a:stretch>
            <a:fillRect/>
          </a:stretch>
        </p:blipFill>
        <p:spPr>
          <a:xfrm>
            <a:off x="3161071" y="2455332"/>
            <a:ext cx="5540477" cy="4155358"/>
          </a:xfrm>
          <a:prstGeom prst="rect">
            <a:avLst/>
          </a:prstGeom>
        </p:spPr>
      </p:pic>
      <p:sp>
        <p:nvSpPr>
          <p:cNvPr id="8" name="Content Placeholder 7">
            <a:extLst>
              <a:ext uri="{FF2B5EF4-FFF2-40B4-BE49-F238E27FC236}">
                <a16:creationId xmlns:a16="http://schemas.microsoft.com/office/drawing/2014/main" id="{B5CB6DAD-384A-B468-6881-2E6D62F98C7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667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E794-77FA-C678-B217-BF0D01C68950}"/>
              </a:ext>
            </a:extLst>
          </p:cNvPr>
          <p:cNvSpPr>
            <a:spLocks noGrp="1"/>
          </p:cNvSpPr>
          <p:nvPr>
            <p:ph type="title"/>
          </p:nvPr>
        </p:nvSpPr>
        <p:spPr>
          <a:xfrm>
            <a:off x="1459754" y="1169611"/>
            <a:ext cx="8761413" cy="706964"/>
          </a:xfrm>
        </p:spPr>
        <p:txBody>
          <a:bodyPr/>
          <a:lstStyle/>
          <a:p>
            <a:pPr algn="ctr"/>
            <a:r>
              <a:rPr lang="en-US" sz="2000" kern="100" dirty="0">
                <a:effectLst/>
                <a:ea typeface="Calibri" panose="020F0502020204030204" pitchFamily="34" charset="0"/>
                <a:cs typeface="Arial" panose="020B0604020202020204" pitchFamily="34" charset="0"/>
              </a:rPr>
              <a:t>Variability: The 45-54 and 65+ age groups have the most variation in obesity percentages, showing the widest range of obesity rates among individuals in these groups.</a:t>
            </a:r>
            <a:br>
              <a:rPr lang="en-US" sz="2000" kern="100" dirty="0">
                <a:effectLst/>
                <a:ea typeface="Calibri" panose="020F0502020204030204" pitchFamily="34" charset="0"/>
                <a:cs typeface="Arial" panose="020B0604020202020204" pitchFamily="34" charset="0"/>
              </a:rPr>
            </a:br>
            <a:endParaRPr lang="en-US" sz="2000" dirty="0"/>
          </a:p>
        </p:txBody>
      </p:sp>
      <p:pic>
        <p:nvPicPr>
          <p:cNvPr id="6" name="Content Placeholder 5">
            <a:extLst>
              <a:ext uri="{FF2B5EF4-FFF2-40B4-BE49-F238E27FC236}">
                <a16:creationId xmlns:a16="http://schemas.microsoft.com/office/drawing/2014/main" id="{0F2BA276-4560-EC73-A07F-4726E47EBF1C}"/>
              </a:ext>
            </a:extLst>
          </p:cNvPr>
          <p:cNvPicPr>
            <a:picLocks noGrp="1" noChangeAspect="1"/>
          </p:cNvPicPr>
          <p:nvPr>
            <p:ph idx="1"/>
          </p:nvPr>
        </p:nvPicPr>
        <p:blipFill>
          <a:blip r:embed="rId3"/>
          <a:stretch>
            <a:fillRect/>
          </a:stretch>
        </p:blipFill>
        <p:spPr>
          <a:xfrm>
            <a:off x="3432969" y="2603500"/>
            <a:ext cx="4270375" cy="3416300"/>
          </a:xfrm>
          <a:prstGeom prst="rect">
            <a:avLst/>
          </a:prstGeom>
        </p:spPr>
      </p:pic>
    </p:spTree>
    <p:extLst>
      <p:ext uri="{BB962C8B-B14F-4D97-AF65-F5344CB8AC3E}">
        <p14:creationId xmlns:p14="http://schemas.microsoft.com/office/powerpoint/2010/main" val="33849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3946-42FE-ED05-466E-EAB350798A6A}"/>
              </a:ext>
            </a:extLst>
          </p:cNvPr>
          <p:cNvSpPr>
            <a:spLocks noGrp="1"/>
          </p:cNvSpPr>
          <p:nvPr>
            <p:ph type="ctrTitle"/>
          </p:nvPr>
        </p:nvSpPr>
        <p:spPr/>
        <p:txBody>
          <a:bodyPr/>
          <a:lstStyle/>
          <a:p>
            <a:pPr algn="ctr"/>
            <a:r>
              <a:rPr lang="en-US" sz="4000" dirty="0">
                <a:effectLst/>
                <a:ea typeface="Calibri" panose="020F0502020204030204" pitchFamily="34" charset="0"/>
                <a:cs typeface="Arial" panose="020B0604020202020204" pitchFamily="34" charset="0"/>
              </a:rPr>
              <a:t>Percent of adults who engage in no leisure-time physical activity </a:t>
            </a:r>
            <a:endParaRPr lang="en-US" sz="4000" dirty="0"/>
          </a:p>
        </p:txBody>
      </p:sp>
      <p:sp>
        <p:nvSpPr>
          <p:cNvPr id="3" name="Subtitle 2">
            <a:extLst>
              <a:ext uri="{FF2B5EF4-FFF2-40B4-BE49-F238E27FC236}">
                <a16:creationId xmlns:a16="http://schemas.microsoft.com/office/drawing/2014/main" id="{EE525B5D-FD59-4360-DAAD-22CAF60019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573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9E10-FE5B-D18F-9C52-3678BB9EB7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F5347E-2671-AA51-A30C-0FA2C4FCFC20}"/>
              </a:ext>
            </a:extLst>
          </p:cNvPr>
          <p:cNvSpPr>
            <a:spLocks noGrp="1"/>
          </p:cNvSpPr>
          <p:nvPr>
            <p:ph idx="1"/>
          </p:nvPr>
        </p:nvSpPr>
        <p:spPr/>
        <p:txBody>
          <a:bodyPr/>
          <a:lstStyle/>
          <a:p>
            <a:r>
              <a:rPr lang="en-US" sz="1800" kern="100" dirty="0">
                <a:effectLst/>
                <a:latin typeface="+mj-lt"/>
                <a:ea typeface="Calibri" panose="020F0502020204030204" pitchFamily="34" charset="0"/>
                <a:cs typeface="Arial" panose="020B0604020202020204" pitchFamily="34" charset="0"/>
              </a:rPr>
              <a:t>The sample comprises the 50 USA states with a sample size 12,000 per state based on each age group.  A pie chart was used to show the number of individuals with little or no activity leading to obesity. </a:t>
            </a:r>
          </a:p>
          <a:p>
            <a:endParaRPr lang="en-US" dirty="0"/>
          </a:p>
        </p:txBody>
      </p:sp>
    </p:spTree>
    <p:extLst>
      <p:ext uri="{BB962C8B-B14F-4D97-AF65-F5344CB8AC3E}">
        <p14:creationId xmlns:p14="http://schemas.microsoft.com/office/powerpoint/2010/main" val="166440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5AAF-0A10-1D59-33F5-5E3A8BCCB176}"/>
              </a:ext>
            </a:extLst>
          </p:cNvPr>
          <p:cNvSpPr>
            <a:spLocks noGrp="1"/>
          </p:cNvSpPr>
          <p:nvPr>
            <p:ph type="title"/>
          </p:nvPr>
        </p:nvSpPr>
        <p:spPr/>
        <p:txBody>
          <a:bodyPr/>
          <a:lstStyle/>
          <a:p>
            <a:r>
              <a:rPr lang="en-US" dirty="0"/>
              <a:t>Visualization: Pie Chart</a:t>
            </a:r>
          </a:p>
        </p:txBody>
      </p:sp>
      <p:sp>
        <p:nvSpPr>
          <p:cNvPr id="3" name="Content Placeholder 2">
            <a:extLst>
              <a:ext uri="{FF2B5EF4-FFF2-40B4-BE49-F238E27FC236}">
                <a16:creationId xmlns:a16="http://schemas.microsoft.com/office/drawing/2014/main" id="{4E5C0C8A-8782-BFE7-3DA2-D45DC251D081}"/>
              </a:ext>
            </a:extLst>
          </p:cNvPr>
          <p:cNvSpPr>
            <a:spLocks noGrp="1"/>
          </p:cNvSpPr>
          <p:nvPr>
            <p:ph idx="1"/>
          </p:nvPr>
        </p:nvSpPr>
        <p:spPr/>
        <p:txBody>
          <a:bodyPr/>
          <a:lstStyle/>
          <a:p>
            <a:r>
              <a:rPr lang="en-US" sz="1800" kern="100" dirty="0">
                <a:effectLst/>
                <a:latin typeface="+mj-lt"/>
                <a:ea typeface="Calibri" panose="020F0502020204030204" pitchFamily="34" charset="0"/>
                <a:cs typeface="Arial" panose="020B0604020202020204" pitchFamily="34" charset="0"/>
              </a:rPr>
              <a:t>Showed a sample size of 12,000 individuals who had little or no exercise</a:t>
            </a:r>
          </a:p>
          <a:p>
            <a:endParaRPr lang="en-US" dirty="0"/>
          </a:p>
        </p:txBody>
      </p:sp>
    </p:spTree>
    <p:extLst>
      <p:ext uri="{BB962C8B-B14F-4D97-AF65-F5344CB8AC3E}">
        <p14:creationId xmlns:p14="http://schemas.microsoft.com/office/powerpoint/2010/main" val="1214217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{2CF5451E-5D34-46C0-935E-ED8A91C0A6D3}tf02900722</Template>
  <TotalTime>173</TotalTime>
  <Words>1756</Words>
  <Application>Microsoft Office PowerPoint</Application>
  <PresentationFormat>Widescreen</PresentationFormat>
  <Paragraphs>82</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Wingdings</vt:lpstr>
      <vt:lpstr>Wingdings 3</vt:lpstr>
      <vt:lpstr>Ion Boardroom</vt:lpstr>
      <vt:lpstr>Analysis of physical activity/Obesity and Nutrition  across different age groups in the US</vt:lpstr>
      <vt:lpstr>Objectives</vt:lpstr>
      <vt:lpstr>Physical activity in relation to obesity and overweight conditions </vt:lpstr>
      <vt:lpstr>Observing the mean value of Obesity percentage for different age-groups we can see that obesity percentage generally increase with age especially peaking in the 45 - 54 age range. (The higher the mean value the possibilities of obesity is more on that age-group) </vt:lpstr>
      <vt:lpstr>Distribution Symmetry: Median values are close to the mean in most age groups, suggesting a generally symmetric distribution of obesity percentages. Slight deviations indicate possible skewness in some groups like 45-54 and 65-older. </vt:lpstr>
      <vt:lpstr>Variability: The 45-54 and 65+ age groups have the most variation in obesity percentages, showing the widest range of obesity rates among individuals in these groups. </vt:lpstr>
      <vt:lpstr>Percent of adults who engage in no leisure-time physical activity </vt:lpstr>
      <vt:lpstr>PowerPoint Presentation</vt:lpstr>
      <vt:lpstr>Visualization: Pie Chart</vt:lpstr>
      <vt:lpstr>Eating habits in relation to fruit and vegetables consumption </vt:lpstr>
      <vt:lpstr>PowerPoint Presentation</vt:lpstr>
      <vt:lpstr>PowerPoint Presentation</vt:lpstr>
      <vt:lpstr>US states with the highest and lowest levels of fruit and vegetable consumption  among different age groups</vt:lpstr>
      <vt:lpstr>Fruit consumption</vt:lpstr>
      <vt:lpstr>Fruit consumption</vt:lpstr>
      <vt:lpstr>Fruit consumption: Highest</vt:lpstr>
      <vt:lpstr>Fruit consumption: Lowest</vt:lpstr>
      <vt:lpstr>Vegetable consumption</vt:lpstr>
      <vt:lpstr>Vegetable consumption</vt:lpstr>
      <vt:lpstr>Vegetable consumption: Highest</vt:lpstr>
      <vt:lpstr>Vegetable consumption: Lowest</vt:lpstr>
      <vt:lpstr>Correlation between fruit /vegetable consumption and age group </vt:lpstr>
      <vt:lpstr>PowerPoint Presentation</vt:lpstr>
      <vt:lpstr>Barriers in fruit/vegetables consumption</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Paola Van de Weyer</dc:creator>
  <cp:lastModifiedBy>Paola Van de Weyer</cp:lastModifiedBy>
  <cp:revision>1</cp:revision>
  <dcterms:created xsi:type="dcterms:W3CDTF">2024-06-17T20:34:48Z</dcterms:created>
  <dcterms:modified xsi:type="dcterms:W3CDTF">2024-06-17T23:41:08Z</dcterms:modified>
</cp:coreProperties>
</file>