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93" r:id="rId2"/>
    <p:sldId id="502" r:id="rId3"/>
    <p:sldId id="503" r:id="rId4"/>
    <p:sldId id="508" r:id="rId5"/>
    <p:sldId id="509" r:id="rId6"/>
    <p:sldId id="504" r:id="rId7"/>
    <p:sldId id="505" r:id="rId8"/>
    <p:sldId id="506" r:id="rId9"/>
    <p:sldId id="507" r:id="rId10"/>
    <p:sldId id="50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BC4C8-C8B0-4B43-8FF3-BC64B16A3F0C}" v="5" dt="2020-12-09T18:14:0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Quitumbo" userId="d48e4350-c23c-49d1-a4e6-d51c7de013c4" providerId="ADAL" clId="{574BC4C8-C8B0-4B43-8FF3-BC64B16A3F0C}"/>
    <pc:docChg chg="custSel addSld modSld">
      <pc:chgData name="Adriana Quitumbo" userId="d48e4350-c23c-49d1-a4e6-d51c7de013c4" providerId="ADAL" clId="{574BC4C8-C8B0-4B43-8FF3-BC64B16A3F0C}" dt="2020-12-09T18:30:37.738" v="130" actId="732"/>
      <pc:docMkLst>
        <pc:docMk/>
      </pc:docMkLst>
      <pc:sldChg chg="addSp delSp modSp add mod">
        <pc:chgData name="Adriana Quitumbo" userId="d48e4350-c23c-49d1-a4e6-d51c7de013c4" providerId="ADAL" clId="{574BC4C8-C8B0-4B43-8FF3-BC64B16A3F0C}" dt="2020-12-09T18:20:14.296" v="117" actId="1076"/>
        <pc:sldMkLst>
          <pc:docMk/>
          <pc:sldMk cId="3645810855" sldId="506"/>
        </pc:sldMkLst>
        <pc:spChg chg="mod">
          <ac:chgData name="Adriana Quitumbo" userId="d48e4350-c23c-49d1-a4e6-d51c7de013c4" providerId="ADAL" clId="{574BC4C8-C8B0-4B43-8FF3-BC64B16A3F0C}" dt="2020-12-09T18:11:09.085" v="27" actId="20577"/>
          <ac:spMkLst>
            <pc:docMk/>
            <pc:sldMk cId="3645810855" sldId="506"/>
            <ac:spMk id="2" creationId="{2DD94838-6B2C-45A3-9379-D0436779F036}"/>
          </ac:spMkLst>
        </pc:spChg>
        <pc:picChg chg="add mod modCrop">
          <ac:chgData name="Adriana Quitumbo" userId="d48e4350-c23c-49d1-a4e6-d51c7de013c4" providerId="ADAL" clId="{574BC4C8-C8B0-4B43-8FF3-BC64B16A3F0C}" dt="2020-12-09T18:20:14.296" v="117" actId="1076"/>
          <ac:picMkLst>
            <pc:docMk/>
            <pc:sldMk cId="3645810855" sldId="506"/>
            <ac:picMk id="4" creationId="{DD4CECFE-C69F-438C-9586-75F68D132B30}"/>
          </ac:picMkLst>
        </pc:picChg>
        <pc:picChg chg="del">
          <ac:chgData name="Adriana Quitumbo" userId="d48e4350-c23c-49d1-a4e6-d51c7de013c4" providerId="ADAL" clId="{574BC4C8-C8B0-4B43-8FF3-BC64B16A3F0C}" dt="2020-12-09T18:09:54.836" v="1" actId="478"/>
          <ac:picMkLst>
            <pc:docMk/>
            <pc:sldMk cId="3645810855" sldId="506"/>
            <ac:picMk id="9" creationId="{61D4EA1D-63F3-4CAD-8C61-B48848256FFB}"/>
          </ac:picMkLst>
        </pc:picChg>
      </pc:sldChg>
      <pc:sldChg chg="addSp delSp modSp add mod">
        <pc:chgData name="Adriana Quitumbo" userId="d48e4350-c23c-49d1-a4e6-d51c7de013c4" providerId="ADAL" clId="{574BC4C8-C8B0-4B43-8FF3-BC64B16A3F0C}" dt="2020-12-09T18:21:43.502" v="129" actId="732"/>
        <pc:sldMkLst>
          <pc:docMk/>
          <pc:sldMk cId="2299459098" sldId="507"/>
        </pc:sldMkLst>
        <pc:spChg chg="del">
          <ac:chgData name="Adriana Quitumbo" userId="d48e4350-c23c-49d1-a4e6-d51c7de013c4" providerId="ADAL" clId="{574BC4C8-C8B0-4B43-8FF3-BC64B16A3F0C}" dt="2020-12-09T18:14:01.194" v="55" actId="478"/>
          <ac:spMkLst>
            <pc:docMk/>
            <pc:sldMk cId="2299459098" sldId="507"/>
            <ac:spMk id="2" creationId="{2DD94838-6B2C-45A3-9379-D0436779F036}"/>
          </ac:spMkLst>
        </pc:spChg>
        <pc:spChg chg="add del mod">
          <ac:chgData name="Adriana Quitumbo" userId="d48e4350-c23c-49d1-a4e6-d51c7de013c4" providerId="ADAL" clId="{574BC4C8-C8B0-4B43-8FF3-BC64B16A3F0C}" dt="2020-12-09T18:14:06.630" v="58" actId="478"/>
          <ac:spMkLst>
            <pc:docMk/>
            <pc:sldMk cId="2299459098" sldId="507"/>
            <ac:spMk id="7" creationId="{877DE5AD-3C61-4430-8A6A-6355402CBA26}"/>
          </ac:spMkLst>
        </pc:spChg>
        <pc:spChg chg="add del mod">
          <ac:chgData name="Adriana Quitumbo" userId="d48e4350-c23c-49d1-a4e6-d51c7de013c4" providerId="ADAL" clId="{574BC4C8-C8B0-4B43-8FF3-BC64B16A3F0C}" dt="2020-12-09T18:14:04.897" v="57"/>
          <ac:spMkLst>
            <pc:docMk/>
            <pc:sldMk cId="2299459098" sldId="507"/>
            <ac:spMk id="10" creationId="{F95EAB82-82C5-4C75-8AE7-1C788E785BB5}"/>
          </ac:spMkLst>
        </pc:spChg>
        <pc:spChg chg="add mod">
          <ac:chgData name="Adriana Quitumbo" userId="d48e4350-c23c-49d1-a4e6-d51c7de013c4" providerId="ADAL" clId="{574BC4C8-C8B0-4B43-8FF3-BC64B16A3F0C}" dt="2020-12-09T18:14:07.359" v="59"/>
          <ac:spMkLst>
            <pc:docMk/>
            <pc:sldMk cId="2299459098" sldId="507"/>
            <ac:spMk id="11" creationId="{A2E49AB9-39CD-4787-88AD-7D4E8A49CBD2}"/>
          </ac:spMkLst>
        </pc:spChg>
        <pc:picChg chg="add del mod modCrop">
          <ac:chgData name="Adriana Quitumbo" userId="d48e4350-c23c-49d1-a4e6-d51c7de013c4" providerId="ADAL" clId="{574BC4C8-C8B0-4B43-8FF3-BC64B16A3F0C}" dt="2020-12-09T18:20:29.598" v="119" actId="478"/>
          <ac:picMkLst>
            <pc:docMk/>
            <pc:sldMk cId="2299459098" sldId="507"/>
            <ac:picMk id="4" creationId="{667D4F6D-0407-44BF-AC3F-CB92E9F7BE67}"/>
          </ac:picMkLst>
        </pc:picChg>
        <pc:picChg chg="add mod modCrop">
          <ac:chgData name="Adriana Quitumbo" userId="d48e4350-c23c-49d1-a4e6-d51c7de013c4" providerId="ADAL" clId="{574BC4C8-C8B0-4B43-8FF3-BC64B16A3F0C}" dt="2020-12-09T18:21:34.039" v="127" actId="1076"/>
          <ac:picMkLst>
            <pc:docMk/>
            <pc:sldMk cId="2299459098" sldId="507"/>
            <ac:picMk id="6" creationId="{84026305-6F9C-4A03-96DD-B12BB3784AE6}"/>
          </ac:picMkLst>
        </pc:picChg>
        <pc:picChg chg="del">
          <ac:chgData name="Adriana Quitumbo" userId="d48e4350-c23c-49d1-a4e6-d51c7de013c4" providerId="ADAL" clId="{574BC4C8-C8B0-4B43-8FF3-BC64B16A3F0C}" dt="2020-12-09T18:12:09.518" v="28" actId="478"/>
          <ac:picMkLst>
            <pc:docMk/>
            <pc:sldMk cId="2299459098" sldId="507"/>
            <ac:picMk id="9" creationId="{61D4EA1D-63F3-4CAD-8C61-B48848256FFB}"/>
          </ac:picMkLst>
        </pc:picChg>
        <pc:picChg chg="add mod modCrop">
          <ac:chgData name="Adriana Quitumbo" userId="d48e4350-c23c-49d1-a4e6-d51c7de013c4" providerId="ADAL" clId="{574BC4C8-C8B0-4B43-8FF3-BC64B16A3F0C}" dt="2020-12-09T18:21:43.502" v="129" actId="732"/>
          <ac:picMkLst>
            <pc:docMk/>
            <pc:sldMk cId="2299459098" sldId="507"/>
            <ac:picMk id="12" creationId="{083976FF-664B-467B-8BAA-641218B13D54}"/>
          </ac:picMkLst>
        </pc:picChg>
      </pc:sldChg>
      <pc:sldChg chg="addSp delSp modSp add mod">
        <pc:chgData name="Adriana Quitumbo" userId="d48e4350-c23c-49d1-a4e6-d51c7de013c4" providerId="ADAL" clId="{574BC4C8-C8B0-4B43-8FF3-BC64B16A3F0C}" dt="2020-12-09T18:17:17.443" v="95" actId="1076"/>
        <pc:sldMkLst>
          <pc:docMk/>
          <pc:sldMk cId="2207249263" sldId="508"/>
        </pc:sldMkLst>
        <pc:spChg chg="mod">
          <ac:chgData name="Adriana Quitumbo" userId="d48e4350-c23c-49d1-a4e6-d51c7de013c4" providerId="ADAL" clId="{574BC4C8-C8B0-4B43-8FF3-BC64B16A3F0C}" dt="2020-12-09T18:16:37.328" v="87" actId="20577"/>
          <ac:spMkLst>
            <pc:docMk/>
            <pc:sldMk cId="2207249263" sldId="508"/>
            <ac:spMk id="2" creationId="{2DD94838-6B2C-45A3-9379-D0436779F036}"/>
          </ac:spMkLst>
        </pc:spChg>
        <pc:picChg chg="add mod modCrop">
          <ac:chgData name="Adriana Quitumbo" userId="d48e4350-c23c-49d1-a4e6-d51c7de013c4" providerId="ADAL" clId="{574BC4C8-C8B0-4B43-8FF3-BC64B16A3F0C}" dt="2020-12-09T18:17:17.443" v="95" actId="1076"/>
          <ac:picMkLst>
            <pc:docMk/>
            <pc:sldMk cId="2207249263" sldId="508"/>
            <ac:picMk id="4" creationId="{54E4A4C4-868F-47E0-8D53-D6C2823330BC}"/>
          </ac:picMkLst>
        </pc:picChg>
        <pc:picChg chg="del">
          <ac:chgData name="Adriana Quitumbo" userId="d48e4350-c23c-49d1-a4e6-d51c7de013c4" providerId="ADAL" clId="{574BC4C8-C8B0-4B43-8FF3-BC64B16A3F0C}" dt="2020-12-09T18:16:28.438" v="74" actId="478"/>
          <ac:picMkLst>
            <pc:docMk/>
            <pc:sldMk cId="2207249263" sldId="508"/>
            <ac:picMk id="5" creationId="{3F45E565-077D-4B37-8298-7034E505A566}"/>
          </ac:picMkLst>
        </pc:picChg>
      </pc:sldChg>
      <pc:sldChg chg="addSp delSp modSp add mod">
        <pc:chgData name="Adriana Quitumbo" userId="d48e4350-c23c-49d1-a4e6-d51c7de013c4" providerId="ADAL" clId="{574BC4C8-C8B0-4B43-8FF3-BC64B16A3F0C}" dt="2020-12-09T18:30:37.738" v="130" actId="732"/>
        <pc:sldMkLst>
          <pc:docMk/>
          <pc:sldMk cId="109408876" sldId="509"/>
        </pc:sldMkLst>
        <pc:picChg chg="del">
          <ac:chgData name="Adriana Quitumbo" userId="d48e4350-c23c-49d1-a4e6-d51c7de013c4" providerId="ADAL" clId="{574BC4C8-C8B0-4B43-8FF3-BC64B16A3F0C}" dt="2020-12-09T18:17:28.946" v="97" actId="478"/>
          <ac:picMkLst>
            <pc:docMk/>
            <pc:sldMk cId="109408876" sldId="509"/>
            <ac:picMk id="4" creationId="{54E4A4C4-868F-47E0-8D53-D6C2823330BC}"/>
          </ac:picMkLst>
        </pc:picChg>
        <pc:picChg chg="add mod modCrop">
          <ac:chgData name="Adriana Quitumbo" userId="d48e4350-c23c-49d1-a4e6-d51c7de013c4" providerId="ADAL" clId="{574BC4C8-C8B0-4B43-8FF3-BC64B16A3F0C}" dt="2020-12-09T18:30:37.738" v="130" actId="732"/>
          <ac:picMkLst>
            <pc:docMk/>
            <pc:sldMk cId="109408876" sldId="509"/>
            <ac:picMk id="5" creationId="{D075C5FA-0A3B-425B-AE2B-D9927CEAE947}"/>
          </ac:picMkLst>
        </pc:picChg>
        <pc:picChg chg="add mod modCrop">
          <ac:chgData name="Adriana Quitumbo" userId="d48e4350-c23c-49d1-a4e6-d51c7de013c4" providerId="ADAL" clId="{574BC4C8-C8B0-4B43-8FF3-BC64B16A3F0C}" dt="2020-12-09T18:19:50.417" v="113" actId="1076"/>
          <ac:picMkLst>
            <pc:docMk/>
            <pc:sldMk cId="109408876" sldId="509"/>
            <ac:picMk id="7" creationId="{8D1FCA74-7616-4EE8-A372-C445E686E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789D-70D0-49B5-8CCD-851DC9611CDD}" type="datetimeFigureOut">
              <a:rPr lang="es-CO" smtClean="0"/>
              <a:t>9/12/2020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150C-CBE0-42F6-9C88-A1479632E5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6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9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9702" y="1845117"/>
            <a:ext cx="940328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403" y="3365755"/>
            <a:ext cx="774387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225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703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20447" y="237859"/>
            <a:ext cx="2489104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3135" y="237859"/>
            <a:ext cx="7282933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841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23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3877" y="3816722"/>
            <a:ext cx="940328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3877" y="2517442"/>
            <a:ext cx="940328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843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3135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23531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595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53135" y="1329529"/>
            <a:ext cx="488794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3135" y="1883613"/>
            <a:ext cx="488794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619691" y="1329529"/>
            <a:ext cx="488986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619691" y="1883613"/>
            <a:ext cx="488986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470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961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79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135" y="236484"/>
            <a:ext cx="3639547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5203" y="236483"/>
            <a:ext cx="6184348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3135" y="1242911"/>
            <a:ext cx="3639547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0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8364" y="4157697"/>
            <a:ext cx="6637611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68364" y="530711"/>
            <a:ext cx="6637611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68364" y="4648536"/>
            <a:ext cx="6637611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331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847528" y="2363858"/>
            <a:ext cx="8496944" cy="3880147"/>
            <a:chOff x="107504" y="2432824"/>
            <a:chExt cx="8496944" cy="3880147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RECONOCIMIENTO DE PLACAS</a:t>
              </a:r>
              <a:endParaRPr lang="es-CO" sz="3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alibri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5974417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_tradnl" sz="1600" i="1" dirty="0">
                  <a:solidFill>
                    <a:srgbClr val="1F497D">
                      <a:lumMod val="50000"/>
                    </a:srgbClr>
                  </a:solidFill>
                  <a:latin typeface="Calibri"/>
                  <a:cs typeface="Times New Roman" panose="02020603050405020304" pitchFamily="18" charset="0"/>
                </a:rPr>
                <a:t>Programa Ingeniería de Sistemas y Computación </a:t>
              </a:r>
              <a:endParaRPr lang="es-CO" sz="1600" i="1" dirty="0">
                <a:solidFill>
                  <a:srgbClr val="1F497D">
                    <a:lumMod val="50000"/>
                  </a:srgbClr>
                </a:solidFill>
                <a:latin typeface="Calibri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42AA5B5-0174-4EE9-B20D-1838DEDF9F6A}"/>
              </a:ext>
            </a:extLst>
          </p:cNvPr>
          <p:cNvSpPr txBox="1"/>
          <p:nvPr/>
        </p:nvSpPr>
        <p:spPr>
          <a:xfrm>
            <a:off x="3968660" y="3150441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prstClr val="black"/>
                </a:solidFill>
                <a:latin typeface="Calibri"/>
              </a:rPr>
              <a:t>UNIVERSIDAD TECNOLOGICA DE PEREIRA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74FFA-DD48-4E15-A6C5-5639F99AD814}"/>
              </a:ext>
            </a:extLst>
          </p:cNvPr>
          <p:cNvSpPr txBox="1"/>
          <p:nvPr/>
        </p:nvSpPr>
        <p:spPr>
          <a:xfrm>
            <a:off x="2980184" y="419481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PRESENTADO POR: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Angie Paola  Villada Ortiz</a:t>
            </a:r>
          </a:p>
          <a:p>
            <a:pPr algn="ctr"/>
            <a:r>
              <a:rPr lang="es-CO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Luz Adriana Quitumbo Santa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421227" y="2013294"/>
            <a:ext cx="8496944" cy="3468390"/>
            <a:chOff x="-318797" y="3248450"/>
            <a:chExt cx="8496944" cy="3468390"/>
          </a:xfrm>
        </p:grpSpPr>
        <p:sp>
          <p:nvSpPr>
            <p:cNvPr id="5" name="6 Rectángulo"/>
            <p:cNvSpPr/>
            <p:nvPr/>
          </p:nvSpPr>
          <p:spPr>
            <a:xfrm>
              <a:off x="-318797" y="3248450"/>
              <a:ext cx="8496944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72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GRACIAS POR LA ATENCION PRESTADA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A67B-C7FF-4AB9-BADB-2B69DCF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CODIGO PLACA EN PANTALLA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09CBE3-7A8B-43CB-AA85-ACFDA202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7" t="19115" r="6412" b="6839"/>
          <a:stretch/>
        </p:blipFill>
        <p:spPr>
          <a:xfrm>
            <a:off x="1484245" y="1417638"/>
            <a:ext cx="9448798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838-6B2C-45A3-9379-D04367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2PARTE_CODIGO PLACA EN PANTALLA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45E565-077D-4B37-8298-7034E505A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4" t="19115" r="6087" b="5486"/>
          <a:stretch/>
        </p:blipFill>
        <p:spPr>
          <a:xfrm>
            <a:off x="1696278" y="1417638"/>
            <a:ext cx="9462052" cy="5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838-6B2C-45A3-9379-D04367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RESULTADO_CODIGO PLACA EN PANTALLA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E4A4C4-868F-47E0-8D53-D6C28233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4" t="54107" r="31956" b="5486"/>
          <a:stretch/>
        </p:blipFill>
        <p:spPr>
          <a:xfrm>
            <a:off x="1995022" y="2309192"/>
            <a:ext cx="8201955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838-6B2C-45A3-9379-D04367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RESULTADO_CODIGO PLACA EN PANTALLA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5C5FA-0A3B-425B-AE2B-D9927CEA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" r="84595" b="86685"/>
          <a:stretch/>
        </p:blipFill>
        <p:spPr>
          <a:xfrm>
            <a:off x="1041008" y="2941821"/>
            <a:ext cx="3226192" cy="16161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1FCA74-7616-4EE8-A372-C445E686E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-24" r="39769" b="5619"/>
          <a:stretch/>
        </p:blipFill>
        <p:spPr>
          <a:xfrm>
            <a:off x="6096000" y="1659819"/>
            <a:ext cx="434974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A67B-C7FF-4AB9-BADB-2B69DCF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/>
              <a:t>RECONOCIMIENTO DE PLACA DE COCHE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394785-6B64-4428-86D0-02A1980E6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4" t="26244" r="30885" b="11005"/>
          <a:stretch/>
        </p:blipFill>
        <p:spPr>
          <a:xfrm>
            <a:off x="2600178" y="1150938"/>
            <a:ext cx="6991644" cy="56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838-6B2C-45A3-9379-D04367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/>
              <a:t>2PARTE_RECONOCIMIENTO DE PLACA DE COCHE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D4EA1D-63F3-4CAD-8C61-B4884825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8" t="28913" r="29731" b="11776"/>
          <a:stretch/>
        </p:blipFill>
        <p:spPr>
          <a:xfrm>
            <a:off x="2452467" y="1252025"/>
            <a:ext cx="7287066" cy="51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4838-6B2C-45A3-9379-D0436779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/>
              <a:t>RESULTADO_RECONOCIMIENTO DE PLACA DE COCHE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4CECFE-C69F-438C-9586-75F68D13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57210" r="35326" b="5486"/>
          <a:stretch/>
        </p:blipFill>
        <p:spPr>
          <a:xfrm>
            <a:off x="1883100" y="2351314"/>
            <a:ext cx="8425800" cy="36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4026305-6F9C-4A03-96DD-B12BB3784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90" r="42654" b="26143"/>
          <a:stretch/>
        </p:blipFill>
        <p:spPr>
          <a:xfrm>
            <a:off x="5878286" y="1749696"/>
            <a:ext cx="5205794" cy="410776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2E49AB9-39CD-4787-88AD-7D4E8A49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CO" sz="4000" dirty="0"/>
              <a:t>RESULTADO_RECONOCIMIENTO DE PLACA DE COCHE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3976FF-664B-467B-8BAA-641218B13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42" r="29643" b="88802"/>
          <a:stretch/>
        </p:blipFill>
        <p:spPr>
          <a:xfrm>
            <a:off x="1611086" y="3049673"/>
            <a:ext cx="3021160" cy="15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9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85</Words>
  <Application>Microsoft Office PowerPoint</Application>
  <PresentationFormat>Panorámica</PresentationFormat>
  <Paragraphs>18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1_Tema de Office</vt:lpstr>
      <vt:lpstr>Presentación de PowerPoint</vt:lpstr>
      <vt:lpstr>CODIGO PLACA EN PANTALLA</vt:lpstr>
      <vt:lpstr>2PARTE_CODIGO PLACA EN PANTALLA</vt:lpstr>
      <vt:lpstr>RESULTADO_CODIGO PLACA EN PANTALLA</vt:lpstr>
      <vt:lpstr>RESULTADO_CODIGO PLACA EN PANTALLA</vt:lpstr>
      <vt:lpstr>RECONOCIMIENTO DE PLACA DE COCHE</vt:lpstr>
      <vt:lpstr>2PARTE_RECONOCIMIENTO DE PLACA DE COCHE</vt:lpstr>
      <vt:lpstr>RESULTADO_RECONOCIMIENTO DE PLACA DE COCHE</vt:lpstr>
      <vt:lpstr>RESULTADO_RECONOCIMIENTO DE PLACA DE COCHE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 Quitumbo</cp:lastModifiedBy>
  <cp:revision>27</cp:revision>
  <dcterms:created xsi:type="dcterms:W3CDTF">2020-12-01T13:26:18Z</dcterms:created>
  <dcterms:modified xsi:type="dcterms:W3CDTF">2020-12-09T18:31:04Z</dcterms:modified>
</cp:coreProperties>
</file>