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493" r:id="rId2"/>
    <p:sldId id="508" r:id="rId3"/>
    <p:sldId id="509" r:id="rId4"/>
    <p:sldId id="510" r:id="rId5"/>
    <p:sldId id="502" r:id="rId6"/>
    <p:sldId id="503" r:id="rId7"/>
    <p:sldId id="511" r:id="rId8"/>
    <p:sldId id="512" r:id="rId9"/>
    <p:sldId id="513" r:id="rId10"/>
    <p:sldId id="504" r:id="rId11"/>
    <p:sldId id="505" r:id="rId12"/>
    <p:sldId id="506" r:id="rId13"/>
    <p:sldId id="507" r:id="rId14"/>
    <p:sldId id="514" r:id="rId15"/>
    <p:sldId id="515" r:id="rId16"/>
    <p:sldId id="516" r:id="rId17"/>
    <p:sldId id="517" r:id="rId18"/>
    <p:sldId id="501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4789D-70D0-49B5-8CCD-851DC9611CDD}" type="datetimeFigureOut">
              <a:rPr lang="es-CO" smtClean="0"/>
              <a:t>7/12/2020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7150C-CBE0-42F6-9C88-A1479632E5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066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28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19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9702" y="1845117"/>
            <a:ext cx="9403281" cy="12731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59403" y="3365755"/>
            <a:ext cx="7743879" cy="15178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6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3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9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6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9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45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52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1D7B0-F430-4E5A-803B-BA268B259E5F}" type="datetimeFigureOut">
              <a:rPr lang="es-CO" altLang="es-CO"/>
              <a:pPr/>
              <a:t>7/12/2020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07FE6-CA65-48B5-8DDD-C3093F6D147C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2255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475DD-21FA-4E20-B703-5409FBA9AADB}" type="datetimeFigureOut">
              <a:rPr lang="es-CO" altLang="es-CO"/>
              <a:pPr/>
              <a:t>7/12/2020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1C9C8-33B9-4477-88CC-3E47D7729E42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7030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020447" y="237859"/>
            <a:ext cx="2489104" cy="506788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53135" y="237859"/>
            <a:ext cx="7282933" cy="506788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969AF-3FDC-4506-BEB7-E25FAA2FF637}" type="datetimeFigureOut">
              <a:rPr lang="es-CO" altLang="es-CO"/>
              <a:pPr/>
              <a:t>7/12/2020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8BB8C4-DD6B-44B8-B86A-DA5774A78D5F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8416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976D8-06E1-4B20-9C91-66353B1F8E62}" type="datetimeFigureOut">
              <a:rPr lang="es-CO" altLang="es-CO"/>
              <a:pPr/>
              <a:t>7/12/2020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187BBE-6200-4C41-A941-B4C582AFE118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6230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3877" y="3816722"/>
            <a:ext cx="9403281" cy="1179664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73877" y="2517442"/>
            <a:ext cx="9403281" cy="129928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65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30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96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61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327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925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457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5233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5DD912-6529-490B-88A6-A8F98D1CE64F}" type="datetimeFigureOut">
              <a:rPr lang="es-CO" altLang="es-CO"/>
              <a:pPr/>
              <a:t>7/12/2020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6E652-9E0F-4043-97B5-C318384A0E6A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8436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53135" y="1385899"/>
            <a:ext cx="4886019" cy="39198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623531" y="1385899"/>
            <a:ext cx="4886019" cy="39198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417B4B-12A8-4E2B-AF4A-10344BB8086D}" type="datetimeFigureOut">
              <a:rPr lang="es-CO" altLang="es-CO"/>
              <a:pPr/>
              <a:t>7/12/2020</a:t>
            </a:fld>
            <a:endParaRPr lang="es-CO" alt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904F9-24A0-4C8D-B43F-2482FB65F5D0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5952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53135" y="1329529"/>
            <a:ext cx="4887940" cy="55408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542" indent="0">
              <a:buNone/>
              <a:defRPr sz="1800" b="1"/>
            </a:lvl2pPr>
            <a:lvl3pPr marL="813084" indent="0">
              <a:buNone/>
              <a:defRPr sz="1600" b="1"/>
            </a:lvl3pPr>
            <a:lvl4pPr marL="1219627" indent="0">
              <a:buNone/>
              <a:defRPr sz="1400" b="1"/>
            </a:lvl4pPr>
            <a:lvl5pPr marL="1626169" indent="0">
              <a:buNone/>
              <a:defRPr sz="1400" b="1"/>
            </a:lvl5pPr>
            <a:lvl6pPr marL="2032711" indent="0">
              <a:buNone/>
              <a:defRPr sz="1400" b="1"/>
            </a:lvl6pPr>
            <a:lvl7pPr marL="2439253" indent="0">
              <a:buNone/>
              <a:defRPr sz="1400" b="1"/>
            </a:lvl7pPr>
            <a:lvl8pPr marL="2845796" indent="0">
              <a:buNone/>
              <a:defRPr sz="1400" b="1"/>
            </a:lvl8pPr>
            <a:lvl9pPr marL="3252338" indent="0">
              <a:buNone/>
              <a:defRPr sz="14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3135" y="1883613"/>
            <a:ext cx="4887940" cy="342212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619691" y="1329529"/>
            <a:ext cx="4889860" cy="55408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542" indent="0">
              <a:buNone/>
              <a:defRPr sz="1800" b="1"/>
            </a:lvl2pPr>
            <a:lvl3pPr marL="813084" indent="0">
              <a:buNone/>
              <a:defRPr sz="1600" b="1"/>
            </a:lvl3pPr>
            <a:lvl4pPr marL="1219627" indent="0">
              <a:buNone/>
              <a:defRPr sz="1400" b="1"/>
            </a:lvl4pPr>
            <a:lvl5pPr marL="1626169" indent="0">
              <a:buNone/>
              <a:defRPr sz="1400" b="1"/>
            </a:lvl5pPr>
            <a:lvl6pPr marL="2032711" indent="0">
              <a:buNone/>
              <a:defRPr sz="1400" b="1"/>
            </a:lvl6pPr>
            <a:lvl7pPr marL="2439253" indent="0">
              <a:buNone/>
              <a:defRPr sz="1400" b="1"/>
            </a:lvl7pPr>
            <a:lvl8pPr marL="2845796" indent="0">
              <a:buNone/>
              <a:defRPr sz="1400" b="1"/>
            </a:lvl8pPr>
            <a:lvl9pPr marL="3252338" indent="0">
              <a:buNone/>
              <a:defRPr sz="14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619691" y="1883613"/>
            <a:ext cx="4889860" cy="342212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60881-EA09-49A8-9CE7-7E106F5B4D8B}" type="datetimeFigureOut">
              <a:rPr lang="es-CO" altLang="es-CO"/>
              <a:pPr/>
              <a:t>7/12/2020</a:t>
            </a:fld>
            <a:endParaRPr lang="es-CO" altLang="es-CO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25E2A1-8986-410B-B028-AAF6581456E0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74707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FCDA3-4B14-4C5D-8E86-D0C9113C8A87}" type="datetimeFigureOut">
              <a:rPr lang="es-CO" altLang="es-CO"/>
              <a:pPr/>
              <a:t>7/12/2020</a:t>
            </a:fld>
            <a:endParaRPr lang="es-CO" altLang="es-CO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134DE-C934-4906-AABB-D6DB5DFD36E0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9613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F9304-77C9-4022-837A-D41C003C7809}" type="datetimeFigureOut">
              <a:rPr lang="es-CO" altLang="es-CO"/>
              <a:pPr/>
              <a:t>7/12/2020</a:t>
            </a:fld>
            <a:endParaRPr lang="es-CO" altLang="es-CO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771239-ECCA-40BF-8F1F-3121726CD948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7946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135" y="236484"/>
            <a:ext cx="3639547" cy="100642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25203" y="236483"/>
            <a:ext cx="6184348" cy="5069256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3135" y="1242911"/>
            <a:ext cx="3639547" cy="4062829"/>
          </a:xfrm>
        </p:spPr>
        <p:txBody>
          <a:bodyPr/>
          <a:lstStyle>
            <a:lvl1pPr marL="0" indent="0">
              <a:buNone/>
              <a:defRPr sz="1200"/>
            </a:lvl1pPr>
            <a:lvl2pPr marL="406542" indent="0">
              <a:buNone/>
              <a:defRPr sz="1100"/>
            </a:lvl2pPr>
            <a:lvl3pPr marL="813084" indent="0">
              <a:buNone/>
              <a:defRPr sz="900"/>
            </a:lvl3pPr>
            <a:lvl4pPr marL="1219627" indent="0">
              <a:buNone/>
              <a:defRPr sz="800"/>
            </a:lvl4pPr>
            <a:lvl5pPr marL="1626169" indent="0">
              <a:buNone/>
              <a:defRPr sz="800"/>
            </a:lvl5pPr>
            <a:lvl6pPr marL="2032711" indent="0">
              <a:buNone/>
              <a:defRPr sz="800"/>
            </a:lvl6pPr>
            <a:lvl7pPr marL="2439253" indent="0">
              <a:buNone/>
              <a:defRPr sz="800"/>
            </a:lvl7pPr>
            <a:lvl8pPr marL="2845796" indent="0">
              <a:buNone/>
              <a:defRPr sz="800"/>
            </a:lvl8pPr>
            <a:lvl9pPr marL="3252338" indent="0">
              <a:buNone/>
              <a:defRPr sz="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35D0D-9D65-4866-BFD8-DEBD6637C217}" type="datetimeFigureOut">
              <a:rPr lang="es-CO" altLang="es-CO"/>
              <a:pPr/>
              <a:t>7/12/2020</a:t>
            </a:fld>
            <a:endParaRPr lang="es-CO" alt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F439C-D8CD-4264-9D0A-6FA68056674D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2000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68364" y="4157697"/>
            <a:ext cx="6637611" cy="49084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68364" y="530711"/>
            <a:ext cx="6637611" cy="3563740"/>
          </a:xfrm>
        </p:spPr>
        <p:txBody>
          <a:bodyPr lIns="81308" tIns="40654" rIns="81308" bIns="40654" rtlCol="0">
            <a:normAutofit/>
          </a:bodyPr>
          <a:lstStyle>
            <a:lvl1pPr marL="0" indent="0">
              <a:buNone/>
              <a:defRPr sz="2800"/>
            </a:lvl1pPr>
            <a:lvl2pPr marL="406542" indent="0">
              <a:buNone/>
              <a:defRPr sz="2500"/>
            </a:lvl2pPr>
            <a:lvl3pPr marL="813084" indent="0">
              <a:buNone/>
              <a:defRPr sz="2100"/>
            </a:lvl3pPr>
            <a:lvl4pPr marL="1219627" indent="0">
              <a:buNone/>
              <a:defRPr sz="1800"/>
            </a:lvl4pPr>
            <a:lvl5pPr marL="1626169" indent="0">
              <a:buNone/>
              <a:defRPr sz="1800"/>
            </a:lvl5pPr>
            <a:lvl6pPr marL="2032711" indent="0">
              <a:buNone/>
              <a:defRPr sz="1800"/>
            </a:lvl6pPr>
            <a:lvl7pPr marL="2439253" indent="0">
              <a:buNone/>
              <a:defRPr sz="1800"/>
            </a:lvl7pPr>
            <a:lvl8pPr marL="2845796" indent="0">
              <a:buNone/>
              <a:defRPr sz="1800"/>
            </a:lvl8pPr>
            <a:lvl9pPr marL="3252338" indent="0">
              <a:buNone/>
              <a:defRPr sz="1800"/>
            </a:lvl9pPr>
          </a:lstStyle>
          <a:p>
            <a:pPr lvl="0"/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68364" y="4648536"/>
            <a:ext cx="6637611" cy="697074"/>
          </a:xfrm>
        </p:spPr>
        <p:txBody>
          <a:bodyPr/>
          <a:lstStyle>
            <a:lvl1pPr marL="0" indent="0">
              <a:buNone/>
              <a:defRPr sz="1200"/>
            </a:lvl1pPr>
            <a:lvl2pPr marL="406542" indent="0">
              <a:buNone/>
              <a:defRPr sz="1100"/>
            </a:lvl2pPr>
            <a:lvl3pPr marL="813084" indent="0">
              <a:buNone/>
              <a:defRPr sz="900"/>
            </a:lvl3pPr>
            <a:lvl4pPr marL="1219627" indent="0">
              <a:buNone/>
              <a:defRPr sz="800"/>
            </a:lvl4pPr>
            <a:lvl5pPr marL="1626169" indent="0">
              <a:buNone/>
              <a:defRPr sz="800"/>
            </a:lvl5pPr>
            <a:lvl6pPr marL="2032711" indent="0">
              <a:buNone/>
              <a:defRPr sz="800"/>
            </a:lvl6pPr>
            <a:lvl7pPr marL="2439253" indent="0">
              <a:buNone/>
              <a:defRPr sz="800"/>
            </a:lvl7pPr>
            <a:lvl8pPr marL="2845796" indent="0">
              <a:buNone/>
              <a:defRPr sz="800"/>
            </a:lvl8pPr>
            <a:lvl9pPr marL="3252338" indent="0">
              <a:buNone/>
              <a:defRPr sz="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6120D5-6724-4AF0-B17D-542CCEA773B4}" type="datetimeFigureOut">
              <a:rPr lang="es-CO" altLang="es-CO"/>
              <a:pPr/>
              <a:t>7/12/2020</a:t>
            </a:fld>
            <a:endParaRPr lang="es-CO" alt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FA220-0B95-4628-B57B-44EF6EABFACC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331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Clic para editar título</a:t>
            </a:r>
            <a:endParaRPr lang="es-CO" altLang="es-CO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F4E1AC-5049-483F-99B1-958BED1DDFDF}" type="datetimeFigureOut">
              <a:rPr lang="es-CO" altLang="es-CO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7/12/2020</a:t>
            </a:fld>
            <a:endParaRPr lang="es-CO" altLang="es-CO">
              <a:ea typeface="ＭＳ Ｐゴシック" pitchFamily="34" charset="-128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>
            <a:lvl1pPr algn="ctr" defTabSz="914720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94E868-D7BC-4376-B0CA-198138FA8D41}" type="slidenum">
              <a:rPr lang="es-CO" altLang="es-CO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CO" altLang="es-CO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170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06542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6pPr>
      <a:lvl7pPr marL="813084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7pPr>
      <a:lvl8pPr marL="1219627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8pPr>
      <a:lvl9pPr marL="1626169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35982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42525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49067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09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542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3084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627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6169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711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9253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5796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2338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847528" y="2363858"/>
            <a:ext cx="8496944" cy="3880147"/>
            <a:chOff x="107504" y="2432824"/>
            <a:chExt cx="8496944" cy="3880147"/>
          </a:xfrm>
        </p:grpSpPr>
        <p:sp>
          <p:nvSpPr>
            <p:cNvPr id="5" name="6 Rectángulo"/>
            <p:cNvSpPr/>
            <p:nvPr/>
          </p:nvSpPr>
          <p:spPr>
            <a:xfrm>
              <a:off x="107504" y="2432824"/>
              <a:ext cx="8496944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MX" sz="3600" b="1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alibri"/>
                </a:rPr>
                <a:t>PROCESAMIENTO DE AUDIO</a:t>
              </a:r>
              <a:endParaRPr lang="es-CO" sz="3600" b="1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latin typeface="Calibri"/>
              </a:endParaRP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5974417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_tradnl" sz="1600" i="1" dirty="0">
                  <a:solidFill>
                    <a:srgbClr val="1F497D">
                      <a:lumMod val="50000"/>
                    </a:srgbClr>
                  </a:solidFill>
                  <a:latin typeface="Calibri"/>
                  <a:cs typeface="Times New Roman" panose="02020603050405020304" pitchFamily="18" charset="0"/>
                </a:rPr>
                <a:t>Programa Ingeniería de Sistemas y Computación </a:t>
              </a:r>
              <a:endParaRPr lang="es-CO" sz="1600" i="1" dirty="0">
                <a:solidFill>
                  <a:srgbClr val="1F497D">
                    <a:lumMod val="50000"/>
                  </a:srgbClr>
                </a:solidFill>
                <a:latin typeface="Calibri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755576" y="3137926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242AA5B5-0174-4EE9-B20D-1838DEDF9F6A}"/>
              </a:ext>
            </a:extLst>
          </p:cNvPr>
          <p:cNvSpPr txBox="1"/>
          <p:nvPr/>
        </p:nvSpPr>
        <p:spPr>
          <a:xfrm>
            <a:off x="3968660" y="3150441"/>
            <a:ext cx="528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prstClr val="black"/>
                </a:solidFill>
                <a:latin typeface="Calibri"/>
              </a:rPr>
              <a:t>UNIVERSIDAD TECNOLOGICA DE PEREIRA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474FFA-DD48-4E15-A6C5-5639F99AD814}"/>
              </a:ext>
            </a:extLst>
          </p:cNvPr>
          <p:cNvSpPr txBox="1"/>
          <p:nvPr/>
        </p:nvSpPr>
        <p:spPr>
          <a:xfrm>
            <a:off x="2980184" y="4194818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PRESENTADO POR:</a:t>
            </a:r>
          </a:p>
          <a:p>
            <a:pPr algn="ctr"/>
            <a:r>
              <a:rPr lang="es-CO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Angie Paola  Villada Ortiz</a:t>
            </a:r>
          </a:p>
          <a:p>
            <a:pPr algn="ctr"/>
            <a:r>
              <a:rPr lang="es-CO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Luz Adriana Quitumbo Santa</a:t>
            </a:r>
          </a:p>
        </p:txBody>
      </p:sp>
    </p:spTree>
    <p:extLst>
      <p:ext uri="{BB962C8B-B14F-4D97-AF65-F5344CB8AC3E}">
        <p14:creationId xmlns:p14="http://schemas.microsoft.com/office/powerpoint/2010/main" val="103556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F9014-8C8F-49AA-AC5B-3625DA9F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SINTETIZAR TONOS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DA32FC0-B83D-4FB3-AFE8-45E5EB4C7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8" t="18535" r="6739" b="6839"/>
          <a:stretch/>
        </p:blipFill>
        <p:spPr>
          <a:xfrm>
            <a:off x="1384852" y="1245705"/>
            <a:ext cx="9614452" cy="521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1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77810-B38D-41D2-9511-F8164344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2PARTE_ SINTETIZAR TONOS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E4C54D-BE1D-4238-AB13-F7AD1262C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7" t="18923" r="6196" b="7612"/>
          <a:stretch/>
        </p:blipFill>
        <p:spPr>
          <a:xfrm>
            <a:off x="1152938" y="1232108"/>
            <a:ext cx="9886123" cy="52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9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26A53-F9E0-4FE7-B7A5-85AD4D0F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RECONOCER_TEXTO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C9FCB7-35E3-4634-B372-DB1FCAEBF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13" t="18729" r="6304" b="5485"/>
          <a:stretch/>
        </p:blipFill>
        <p:spPr>
          <a:xfrm>
            <a:off x="1219199" y="1285462"/>
            <a:ext cx="9422296" cy="519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3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BE791-8A0F-4272-AE2D-B6A783E0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2PARTE_ RECONOCER_TEXTO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BE65567-8518-4A01-BC4E-E2C226DAA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747" t="19398" r="7034" b="8865"/>
          <a:stretch/>
        </p:blipFill>
        <p:spPr>
          <a:xfrm>
            <a:off x="1510748" y="1563756"/>
            <a:ext cx="9170504" cy="4852642"/>
          </a:xfrm>
        </p:spPr>
      </p:pic>
    </p:spTree>
    <p:extLst>
      <p:ext uri="{BB962C8B-B14F-4D97-AF65-F5344CB8AC3E}">
        <p14:creationId xmlns:p14="http://schemas.microsoft.com/office/powerpoint/2010/main" val="1754460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A96DA-95E9-47FC-9D60-9C283F4B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3PARTE_ RECONOCER_TEXTO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8FA46D8-0CEB-4C83-A3C7-8288523D1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727" t="30070" r="43699" b="13276"/>
          <a:stretch/>
        </p:blipFill>
        <p:spPr>
          <a:xfrm>
            <a:off x="2915479" y="1361316"/>
            <a:ext cx="6554331" cy="527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7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AD0EE-7D3E-436C-92C7-5B3C9929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4PARTE_ RECONOCER_TEXTO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024CAED-C04F-4FB5-B025-15432384B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93" t="31681" r="44488" b="10445"/>
          <a:stretch/>
        </p:blipFill>
        <p:spPr>
          <a:xfrm>
            <a:off x="3078867" y="1417638"/>
            <a:ext cx="6034265" cy="50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02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BB828-F135-4C67-901F-EE5F3101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5PARTE_ RECONOCER_TEXTO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1CC778D-85F9-4766-BE6A-EA41D8CB2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13" t="36456" r="46046" b="10781"/>
          <a:stretch/>
        </p:blipFill>
        <p:spPr>
          <a:xfrm>
            <a:off x="2968486" y="1417638"/>
            <a:ext cx="6615744" cy="525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4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E3DF6-20FC-46D4-84D3-865CE5D3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2ADA6C0-8290-47FA-890D-209F86A90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8" t="6828" r="25582" b="29131"/>
          <a:stretch/>
        </p:blipFill>
        <p:spPr>
          <a:xfrm>
            <a:off x="1568212" y="1600200"/>
            <a:ext cx="905557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3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421227" y="2013294"/>
            <a:ext cx="8496944" cy="3468390"/>
            <a:chOff x="-318797" y="3248450"/>
            <a:chExt cx="8496944" cy="3468390"/>
          </a:xfrm>
        </p:grpSpPr>
        <p:sp>
          <p:nvSpPr>
            <p:cNvPr id="5" name="6 Rectángulo"/>
            <p:cNvSpPr/>
            <p:nvPr/>
          </p:nvSpPr>
          <p:spPr>
            <a:xfrm>
              <a:off x="-318797" y="3248450"/>
              <a:ext cx="8496944" cy="23083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7200" b="1" i="0" u="none" strike="noStrike" kern="1200" cap="none" spc="0" normalizeH="0" baseline="0" noProof="0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GRACIAS POR LA ATENCION PRESTADA </a:t>
              </a: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002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89B3F-94A1-4A1D-A0B4-3ED243E22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72204"/>
            <a:ext cx="10972800" cy="1143000"/>
          </a:xfrm>
        </p:spPr>
        <p:txBody>
          <a:bodyPr/>
          <a:lstStyle/>
          <a:p>
            <a:r>
              <a:rPr lang="es-CO" dirty="0"/>
              <a:t>GRAFICAR AUDIO</a:t>
            </a:r>
            <a:br>
              <a:rPr lang="es-CO" dirty="0"/>
            </a:b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A3421D1-EE1E-457B-B311-CFB687A4D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35" t="28841" r="24317" b="37586"/>
          <a:stretch/>
        </p:blipFill>
        <p:spPr>
          <a:xfrm>
            <a:off x="1179443" y="1667107"/>
            <a:ext cx="10538099" cy="35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6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3AE7F-C8A1-4A90-B056-A47FD915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2PARTE _GRAFICAR AUDIO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224E81E-26E1-4175-A020-0FC849CEF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88" t="37110" r="20614" b="20390"/>
          <a:stretch/>
        </p:blipFill>
        <p:spPr>
          <a:xfrm>
            <a:off x="1305339" y="1673565"/>
            <a:ext cx="9581322" cy="39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4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CDFCB-8CE5-4ADC-822D-338DA7D0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 PARTE_GRAFICAR AUDIO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A53BCB8-5EC7-4841-8C14-F84EE2E83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00" t="33193" r="44488" b="7441"/>
          <a:stretch/>
        </p:blipFill>
        <p:spPr>
          <a:xfrm>
            <a:off x="3597078" y="1691810"/>
            <a:ext cx="4997843" cy="434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1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DA4D1-AF13-44EA-9E9F-EEB0676A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TRANSFORMACIÓN AL DOMINIO DE LA FRECUENCIA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582E67D-7E6F-412A-8B15-339A67732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9" t="18535" r="6783" b="13218"/>
          <a:stretch/>
        </p:blipFill>
        <p:spPr>
          <a:xfrm>
            <a:off x="1080051" y="1524173"/>
            <a:ext cx="10184297" cy="505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3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0D1E3-A1E3-4A68-8D76-05483A29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GRAFICO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F777C1-2ACE-4697-8843-F92E29BBF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7" t="34002" r="24240" b="27139"/>
          <a:stretch/>
        </p:blipFill>
        <p:spPr>
          <a:xfrm>
            <a:off x="609600" y="1311966"/>
            <a:ext cx="10707757" cy="398596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93E5AF5-DDC7-41A9-98E9-1EC71BEC5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13" t="35549" r="34239" b="13799"/>
          <a:stretch/>
        </p:blipFill>
        <p:spPr>
          <a:xfrm>
            <a:off x="6652592" y="3881489"/>
            <a:ext cx="4664765" cy="283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0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17AF6-B3E9-48C5-8DAC-37C99508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4207"/>
            <a:ext cx="10972800" cy="1143000"/>
          </a:xfrm>
        </p:spPr>
        <p:txBody>
          <a:bodyPr/>
          <a:lstStyle/>
          <a:p>
            <a:r>
              <a:rPr lang="es-CO" dirty="0"/>
              <a:t>GENERACIÓN DE AUDIO</a:t>
            </a:r>
            <a:br>
              <a:rPr lang="es-CO" dirty="0"/>
            </a:b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C834893-6024-46D9-8311-232F6AC1B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59" t="33064" r="25189" b="10781"/>
          <a:stretch/>
        </p:blipFill>
        <p:spPr>
          <a:xfrm>
            <a:off x="2120347" y="1417638"/>
            <a:ext cx="8380740" cy="488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5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95CD2-D69F-475C-BF1B-73499ADB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2PARTE_GENERACIÓN DE AUDIO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6D65C4E-EADD-488F-9D98-7DA64E8BD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08" t="33192" r="24013" b="20478"/>
          <a:stretch/>
        </p:blipFill>
        <p:spPr>
          <a:xfrm>
            <a:off x="1828799" y="1679901"/>
            <a:ext cx="9332763" cy="43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0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B3625-B221-4A92-9373-01B97AAE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3PARTE_GENERACIÓN DE AUDIO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5B887D9-1CA4-4F6B-B279-29377F8C5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775" t="32715" r="52446" b="9381"/>
          <a:stretch/>
        </p:blipFill>
        <p:spPr>
          <a:xfrm>
            <a:off x="3328275" y="1417638"/>
            <a:ext cx="5535450" cy="53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0561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100</Words>
  <Application>Microsoft Office PowerPoint</Application>
  <PresentationFormat>Panorámica</PresentationFormat>
  <Paragraphs>26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Calibri</vt:lpstr>
      <vt:lpstr>1_Tema de Office</vt:lpstr>
      <vt:lpstr>Presentación de PowerPoint</vt:lpstr>
      <vt:lpstr>GRAFICAR AUDIO </vt:lpstr>
      <vt:lpstr>2PARTE _GRAFICAR AUDIO</vt:lpstr>
      <vt:lpstr>3 PARTE_GRAFICAR AUDIO</vt:lpstr>
      <vt:lpstr>TRANSFORMACIÓN AL DOMINIO DE LA FRECUENCIA</vt:lpstr>
      <vt:lpstr>GRAFICO</vt:lpstr>
      <vt:lpstr>GENERACIÓN DE AUDIO </vt:lpstr>
      <vt:lpstr>2PARTE_GENERACIÓN DE AUDIO</vt:lpstr>
      <vt:lpstr>3PARTE_GENERACIÓN DE AUDIO</vt:lpstr>
      <vt:lpstr>SINTETIZAR TONOS</vt:lpstr>
      <vt:lpstr>2PARTE_ SINTETIZAR TONOS</vt:lpstr>
      <vt:lpstr>RECONOCER_TEXTO</vt:lpstr>
      <vt:lpstr>2PARTE_ RECONOCER_TEXTO</vt:lpstr>
      <vt:lpstr>3PARTE_ RECONOCER_TEXTO</vt:lpstr>
      <vt:lpstr>4PARTE_ RECONOCER_TEXTO</vt:lpstr>
      <vt:lpstr>5PARTE_ RECONOCER_TEXTO</vt:lpstr>
      <vt:lpstr>RESULTADO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paola villada ortiz</cp:lastModifiedBy>
  <cp:revision>25</cp:revision>
  <dcterms:created xsi:type="dcterms:W3CDTF">2020-12-01T13:26:18Z</dcterms:created>
  <dcterms:modified xsi:type="dcterms:W3CDTF">2020-12-07T23:47:34Z</dcterms:modified>
</cp:coreProperties>
</file>