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4CA6E-D0E6-379B-D44C-BC76CD58201D}" v="169" dt="2024-04-14T19:42:08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PO YOHANNES PRIMO" userId="S::lupo.primo@istitutofreud.it::cc35ac22-609a-4837-822a-711e013fdafe" providerId="AD" clId="Web-{F304CA6E-D0E6-379B-D44C-BC76CD58201D}"/>
    <pc:docChg chg="addSld delSld modSld">
      <pc:chgData name="LUPO YOHANNES PRIMO" userId="S::lupo.primo@istitutofreud.it::cc35ac22-609a-4837-822a-711e013fdafe" providerId="AD" clId="Web-{F304CA6E-D0E6-379B-D44C-BC76CD58201D}" dt="2024-04-14T19:42:08.740" v="167" actId="1076"/>
      <pc:docMkLst>
        <pc:docMk/>
      </pc:docMkLst>
      <pc:sldChg chg="addSp modSp mod setBg">
        <pc:chgData name="LUPO YOHANNES PRIMO" userId="S::lupo.primo@istitutofreud.it::cc35ac22-609a-4837-822a-711e013fdafe" providerId="AD" clId="Web-{F304CA6E-D0E6-379B-D44C-BC76CD58201D}" dt="2024-04-14T19:39:25.370" v="159" actId="20577"/>
        <pc:sldMkLst>
          <pc:docMk/>
          <pc:sldMk cId="3962583941" sldId="256"/>
        </pc:sldMkLst>
        <pc:spChg chg="mod">
          <ac:chgData name="LUPO YOHANNES PRIMO" userId="S::lupo.primo@istitutofreud.it::cc35ac22-609a-4837-822a-711e013fdafe" providerId="AD" clId="Web-{F304CA6E-D0E6-379B-D44C-BC76CD58201D}" dt="2024-04-14T19:39:22.417" v="158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LUPO YOHANNES PRIMO" userId="S::lupo.primo@istitutofreud.it::cc35ac22-609a-4837-822a-711e013fdafe" providerId="AD" clId="Web-{F304CA6E-D0E6-379B-D44C-BC76CD58201D}" dt="2024-04-14T19:39:25.370" v="159" actId="20577"/>
          <ac:spMkLst>
            <pc:docMk/>
            <pc:sldMk cId="3962583941" sldId="256"/>
            <ac:spMk id="3" creationId="{00000000-0000-0000-0000-000000000000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49.545" v="48"/>
          <ac:spMkLst>
            <pc:docMk/>
            <pc:sldMk cId="3962583941" sldId="256"/>
            <ac:spMk id="8" creationId="{EFA9B6C6-A247-48A8-9A1C-1E36FA9456B5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49.545" v="48"/>
          <ac:spMkLst>
            <pc:docMk/>
            <pc:sldMk cId="3962583941" sldId="256"/>
            <ac:spMk id="10" creationId="{C5CB530E-515E-412C-9DF1-5F8FFBD6F383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49.545" v="48"/>
          <ac:spMkLst>
            <pc:docMk/>
            <pc:sldMk cId="3962583941" sldId="256"/>
            <ac:spMk id="12" creationId="{712D4376-A578-4FF1-94FC-245E7A6A489F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49.545" v="48"/>
          <ac:spMkLst>
            <pc:docMk/>
            <pc:sldMk cId="3962583941" sldId="256"/>
            <ac:spMk id="14" creationId="{AEA7509D-F04F-40CB-A0B3-EEF16499CC9F}"/>
          </ac:spMkLst>
        </pc:spChg>
        <pc:cxnChg chg="add">
          <ac:chgData name="LUPO YOHANNES PRIMO" userId="S::lupo.primo@istitutofreud.it::cc35ac22-609a-4837-822a-711e013fdafe" providerId="AD" clId="Web-{F304CA6E-D0E6-379B-D44C-BC76CD58201D}" dt="2024-04-14T19:35:49.545" v="48"/>
          <ac:cxnSpMkLst>
            <pc:docMk/>
            <pc:sldMk cId="3962583941" sldId="256"/>
            <ac:cxnSpMk id="16" creationId="{56020367-4FD5-4596-8E10-C5F095CD8DBF}"/>
          </ac:cxnSpMkLst>
        </pc:cxnChg>
      </pc:sldChg>
      <pc:sldChg chg="addSp delSp modSp new del mod setBg">
        <pc:chgData name="LUPO YOHANNES PRIMO" userId="S::lupo.primo@istitutofreud.it::cc35ac22-609a-4837-822a-711e013fdafe" providerId="AD" clId="Web-{F304CA6E-D0E6-379B-D44C-BC76CD58201D}" dt="2024-04-14T19:36:13.750" v="50"/>
        <pc:sldMkLst>
          <pc:docMk/>
          <pc:sldMk cId="1026163213" sldId="257"/>
        </pc:sldMkLst>
        <pc:spChg chg="mod">
          <ac:chgData name="LUPO YOHANNES PRIMO" userId="S::lupo.primo@istitutofreud.it::cc35ac22-609a-4837-822a-711e013fdafe" providerId="AD" clId="Web-{F304CA6E-D0E6-379B-D44C-BC76CD58201D}" dt="2024-04-14T19:35:57.983" v="49"/>
          <ac:spMkLst>
            <pc:docMk/>
            <pc:sldMk cId="1026163213" sldId="257"/>
            <ac:spMk id="2" creationId="{7054A242-5F6B-9C8C-3A1D-D577C087CA66}"/>
          </ac:spMkLst>
        </pc:spChg>
        <pc:spChg chg="del">
          <ac:chgData name="LUPO YOHANNES PRIMO" userId="S::lupo.primo@istitutofreud.it::cc35ac22-609a-4837-822a-711e013fdafe" providerId="AD" clId="Web-{F304CA6E-D0E6-379B-D44C-BC76CD58201D}" dt="2024-04-14T19:35:57.983" v="49"/>
          <ac:spMkLst>
            <pc:docMk/>
            <pc:sldMk cId="1026163213" sldId="257"/>
            <ac:spMk id="3" creationId="{3C5ACE8B-1630-E388-918A-CFBAB4ADC86F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57.983" v="49"/>
          <ac:spMkLst>
            <pc:docMk/>
            <pc:sldMk cId="1026163213" sldId="257"/>
            <ac:spMk id="8" creationId="{1A3C89F8-0D2F-47FF-B903-151248265F47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57.983" v="49"/>
          <ac:spMkLst>
            <pc:docMk/>
            <pc:sldMk cId="1026163213" sldId="257"/>
            <ac:spMk id="10" creationId="{C5CB530E-515E-412C-9DF1-5F8FFBD6F383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57.983" v="49"/>
          <ac:spMkLst>
            <pc:docMk/>
            <pc:sldMk cId="1026163213" sldId="257"/>
            <ac:spMk id="12" creationId="{712D4376-A578-4FF1-94FC-245E7A6A489F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57.983" v="49"/>
          <ac:spMkLst>
            <pc:docMk/>
            <pc:sldMk cId="1026163213" sldId="257"/>
            <ac:spMk id="14" creationId="{AEA7509D-F04F-40CB-A0B3-EEF16499CC9F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57.983" v="49"/>
          <ac:spMkLst>
            <pc:docMk/>
            <pc:sldMk cId="1026163213" sldId="257"/>
            <ac:spMk id="18" creationId="{508BEF50-7B1E-49A4-BC19-5F4F1D755E64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57.983" v="49"/>
          <ac:spMkLst>
            <pc:docMk/>
            <pc:sldMk cId="1026163213" sldId="257"/>
            <ac:spMk id="20" creationId="{3FBAD350-5664-4811-A208-657FB882D350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5:57.983" v="49"/>
          <ac:spMkLst>
            <pc:docMk/>
            <pc:sldMk cId="1026163213" sldId="257"/>
            <ac:spMk id="22" creationId="{C39ADB8F-D187-49D7-BDCF-C1B6DC727068}"/>
          </ac:spMkLst>
        </pc:spChg>
        <pc:cxnChg chg="add">
          <ac:chgData name="LUPO YOHANNES PRIMO" userId="S::lupo.primo@istitutofreud.it::cc35ac22-609a-4837-822a-711e013fdafe" providerId="AD" clId="Web-{F304CA6E-D0E6-379B-D44C-BC76CD58201D}" dt="2024-04-14T19:35:57.983" v="49"/>
          <ac:cxnSpMkLst>
            <pc:docMk/>
            <pc:sldMk cId="1026163213" sldId="257"/>
            <ac:cxnSpMk id="16" creationId="{56020367-4FD5-4596-8E10-C5F095CD8DBF}"/>
          </ac:cxnSpMkLst>
        </pc:cxnChg>
      </pc:sldChg>
      <pc:sldChg chg="addSp delSp modSp new mod setBg">
        <pc:chgData name="LUPO YOHANNES PRIMO" userId="S::lupo.primo@istitutofreud.it::cc35ac22-609a-4837-822a-711e013fdafe" providerId="AD" clId="Web-{F304CA6E-D0E6-379B-D44C-BC76CD58201D}" dt="2024-04-14T19:39:12.635" v="156" actId="20577"/>
        <pc:sldMkLst>
          <pc:docMk/>
          <pc:sldMk cId="1411492984" sldId="257"/>
        </pc:sldMkLst>
        <pc:spChg chg="mod ord">
          <ac:chgData name="LUPO YOHANNES PRIMO" userId="S::lupo.primo@istitutofreud.it::cc35ac22-609a-4837-822a-711e013fdafe" providerId="AD" clId="Web-{F304CA6E-D0E6-379B-D44C-BC76CD58201D}" dt="2024-04-14T19:39:12.635" v="156" actId="20577"/>
          <ac:spMkLst>
            <pc:docMk/>
            <pc:sldMk cId="1411492984" sldId="257"/>
            <ac:spMk id="2" creationId="{8C863E70-0944-D31E-E8DF-55E3860F699A}"/>
          </ac:spMkLst>
        </pc:spChg>
        <pc:spChg chg="del">
          <ac:chgData name="LUPO YOHANNES PRIMO" userId="S::lupo.primo@istitutofreud.it::cc35ac22-609a-4837-822a-711e013fdafe" providerId="AD" clId="Web-{F304CA6E-D0E6-379B-D44C-BC76CD58201D}" dt="2024-04-14T19:36:24.469" v="52"/>
          <ac:spMkLst>
            <pc:docMk/>
            <pc:sldMk cId="1411492984" sldId="257"/>
            <ac:spMk id="3" creationId="{BE40D5BD-2EC4-4228-DC2F-6E8657D52080}"/>
          </ac:spMkLst>
        </pc:spChg>
        <pc:spChg chg="add del">
          <ac:chgData name="LUPO YOHANNES PRIMO" userId="S::lupo.primo@istitutofreud.it::cc35ac22-609a-4837-822a-711e013fdafe" providerId="AD" clId="Web-{F304CA6E-D0E6-379B-D44C-BC76CD58201D}" dt="2024-04-14T19:38:58.166" v="154"/>
          <ac:spMkLst>
            <pc:docMk/>
            <pc:sldMk cId="1411492984" sldId="257"/>
            <ac:spMk id="8" creationId="{18217B65-3A0A-70D0-DF36-34EDDBB96D1B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8:18.226" v="151"/>
          <ac:spMkLst>
            <pc:docMk/>
            <pc:sldMk cId="1411492984" sldId="257"/>
            <ac:spMk id="11" creationId="{85ED3100-3941-4F9A-9FAB-4A7A9B4A0014}"/>
          </ac:spMkLst>
        </pc:spChg>
        <pc:spChg chg="add">
          <ac:chgData name="LUPO YOHANNES PRIMO" userId="S::lupo.primo@istitutofreud.it::cc35ac22-609a-4837-822a-711e013fdafe" providerId="AD" clId="Web-{F304CA6E-D0E6-379B-D44C-BC76CD58201D}" dt="2024-04-14T19:38:18.226" v="151"/>
          <ac:spMkLst>
            <pc:docMk/>
            <pc:sldMk cId="1411492984" sldId="257"/>
            <ac:spMk id="13" creationId="{8CBEFB3C-8BDC-4A1B-94A5-A6A24CBB6A56}"/>
          </ac:spMkLst>
        </pc:spChg>
        <pc:grpChg chg="add">
          <ac:chgData name="LUPO YOHANNES PRIMO" userId="S::lupo.primo@istitutofreud.it::cc35ac22-609a-4837-822a-711e013fdafe" providerId="AD" clId="Web-{F304CA6E-D0E6-379B-D44C-BC76CD58201D}" dt="2024-04-14T19:38:18.226" v="151"/>
          <ac:grpSpMkLst>
            <pc:docMk/>
            <pc:sldMk cId="1411492984" sldId="257"/>
            <ac:grpSpMk id="15" creationId="{7A9648D6-B41B-42D0-A817-AE2607B0B5B8}"/>
          </ac:grpSpMkLst>
        </pc:grpChg>
        <pc:picChg chg="add mod ord">
          <ac:chgData name="LUPO YOHANNES PRIMO" userId="S::lupo.primo@istitutofreud.it::cc35ac22-609a-4837-822a-711e013fdafe" providerId="AD" clId="Web-{F304CA6E-D0E6-379B-D44C-BC76CD58201D}" dt="2024-04-14T19:38:31.992" v="152" actId="1076"/>
          <ac:picMkLst>
            <pc:docMk/>
            <pc:sldMk cId="1411492984" sldId="257"/>
            <ac:picMk id="4" creationId="{11022BAB-5A8C-89D7-6BD3-2B3812420E81}"/>
          </ac:picMkLst>
        </pc:picChg>
        <pc:cxnChg chg="add">
          <ac:chgData name="LUPO YOHANNES PRIMO" userId="S::lupo.primo@istitutofreud.it::cc35ac22-609a-4837-822a-711e013fdafe" providerId="AD" clId="Web-{F304CA6E-D0E6-379B-D44C-BC76CD58201D}" dt="2024-04-14T19:38:18.226" v="151"/>
          <ac:cxnSpMkLst>
            <pc:docMk/>
            <pc:sldMk cId="1411492984" sldId="257"/>
            <ac:cxnSpMk id="20" creationId="{C49DA8F6-BCC1-4447-B54C-57856834B94B}"/>
          </ac:cxnSpMkLst>
        </pc:cxnChg>
      </pc:sldChg>
      <pc:sldChg chg="addSp delSp modSp new">
        <pc:chgData name="LUPO YOHANNES PRIMO" userId="S::lupo.primo@istitutofreud.it::cc35ac22-609a-4837-822a-711e013fdafe" providerId="AD" clId="Web-{F304CA6E-D0E6-379B-D44C-BC76CD58201D}" dt="2024-04-14T19:42:08.740" v="167" actId="1076"/>
        <pc:sldMkLst>
          <pc:docMk/>
          <pc:sldMk cId="885791931" sldId="258"/>
        </pc:sldMkLst>
        <pc:spChg chg="del">
          <ac:chgData name="LUPO YOHANNES PRIMO" userId="S::lupo.primo@istitutofreud.it::cc35ac22-609a-4837-822a-711e013fdafe" providerId="AD" clId="Web-{F304CA6E-D0E6-379B-D44C-BC76CD58201D}" dt="2024-04-14T19:41:31.112" v="161"/>
          <ac:spMkLst>
            <pc:docMk/>
            <pc:sldMk cId="885791931" sldId="258"/>
            <ac:spMk id="3" creationId="{68003262-379F-A19C-26A6-8A5457DAAFE5}"/>
          </ac:spMkLst>
        </pc:spChg>
        <pc:picChg chg="add mod ord">
          <ac:chgData name="LUPO YOHANNES PRIMO" userId="S::lupo.primo@istitutofreud.it::cc35ac22-609a-4837-822a-711e013fdafe" providerId="AD" clId="Web-{F304CA6E-D0E6-379B-D44C-BC76CD58201D}" dt="2024-04-14T19:42:08.740" v="167" actId="1076"/>
          <ac:picMkLst>
            <pc:docMk/>
            <pc:sldMk cId="885791931" sldId="258"/>
            <ac:picMk id="4" creationId="{7375C4A3-F6FE-8307-AF4B-7740B554C6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de-DE" sz="5600" dirty="0"/>
              <a:t>Circuito </a:t>
            </a:r>
            <a:r>
              <a:rPr lang="de-DE" sz="5600" dirty="0" err="1"/>
              <a:t>con</a:t>
            </a:r>
            <a:r>
              <a:rPr lang="de-DE" sz="5600" dirty="0"/>
              <a:t> </a:t>
            </a:r>
            <a:r>
              <a:rPr lang="de-DE" sz="5600" dirty="0" err="1"/>
              <a:t>Tastierino</a:t>
            </a:r>
            <a:r>
              <a:rPr lang="de-DE" sz="5600" dirty="0"/>
              <a:t> e LCD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de-DE" sz="2000" dirty="0"/>
              <a:t>Paolo </a:t>
            </a:r>
            <a:r>
              <a:rPr lang="de-DE" sz="2000" dirty="0" err="1"/>
              <a:t>Iarrera</a:t>
            </a:r>
            <a:r>
              <a:rPr lang="de-DE" sz="2000" dirty="0"/>
              <a:t>, Lupo Primo, Adam, Giulio </a:t>
            </a:r>
            <a:r>
              <a:rPr lang="de-DE" sz="2000" dirty="0" err="1"/>
              <a:t>Panaro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schermo, elettronica, Ingegneria elettronica&#10;&#10;Descrizione generata automaticamente">
            <a:extLst>
              <a:ext uri="{FF2B5EF4-FFF2-40B4-BE49-F238E27FC236}">
                <a16:creationId xmlns:a16="http://schemas.microsoft.com/office/drawing/2014/main" id="{11022BAB-5A8C-89D7-6BD3-2B3812420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168" b="11563"/>
          <a:stretch/>
        </p:blipFill>
        <p:spPr>
          <a:xfrm>
            <a:off x="20" y="-14367"/>
            <a:ext cx="12191981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C863E70-0944-D31E-E8DF-55E3860F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65" y="554463"/>
            <a:ext cx="5366040" cy="2344840"/>
          </a:xfrm>
        </p:spPr>
        <p:txBody>
          <a:bodyPr anchor="b">
            <a:normAutofit/>
          </a:bodyPr>
          <a:lstStyle/>
          <a:p>
            <a:r>
              <a:rPr lang="it-IT" sz="3200" dirty="0"/>
              <a:t>Inserendo il codice nel tastierino, </a:t>
            </a:r>
            <a:r>
              <a:rPr lang="it-IT" sz="3200" err="1"/>
              <a:t>arduino</a:t>
            </a:r>
            <a:r>
              <a:rPr lang="it-IT" sz="3200" dirty="0"/>
              <a:t> lo analizzerà e manderà un segnale al led e allo schermo.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9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0AEB4-6337-84C3-09D3-EE2A2353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 descr="Immagine che contiene testo, schermo, elettronica, Ingegneria elettronica&#10;&#10;Descrizione generata automaticamente">
            <a:extLst>
              <a:ext uri="{FF2B5EF4-FFF2-40B4-BE49-F238E27FC236}">
                <a16:creationId xmlns:a16="http://schemas.microsoft.com/office/drawing/2014/main" id="{7375C4A3-F6FE-8307-AF4B-7740B554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65" y="-243548"/>
            <a:ext cx="11142450" cy="7325120"/>
          </a:xfrm>
        </p:spPr>
      </p:pic>
    </p:spTree>
    <p:extLst>
      <p:ext uri="{BB962C8B-B14F-4D97-AF65-F5344CB8AC3E}">
        <p14:creationId xmlns:p14="http://schemas.microsoft.com/office/powerpoint/2010/main" val="885791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Circuito con Tastierino e LCD</vt:lpstr>
      <vt:lpstr>Inserendo il codice nel tastierino, arduino lo analizzerà e manderà un segnale al led e allo schermo.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63</cp:revision>
  <dcterms:created xsi:type="dcterms:W3CDTF">2024-04-14T19:30:17Z</dcterms:created>
  <dcterms:modified xsi:type="dcterms:W3CDTF">2024-04-14T19:42:09Z</dcterms:modified>
</cp:coreProperties>
</file>