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44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29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832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915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09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168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05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36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84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921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50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A1643-DB35-4B24-ACA3-9382F2522136}" type="datetimeFigureOut">
              <a:rPr lang="it-IT" smtClean="0"/>
              <a:t>08/07/2018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6789-2D3D-4B93-8309-87C2D83D8A0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3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igura a mano libera 103"/>
          <p:cNvSpPr/>
          <p:nvPr/>
        </p:nvSpPr>
        <p:spPr>
          <a:xfrm>
            <a:off x="4972533" y="4834438"/>
            <a:ext cx="1111635" cy="826809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i="1" dirty="0"/>
              <a:t>BRUNO BERSANO</a:t>
            </a:r>
          </a:p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i="1" dirty="0"/>
              <a:t>FRANCO CECCHINI</a:t>
            </a:r>
          </a:p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i="1" dirty="0"/>
              <a:t>CLAUDIO SCAVINO</a:t>
            </a:r>
          </a:p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i="1" dirty="0"/>
              <a:t>LEO SICURANZA</a:t>
            </a:r>
          </a:p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i="1" dirty="0"/>
              <a:t>GIULIANO TONDO</a:t>
            </a:r>
          </a:p>
        </p:txBody>
      </p:sp>
      <p:cxnSp>
        <p:nvCxnSpPr>
          <p:cNvPr id="100" name="Connettore 1 99"/>
          <p:cNvCxnSpPr/>
          <p:nvPr/>
        </p:nvCxnSpPr>
        <p:spPr>
          <a:xfrm>
            <a:off x="3812015" y="804054"/>
            <a:ext cx="0" cy="30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1 101"/>
          <p:cNvCxnSpPr/>
          <p:nvPr/>
        </p:nvCxnSpPr>
        <p:spPr>
          <a:xfrm>
            <a:off x="5191608" y="815934"/>
            <a:ext cx="0" cy="301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1 90"/>
          <p:cNvCxnSpPr/>
          <p:nvPr/>
        </p:nvCxnSpPr>
        <p:spPr>
          <a:xfrm>
            <a:off x="979839" y="1535020"/>
            <a:ext cx="0" cy="214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1 91"/>
          <p:cNvCxnSpPr/>
          <p:nvPr/>
        </p:nvCxnSpPr>
        <p:spPr>
          <a:xfrm>
            <a:off x="2383296" y="1539214"/>
            <a:ext cx="0" cy="214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1 92"/>
          <p:cNvCxnSpPr/>
          <p:nvPr/>
        </p:nvCxnSpPr>
        <p:spPr>
          <a:xfrm>
            <a:off x="3801684" y="1556792"/>
            <a:ext cx="0" cy="214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1 93"/>
          <p:cNvCxnSpPr/>
          <p:nvPr/>
        </p:nvCxnSpPr>
        <p:spPr>
          <a:xfrm>
            <a:off x="8154822" y="1545906"/>
            <a:ext cx="0" cy="2146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1 94"/>
          <p:cNvCxnSpPr/>
          <p:nvPr/>
        </p:nvCxnSpPr>
        <p:spPr>
          <a:xfrm>
            <a:off x="6754407" y="1540697"/>
            <a:ext cx="0" cy="2984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1 96"/>
          <p:cNvCxnSpPr/>
          <p:nvPr/>
        </p:nvCxnSpPr>
        <p:spPr>
          <a:xfrm>
            <a:off x="5195459" y="1529811"/>
            <a:ext cx="18798" cy="181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1 83"/>
          <p:cNvCxnSpPr/>
          <p:nvPr/>
        </p:nvCxnSpPr>
        <p:spPr>
          <a:xfrm>
            <a:off x="979839" y="1535020"/>
            <a:ext cx="7168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uppo 6"/>
          <p:cNvGrpSpPr/>
          <p:nvPr/>
        </p:nvGrpSpPr>
        <p:grpSpPr>
          <a:xfrm>
            <a:off x="395536" y="188640"/>
            <a:ext cx="8496945" cy="3065393"/>
            <a:chOff x="179515" y="2543622"/>
            <a:chExt cx="5411080" cy="2456694"/>
          </a:xfrm>
        </p:grpSpPr>
        <p:sp>
          <p:nvSpPr>
            <p:cNvPr id="16" name="Figura a mano libera 15"/>
            <p:cNvSpPr/>
            <p:nvPr/>
          </p:nvSpPr>
          <p:spPr>
            <a:xfrm>
              <a:off x="2485038" y="2543622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50000">
                  <a:schemeClr val="accent3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3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DIRETTORE DEI SERVIZI</a:t>
              </a:r>
              <a:endParaRPr lang="it-IT" sz="1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Figura a mano libera 16"/>
            <p:cNvSpPr/>
            <p:nvPr/>
          </p:nvSpPr>
          <p:spPr>
            <a:xfrm>
              <a:off x="2621619" y="2818627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175" rIns="12700" bIns="3175" numCol="1" spcCol="1270" anchor="ctr" anchorCtr="0">
              <a:noAutofit/>
            </a:bodyPr>
            <a:lstStyle/>
            <a:p>
              <a:pPr lvl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i="1" kern="1200" dirty="0" smtClean="0"/>
                <a:t>SALVATORE BUCCA</a:t>
              </a:r>
              <a:endParaRPr lang="it-IT" sz="800" i="1" kern="1200" dirty="0"/>
            </a:p>
          </p:txBody>
        </p:sp>
        <p:sp>
          <p:nvSpPr>
            <p:cNvPr id="18" name="Figura a mano libera 17"/>
            <p:cNvSpPr/>
            <p:nvPr/>
          </p:nvSpPr>
          <p:spPr>
            <a:xfrm>
              <a:off x="194536" y="3777496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6200000" scaled="1"/>
            </a:gra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GRUPPO 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GIOVANI</a:t>
              </a:r>
              <a:endParaRPr lang="it-IT" sz="1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Figura a mano libera 18"/>
            <p:cNvSpPr/>
            <p:nvPr/>
          </p:nvSpPr>
          <p:spPr>
            <a:xfrm>
              <a:off x="331117" y="4052502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b="1" i="1" kern="1200" dirty="0" smtClean="0"/>
                <a:t>ANNA FORMICA</a:t>
              </a:r>
              <a:endParaRPr lang="it-IT" sz="800" b="1" i="1" kern="1200" dirty="0"/>
            </a:p>
          </p:txBody>
        </p:sp>
        <p:sp>
          <p:nvSpPr>
            <p:cNvPr id="20" name="Figura a mano libera 19"/>
            <p:cNvSpPr/>
            <p:nvPr/>
          </p:nvSpPr>
          <p:spPr>
            <a:xfrm>
              <a:off x="1110737" y="3777496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50000">
                  <a:srgbClr val="F9D5CF"/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PRIMA 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SQUADRA</a:t>
              </a:r>
              <a:endParaRPr lang="it-IT" sz="1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igura a mano libera 20"/>
            <p:cNvSpPr/>
            <p:nvPr/>
          </p:nvSpPr>
          <p:spPr>
            <a:xfrm>
              <a:off x="1247318" y="4052502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b="1" i="1" kern="1200" dirty="0" smtClean="0"/>
                <a:t>SILVIO FORNO</a:t>
              </a:r>
              <a:endParaRPr lang="it-IT" sz="800" b="1" i="1" kern="1200" dirty="0"/>
            </a:p>
          </p:txBody>
        </p:sp>
        <p:sp>
          <p:nvSpPr>
            <p:cNvPr id="22" name="Figura a mano libera 21"/>
            <p:cNvSpPr/>
            <p:nvPr/>
          </p:nvSpPr>
          <p:spPr>
            <a:xfrm>
              <a:off x="2026937" y="3777496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50000">
                  <a:srgbClr val="F9D5CF"/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QUINTA 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SQUADRA</a:t>
              </a:r>
              <a:endParaRPr lang="it-IT" sz="1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Figura a mano libera 22"/>
            <p:cNvSpPr/>
            <p:nvPr/>
          </p:nvSpPr>
          <p:spPr>
            <a:xfrm>
              <a:off x="2163519" y="4052502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b="1" i="1" kern="1200" dirty="0" smtClean="0"/>
                <a:t>MASSIMO MAINA</a:t>
              </a:r>
              <a:endParaRPr lang="it-IT" sz="800" b="1" i="1" kern="1200" dirty="0"/>
            </a:p>
          </p:txBody>
        </p:sp>
        <p:sp>
          <p:nvSpPr>
            <p:cNvPr id="24" name="Figura a mano libera 23"/>
            <p:cNvSpPr/>
            <p:nvPr/>
          </p:nvSpPr>
          <p:spPr>
            <a:xfrm>
              <a:off x="2943138" y="3777496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50000">
                  <a:srgbClr val="F9D5CF"/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kern="1200" dirty="0" smtClean="0">
                  <a:solidFill>
                    <a:schemeClr val="tx1"/>
                  </a:solidFill>
                </a:rPr>
                <a:t>NONA 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kern="1200" dirty="0" smtClean="0">
                  <a:solidFill>
                    <a:schemeClr val="tx1"/>
                  </a:solidFill>
                </a:rPr>
                <a:t>SQUADRA</a:t>
              </a:r>
              <a:endParaRPr lang="it-IT" sz="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Figura a mano libera 24"/>
            <p:cNvSpPr/>
            <p:nvPr/>
          </p:nvSpPr>
          <p:spPr>
            <a:xfrm>
              <a:off x="3079719" y="4052502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b="1" i="1" kern="1200" dirty="0" smtClean="0"/>
                <a:t>LIDIA BARBERIS</a:t>
              </a:r>
              <a:endParaRPr lang="it-IT" sz="800" b="1" i="1" kern="1200" dirty="0"/>
            </a:p>
          </p:txBody>
        </p:sp>
        <p:sp>
          <p:nvSpPr>
            <p:cNvPr id="26" name="Figura a mano libera 25"/>
            <p:cNvSpPr/>
            <p:nvPr/>
          </p:nvSpPr>
          <p:spPr>
            <a:xfrm>
              <a:off x="3859339" y="3777496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tint val="44500"/>
                    <a:satMod val="16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SEZIONE 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ALPIGNANO</a:t>
              </a:r>
              <a:endParaRPr lang="it-IT" sz="1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igura a mano libera 26"/>
            <p:cNvSpPr/>
            <p:nvPr/>
          </p:nvSpPr>
          <p:spPr>
            <a:xfrm>
              <a:off x="3922266" y="4044063"/>
              <a:ext cx="751196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b="1" i="1" kern="1200" dirty="0" smtClean="0"/>
                <a:t>MAURO DELL’ARMELLINA</a:t>
              </a:r>
              <a:endParaRPr lang="it-IT" sz="800" b="1" i="1" kern="1200" dirty="0"/>
            </a:p>
          </p:txBody>
        </p:sp>
        <p:sp>
          <p:nvSpPr>
            <p:cNvPr id="28" name="Figura a mano libera 27"/>
            <p:cNvSpPr/>
            <p:nvPr/>
          </p:nvSpPr>
          <p:spPr>
            <a:xfrm>
              <a:off x="4775539" y="3777496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6200000" scaled="1"/>
            </a:gra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GRUPP O AUTISTI</a:t>
              </a:r>
              <a:endParaRPr lang="it-IT" sz="1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Figura a mano libera 28"/>
            <p:cNvSpPr/>
            <p:nvPr/>
          </p:nvSpPr>
          <p:spPr>
            <a:xfrm>
              <a:off x="4806331" y="4052502"/>
              <a:ext cx="72040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b="1" i="1" kern="1200" dirty="0" smtClean="0"/>
                <a:t>MASSIMILIANO MANZINI</a:t>
              </a:r>
              <a:endParaRPr lang="it-IT" sz="800" b="1" i="1" kern="1200" dirty="0"/>
            </a:p>
          </p:txBody>
        </p:sp>
        <p:sp>
          <p:nvSpPr>
            <p:cNvPr id="30" name="Figura a mano libera 29"/>
            <p:cNvSpPr/>
            <p:nvPr/>
          </p:nvSpPr>
          <p:spPr>
            <a:xfrm>
              <a:off x="2012417" y="3101490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50000">
                  <a:schemeClr val="accent3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3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SEGRETERIA DI DIREZIONE</a:t>
              </a:r>
            </a:p>
          </p:txBody>
        </p:sp>
        <p:sp>
          <p:nvSpPr>
            <p:cNvPr id="31" name="Figura a mano libera 30"/>
            <p:cNvSpPr/>
            <p:nvPr/>
          </p:nvSpPr>
          <p:spPr>
            <a:xfrm>
              <a:off x="1722902" y="3400867"/>
              <a:ext cx="941659" cy="112763"/>
            </a:xfrm>
            <a:custGeom>
              <a:avLst/>
              <a:gdLst>
                <a:gd name="connsiteX0" fmla="*/ 0 w 643656"/>
                <a:gd name="connsiteY0" fmla="*/ 0 h 112763"/>
                <a:gd name="connsiteX1" fmla="*/ 643656 w 643656"/>
                <a:gd name="connsiteY1" fmla="*/ 0 h 112763"/>
                <a:gd name="connsiteX2" fmla="*/ 643656 w 643656"/>
                <a:gd name="connsiteY2" fmla="*/ 112763 h 112763"/>
                <a:gd name="connsiteX3" fmla="*/ 0 w 643656"/>
                <a:gd name="connsiteY3" fmla="*/ 112763 h 112763"/>
                <a:gd name="connsiteX4" fmla="*/ 0 w 643656"/>
                <a:gd name="connsiteY4" fmla="*/ 0 h 112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656" h="112763">
                  <a:moveTo>
                    <a:pt x="0" y="0"/>
                  </a:moveTo>
                  <a:lnTo>
                    <a:pt x="643656" y="0"/>
                  </a:lnTo>
                  <a:lnTo>
                    <a:pt x="643656" y="112763"/>
                  </a:lnTo>
                  <a:lnTo>
                    <a:pt x="0" y="112763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l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900" i="1" kern="1200" dirty="0" smtClean="0"/>
                <a:t>MICHELANGELA D’ERCOLE</a:t>
              </a:r>
              <a:endParaRPr lang="it-IT" sz="900" i="1" kern="1200" dirty="0"/>
            </a:p>
          </p:txBody>
        </p:sp>
        <p:sp>
          <p:nvSpPr>
            <p:cNvPr id="32" name="Figura a mano libera 31"/>
            <p:cNvSpPr/>
            <p:nvPr/>
          </p:nvSpPr>
          <p:spPr>
            <a:xfrm>
              <a:off x="2943138" y="3101490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</a:schemeClr>
                </a:gs>
                <a:gs pos="50000">
                  <a:schemeClr val="accent3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3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rgbClr val="00B05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VICE DIRETTORI</a:t>
              </a:r>
              <a:endParaRPr lang="it-IT" sz="1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Figura a mano libera 32"/>
            <p:cNvSpPr/>
            <p:nvPr/>
          </p:nvSpPr>
          <p:spPr>
            <a:xfrm>
              <a:off x="3297764" y="3401384"/>
              <a:ext cx="645295" cy="354133"/>
            </a:xfrm>
            <a:custGeom>
              <a:avLst/>
              <a:gdLst>
                <a:gd name="connsiteX0" fmla="*/ 0 w 789695"/>
                <a:gd name="connsiteY0" fmla="*/ 0 h 354133"/>
                <a:gd name="connsiteX1" fmla="*/ 789695 w 789695"/>
                <a:gd name="connsiteY1" fmla="*/ 0 h 354133"/>
                <a:gd name="connsiteX2" fmla="*/ 789695 w 789695"/>
                <a:gd name="connsiteY2" fmla="*/ 354133 h 354133"/>
                <a:gd name="connsiteX3" fmla="*/ 0 w 789695"/>
                <a:gd name="connsiteY3" fmla="*/ 354133 h 354133"/>
                <a:gd name="connsiteX4" fmla="*/ 0 w 789695"/>
                <a:gd name="connsiteY4" fmla="*/ 0 h 35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9695" h="354133">
                  <a:moveTo>
                    <a:pt x="0" y="0"/>
                  </a:moveTo>
                  <a:lnTo>
                    <a:pt x="789695" y="0"/>
                  </a:lnTo>
                  <a:lnTo>
                    <a:pt x="789695" y="354133"/>
                  </a:lnTo>
                  <a:lnTo>
                    <a:pt x="0" y="354133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00B05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3175" rIns="12700" bIns="3175" numCol="1" spcCol="1270" anchor="ctr" anchorCtr="0">
              <a:noAutofit/>
            </a:bodyPr>
            <a:lstStyle/>
            <a:p>
              <a:pPr lvl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i="1" kern="1200" dirty="0" smtClean="0"/>
                <a:t>ALESSANDRA SAVOIA</a:t>
              </a:r>
            </a:p>
            <a:p>
              <a:pPr lvl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i="1" kern="1200" dirty="0" smtClean="0"/>
                <a:t>LUCA RITTATORE</a:t>
              </a:r>
            </a:p>
            <a:p>
              <a:pPr lvl="0" algn="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i="1" kern="1200" dirty="0" smtClean="0"/>
                <a:t>MARCO PAGANELLI</a:t>
              </a:r>
              <a:endParaRPr lang="it-IT" sz="800" i="1" kern="1200" dirty="0"/>
            </a:p>
          </p:txBody>
        </p:sp>
        <p:sp>
          <p:nvSpPr>
            <p:cNvPr id="34" name="Figura a mano libera 33"/>
            <p:cNvSpPr/>
            <p:nvPr/>
          </p:nvSpPr>
          <p:spPr>
            <a:xfrm>
              <a:off x="1121676" y="4255760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50000">
                  <a:srgbClr val="F9D5CF"/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SECONDA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 SQUADRA</a:t>
              </a:r>
              <a:endParaRPr lang="it-IT" sz="1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Figura a mano libera 34"/>
            <p:cNvSpPr/>
            <p:nvPr/>
          </p:nvSpPr>
          <p:spPr>
            <a:xfrm>
              <a:off x="1265320" y="4570331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9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b="1" i="1" kern="1200" dirty="0" smtClean="0"/>
                <a:t>ANNA GRAMONDO</a:t>
              </a:r>
              <a:endParaRPr lang="it-IT" sz="800" b="1" i="1" kern="1200" dirty="0"/>
            </a:p>
          </p:txBody>
        </p:sp>
        <p:sp>
          <p:nvSpPr>
            <p:cNvPr id="36" name="Figura a mano libera 35"/>
            <p:cNvSpPr/>
            <p:nvPr/>
          </p:nvSpPr>
          <p:spPr>
            <a:xfrm>
              <a:off x="2037876" y="4255760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50000">
                  <a:srgbClr val="F9D5CF"/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SESTA 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SQUADRA</a:t>
              </a:r>
              <a:endParaRPr lang="it-IT" sz="1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Figura a mano libera 36"/>
            <p:cNvSpPr/>
            <p:nvPr/>
          </p:nvSpPr>
          <p:spPr>
            <a:xfrm>
              <a:off x="2181521" y="4570331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b="1" i="1" kern="1200" dirty="0" smtClean="0"/>
                <a:t>MAURIZIO MELILLI</a:t>
              </a:r>
              <a:endParaRPr lang="it-IT" sz="800" b="1" i="1" kern="1200" dirty="0"/>
            </a:p>
          </p:txBody>
        </p:sp>
        <p:sp>
          <p:nvSpPr>
            <p:cNvPr id="38" name="Figura a mano libera 37"/>
            <p:cNvSpPr/>
            <p:nvPr/>
          </p:nvSpPr>
          <p:spPr>
            <a:xfrm>
              <a:off x="2954077" y="4255760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0000"/>
                </a:gs>
                <a:gs pos="50000">
                  <a:srgbClr val="F9D5CF"/>
                </a:gs>
                <a:gs pos="100000">
                  <a:schemeClr val="bg1"/>
                </a:gs>
              </a:gsLst>
              <a:lin ang="16200000" scaled="1"/>
              <a:tileRect/>
            </a:gradFill>
            <a:ln w="6350">
              <a:solidFill>
                <a:srgbClr val="FF0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SQUADRA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 </a:t>
              </a:r>
              <a:r>
                <a:rPr lang="it-IT" sz="1000" b="1" dirty="0" smtClean="0">
                  <a:solidFill>
                    <a:schemeClr val="tx1"/>
                  </a:solidFill>
                </a:rPr>
                <a:t>SABATO</a:t>
              </a:r>
            </a:p>
          </p:txBody>
        </p:sp>
        <p:sp>
          <p:nvSpPr>
            <p:cNvPr id="39" name="Figura a mano libera 38"/>
            <p:cNvSpPr/>
            <p:nvPr/>
          </p:nvSpPr>
          <p:spPr>
            <a:xfrm>
              <a:off x="3097722" y="4570331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b="1" i="1" kern="1200" dirty="0" smtClean="0"/>
                <a:t>MARIO LANZILLOTTA</a:t>
              </a:r>
              <a:endParaRPr lang="it-IT" sz="800" b="1" i="1" kern="1200" dirty="0"/>
            </a:p>
          </p:txBody>
        </p:sp>
        <p:sp>
          <p:nvSpPr>
            <p:cNvPr id="40" name="Figura a mano libera 39"/>
            <p:cNvSpPr/>
            <p:nvPr/>
          </p:nvSpPr>
          <p:spPr>
            <a:xfrm>
              <a:off x="3870278" y="4255760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accent1">
                    <a:hueOff val="0"/>
                    <a:satOff val="0"/>
                    <a:lumOff val="0"/>
                    <a:tint val="44500"/>
                    <a:satMod val="160000"/>
                  </a:schemeClr>
                </a:gs>
                <a:gs pos="100000">
                  <a:schemeClr val="accent1">
                    <a:hueOff val="0"/>
                    <a:satOff val="0"/>
                    <a:lumOff val="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63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dirty="0">
                  <a:solidFill>
                    <a:schemeClr val="tx1"/>
                  </a:solidFill>
                </a:rPr>
                <a:t>SEZIONE</a:t>
              </a:r>
              <a:endParaRPr lang="it-IT" sz="1000" b="1" kern="1200" dirty="0" smtClean="0">
                <a:solidFill>
                  <a:schemeClr val="tx1"/>
                </a:solidFill>
              </a:endParaRP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BORGARO CASELLE</a:t>
              </a:r>
              <a:endParaRPr lang="it-IT" sz="1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Figura a mano libera 40"/>
            <p:cNvSpPr/>
            <p:nvPr/>
          </p:nvSpPr>
          <p:spPr>
            <a:xfrm>
              <a:off x="3943060" y="4570331"/>
              <a:ext cx="685478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b="1" i="1" kern="1200" dirty="0" smtClean="0"/>
                <a:t>ANGELA MADDALENA</a:t>
              </a:r>
              <a:endParaRPr lang="it-IT" sz="800" b="1" i="1" kern="1200" dirty="0"/>
            </a:p>
          </p:txBody>
        </p:sp>
        <p:sp>
          <p:nvSpPr>
            <p:cNvPr id="42" name="Figura a mano libera 41"/>
            <p:cNvSpPr/>
            <p:nvPr/>
          </p:nvSpPr>
          <p:spPr>
            <a:xfrm>
              <a:off x="4786478" y="4255760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4">
                    <a:lumMod val="75000"/>
                  </a:schemeClr>
                </a:gs>
                <a:gs pos="50000">
                  <a:schemeClr val="accent4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6200000" scaled="1"/>
            </a:gra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ACCOGLIENZA</a:t>
              </a:r>
              <a:endParaRPr lang="it-IT" sz="1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Figura a mano libera 42"/>
            <p:cNvSpPr/>
            <p:nvPr/>
          </p:nvSpPr>
          <p:spPr>
            <a:xfrm>
              <a:off x="4852188" y="4570331"/>
              <a:ext cx="738407" cy="429985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b="1" i="1" kern="1200" dirty="0" smtClean="0"/>
                <a:t>GERO COSTANZA</a:t>
              </a:r>
            </a:p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b="1" i="1" dirty="0" smtClean="0"/>
                <a:t>FRANCESCA GRANATA</a:t>
              </a:r>
            </a:p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b="1" i="1" kern="1200" dirty="0" smtClean="0"/>
                <a:t>CATERINA PERALDO NEIA</a:t>
              </a:r>
              <a:endParaRPr lang="it-IT" sz="800" b="1" i="1" kern="1200" dirty="0"/>
            </a:p>
          </p:txBody>
        </p:sp>
        <p:sp>
          <p:nvSpPr>
            <p:cNvPr id="44" name="Figura a mano libera 43"/>
            <p:cNvSpPr/>
            <p:nvPr/>
          </p:nvSpPr>
          <p:spPr>
            <a:xfrm>
              <a:off x="179515" y="4293094"/>
              <a:ext cx="682906" cy="353578"/>
            </a:xfrm>
            <a:custGeom>
              <a:avLst/>
              <a:gdLst>
                <a:gd name="connsiteX0" fmla="*/ 0 w 682906"/>
                <a:gd name="connsiteY0" fmla="*/ 0 h 353578"/>
                <a:gd name="connsiteX1" fmla="*/ 682906 w 682906"/>
                <a:gd name="connsiteY1" fmla="*/ 0 h 353578"/>
                <a:gd name="connsiteX2" fmla="*/ 682906 w 682906"/>
                <a:gd name="connsiteY2" fmla="*/ 353578 h 353578"/>
                <a:gd name="connsiteX3" fmla="*/ 0 w 682906"/>
                <a:gd name="connsiteY3" fmla="*/ 353578 h 353578"/>
                <a:gd name="connsiteX4" fmla="*/ 0 w 682906"/>
                <a:gd name="connsiteY4" fmla="*/ 0 h 35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906" h="353578">
                  <a:moveTo>
                    <a:pt x="0" y="0"/>
                  </a:moveTo>
                  <a:lnTo>
                    <a:pt x="682906" y="0"/>
                  </a:lnTo>
                  <a:lnTo>
                    <a:pt x="682906" y="353578"/>
                  </a:lnTo>
                  <a:lnTo>
                    <a:pt x="0" y="35357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>
                    <a:lumMod val="75000"/>
                  </a:schemeClr>
                </a:gs>
                <a:gs pos="50000">
                  <a:schemeClr val="accent6">
                    <a:lumMod val="40000"/>
                    <a:lumOff val="60000"/>
                  </a:schemeClr>
                </a:gs>
                <a:gs pos="100000">
                  <a:schemeClr val="bg1"/>
                </a:gs>
              </a:gsLst>
              <a:lin ang="16200000" scaled="1"/>
            </a:gra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0" tIns="5080" rIns="5080" bIns="49894" numCol="1" spcCol="1270" anchor="ctr" anchorCtr="0">
              <a:noAutofit/>
            </a:bodyPr>
            <a:lstStyle/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kern="1200" dirty="0" smtClean="0">
                  <a:solidFill>
                    <a:schemeClr val="tx1"/>
                  </a:solidFill>
                </a:rPr>
                <a:t>SQUADRA</a:t>
              </a:r>
            </a:p>
            <a:p>
              <a:pPr lvl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1000" b="1" dirty="0" smtClean="0">
                  <a:solidFill>
                    <a:schemeClr val="tx1"/>
                  </a:solidFill>
                </a:rPr>
                <a:t>MONTAGNA</a:t>
              </a:r>
              <a:endParaRPr lang="it-IT" sz="1000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Figura a mano libera 44"/>
            <p:cNvSpPr/>
            <p:nvPr/>
          </p:nvSpPr>
          <p:spPr>
            <a:xfrm>
              <a:off x="323157" y="4607666"/>
              <a:ext cx="614615" cy="117859"/>
            </a:xfrm>
            <a:custGeom>
              <a:avLst/>
              <a:gdLst>
                <a:gd name="connsiteX0" fmla="*/ 0 w 614615"/>
                <a:gd name="connsiteY0" fmla="*/ 0 h 117859"/>
                <a:gd name="connsiteX1" fmla="*/ 614615 w 614615"/>
                <a:gd name="connsiteY1" fmla="*/ 0 h 117859"/>
                <a:gd name="connsiteX2" fmla="*/ 614615 w 614615"/>
                <a:gd name="connsiteY2" fmla="*/ 117859 h 117859"/>
                <a:gd name="connsiteX3" fmla="*/ 0 w 614615"/>
                <a:gd name="connsiteY3" fmla="*/ 117859 h 117859"/>
                <a:gd name="connsiteX4" fmla="*/ 0 w 614615"/>
                <a:gd name="connsiteY4" fmla="*/ 0 h 117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615" h="117859">
                  <a:moveTo>
                    <a:pt x="0" y="0"/>
                  </a:moveTo>
                  <a:lnTo>
                    <a:pt x="614615" y="0"/>
                  </a:lnTo>
                  <a:lnTo>
                    <a:pt x="614615" y="117859"/>
                  </a:lnTo>
                  <a:lnTo>
                    <a:pt x="0" y="117859"/>
                  </a:lnTo>
                  <a:lnTo>
                    <a:pt x="0" y="0"/>
                  </a:lnTo>
                  <a:close/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780" tIns="4445" rIns="17780" bIns="4445" numCol="1" spcCol="1270" anchor="ctr" anchorCtr="0">
              <a:noAutofit/>
            </a:bodyPr>
            <a:lstStyle/>
            <a:p>
              <a:pPr lvl="0" algn="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it-IT" sz="800" b="1" i="1" kern="1200" dirty="0" smtClean="0"/>
                <a:t>FEDERICO ARATO</a:t>
              </a:r>
              <a:endParaRPr lang="it-IT" sz="800" b="1" i="1" kern="1200" dirty="0"/>
            </a:p>
          </p:txBody>
        </p:sp>
      </p:grpSp>
      <p:sp>
        <p:nvSpPr>
          <p:cNvPr id="46" name="Figura a mano libera 45"/>
          <p:cNvSpPr/>
          <p:nvPr/>
        </p:nvSpPr>
        <p:spPr>
          <a:xfrm>
            <a:off x="1907704" y="3033443"/>
            <a:ext cx="1039652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50000">
                <a:srgbClr val="F9D5CF"/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kern="1200" dirty="0" smtClean="0">
                <a:solidFill>
                  <a:schemeClr val="tx1"/>
                </a:solidFill>
              </a:rPr>
              <a:t>TERZA 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kern="1200" dirty="0" smtClean="0">
                <a:solidFill>
                  <a:schemeClr val="tx1"/>
                </a:solidFill>
              </a:rPr>
              <a:t>SQUADRA</a:t>
            </a:r>
            <a:endParaRPr lang="it-IT" sz="1000" b="1" kern="1200" dirty="0">
              <a:solidFill>
                <a:schemeClr val="tx1"/>
              </a:solidFill>
            </a:endParaRPr>
          </a:p>
        </p:txBody>
      </p:sp>
      <p:sp>
        <p:nvSpPr>
          <p:cNvPr id="48" name="Figura a mano libera 47"/>
          <p:cNvSpPr/>
          <p:nvPr/>
        </p:nvSpPr>
        <p:spPr>
          <a:xfrm>
            <a:off x="3347864" y="3033443"/>
            <a:ext cx="981031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50000">
                <a:srgbClr val="F9D5CF"/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kern="1200" dirty="0" smtClean="0">
                <a:solidFill>
                  <a:schemeClr val="tx1"/>
                </a:solidFill>
              </a:rPr>
              <a:t>SETTIMA 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kern="1200" dirty="0" smtClean="0">
                <a:solidFill>
                  <a:schemeClr val="tx1"/>
                </a:solidFill>
              </a:rPr>
              <a:t>SQUADRA</a:t>
            </a:r>
            <a:endParaRPr lang="it-IT" sz="1000" b="1" kern="1200" dirty="0">
              <a:solidFill>
                <a:schemeClr val="tx1"/>
              </a:solidFill>
            </a:endParaRPr>
          </a:p>
        </p:txBody>
      </p:sp>
      <p:sp>
        <p:nvSpPr>
          <p:cNvPr id="50" name="Figura a mano libera 49"/>
          <p:cNvSpPr/>
          <p:nvPr/>
        </p:nvSpPr>
        <p:spPr>
          <a:xfrm>
            <a:off x="4762870" y="2986857"/>
            <a:ext cx="1044703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50000">
                <a:srgbClr val="F9D5CF"/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kern="1200" dirty="0" smtClean="0">
                <a:solidFill>
                  <a:schemeClr val="tx1"/>
                </a:solidFill>
              </a:rPr>
              <a:t>DIURNO</a:t>
            </a:r>
            <a:endParaRPr lang="it-IT" sz="1000" b="1" kern="1200" dirty="0">
              <a:solidFill>
                <a:schemeClr val="tx1"/>
              </a:solidFill>
            </a:endParaRPr>
          </a:p>
        </p:txBody>
      </p:sp>
      <p:sp>
        <p:nvSpPr>
          <p:cNvPr id="52" name="Figura a mano libera 51"/>
          <p:cNvSpPr/>
          <p:nvPr/>
        </p:nvSpPr>
        <p:spPr>
          <a:xfrm>
            <a:off x="6228184" y="2986857"/>
            <a:ext cx="1018087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hueOff val="0"/>
                  <a:satOff val="0"/>
                  <a:lumOff val="0"/>
                  <a:tint val="44500"/>
                  <a:satMod val="160000"/>
                </a:schemeClr>
              </a:gs>
              <a:gs pos="100000">
                <a:schemeClr val="accent1">
                  <a:hueOff val="0"/>
                  <a:satOff val="0"/>
                  <a:lumOff val="0"/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dirty="0" smtClean="0">
                <a:solidFill>
                  <a:schemeClr val="tx1"/>
                </a:solidFill>
              </a:rPr>
              <a:t>SEZIONE 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dirty="0" smtClean="0">
                <a:solidFill>
                  <a:schemeClr val="tx1"/>
                </a:solidFill>
              </a:rPr>
              <a:t>CIRIE’</a:t>
            </a:r>
            <a:endParaRPr lang="it-IT" sz="1000" b="1" kern="1200" dirty="0">
              <a:solidFill>
                <a:schemeClr val="tx1"/>
              </a:solidFill>
            </a:endParaRPr>
          </a:p>
        </p:txBody>
      </p:sp>
      <p:sp>
        <p:nvSpPr>
          <p:cNvPr id="53" name="Figura a mano libera 52"/>
          <p:cNvSpPr/>
          <p:nvPr/>
        </p:nvSpPr>
        <p:spPr>
          <a:xfrm>
            <a:off x="6245365" y="3379369"/>
            <a:ext cx="1580690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kern="1200" dirty="0" smtClean="0"/>
              <a:t>GIOVANNI VIETTI MICHELINA</a:t>
            </a:r>
            <a:endParaRPr lang="it-IT" sz="900" b="1" kern="1200" dirty="0"/>
          </a:p>
        </p:txBody>
      </p:sp>
      <p:sp>
        <p:nvSpPr>
          <p:cNvPr id="54" name="Figura a mano libera 53"/>
          <p:cNvSpPr/>
          <p:nvPr/>
        </p:nvSpPr>
        <p:spPr>
          <a:xfrm>
            <a:off x="7660961" y="3681515"/>
            <a:ext cx="1041184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1"/>
          </a:gradFill>
          <a:ln w="63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kern="1200" dirty="0" smtClean="0">
                <a:solidFill>
                  <a:schemeClr val="tx1"/>
                </a:solidFill>
              </a:rPr>
              <a:t>TELEASSISTENZA</a:t>
            </a:r>
            <a:endParaRPr lang="it-IT" sz="1000" b="1" kern="1200" dirty="0">
              <a:solidFill>
                <a:schemeClr val="tx1"/>
              </a:solidFill>
            </a:endParaRPr>
          </a:p>
        </p:txBody>
      </p:sp>
      <p:sp>
        <p:nvSpPr>
          <p:cNvPr id="55" name="Figura a mano libera 54"/>
          <p:cNvSpPr/>
          <p:nvPr/>
        </p:nvSpPr>
        <p:spPr>
          <a:xfrm>
            <a:off x="7826055" y="4074027"/>
            <a:ext cx="994417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i="1" kern="1200" dirty="0" smtClean="0"/>
              <a:t>PIER MARIO ROSSO</a:t>
            </a:r>
            <a:endParaRPr lang="it-IT" sz="900" b="1" i="1" kern="1200" dirty="0"/>
          </a:p>
        </p:txBody>
      </p:sp>
      <p:sp>
        <p:nvSpPr>
          <p:cNvPr id="56" name="Figura a mano libera 55"/>
          <p:cNvSpPr/>
          <p:nvPr/>
        </p:nvSpPr>
        <p:spPr>
          <a:xfrm>
            <a:off x="451017" y="3033441"/>
            <a:ext cx="1023284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75000"/>
                </a:schemeClr>
              </a:gs>
              <a:gs pos="5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1"/>
          </a:gra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kern="1200" dirty="0" smtClean="0">
                <a:solidFill>
                  <a:schemeClr val="tx1"/>
                </a:solidFill>
              </a:rPr>
              <a:t>PROTEZIONE 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kern="1200" dirty="0" smtClean="0">
                <a:solidFill>
                  <a:schemeClr val="tx1"/>
                </a:solidFill>
              </a:rPr>
              <a:t>CIVILE</a:t>
            </a:r>
            <a:endParaRPr lang="it-IT" sz="1000" b="1" kern="1200" dirty="0">
              <a:solidFill>
                <a:schemeClr val="tx1"/>
              </a:solidFill>
            </a:endParaRPr>
          </a:p>
        </p:txBody>
      </p:sp>
      <p:sp>
        <p:nvSpPr>
          <p:cNvPr id="57" name="Figura a mano libera 56"/>
          <p:cNvSpPr/>
          <p:nvPr/>
        </p:nvSpPr>
        <p:spPr>
          <a:xfrm>
            <a:off x="621095" y="3425955"/>
            <a:ext cx="989429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i="1" kern="1200" dirty="0" smtClean="0">
                <a:solidFill>
                  <a:schemeClr val="tx1"/>
                </a:solidFill>
              </a:rPr>
              <a:t>MARIO ZAVATTERI</a:t>
            </a:r>
            <a:endParaRPr lang="it-IT" sz="900" b="1" i="1" kern="1200" dirty="0">
              <a:solidFill>
                <a:schemeClr val="tx1"/>
              </a:solidFill>
            </a:endParaRPr>
          </a:p>
        </p:txBody>
      </p:sp>
      <p:sp>
        <p:nvSpPr>
          <p:cNvPr id="58" name="Figura a mano libera 57"/>
          <p:cNvSpPr/>
          <p:nvPr/>
        </p:nvSpPr>
        <p:spPr>
          <a:xfrm>
            <a:off x="1924884" y="3681515"/>
            <a:ext cx="1039652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50000">
                <a:srgbClr val="F9D5CF"/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kern="1200" dirty="0" smtClean="0">
                <a:solidFill>
                  <a:schemeClr val="tx1"/>
                </a:solidFill>
              </a:rPr>
              <a:t>QUARTA 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kern="1200" dirty="0" smtClean="0">
                <a:solidFill>
                  <a:schemeClr val="tx1"/>
                </a:solidFill>
              </a:rPr>
              <a:t>SQUADRA</a:t>
            </a:r>
            <a:endParaRPr lang="it-IT" sz="1000" b="1" kern="1200" dirty="0">
              <a:solidFill>
                <a:schemeClr val="tx1"/>
              </a:solidFill>
            </a:endParaRPr>
          </a:p>
        </p:txBody>
      </p:sp>
      <p:sp>
        <p:nvSpPr>
          <p:cNvPr id="64" name="Figura a mano libera 63"/>
          <p:cNvSpPr/>
          <p:nvPr/>
        </p:nvSpPr>
        <p:spPr>
          <a:xfrm>
            <a:off x="6245364" y="3634929"/>
            <a:ext cx="1018087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hueOff val="0"/>
                  <a:satOff val="0"/>
                  <a:lumOff val="0"/>
                  <a:tint val="44500"/>
                  <a:satMod val="160000"/>
                </a:schemeClr>
              </a:gs>
              <a:gs pos="100000">
                <a:schemeClr val="accent1">
                  <a:hueOff val="0"/>
                  <a:satOff val="0"/>
                  <a:lumOff val="0"/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dirty="0" smtClean="0">
                <a:solidFill>
                  <a:schemeClr val="tx1"/>
                </a:solidFill>
              </a:rPr>
              <a:t>SEZIONE 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dirty="0" smtClean="0">
                <a:solidFill>
                  <a:schemeClr val="tx1"/>
                </a:solidFill>
              </a:rPr>
              <a:t>SAN MAURO</a:t>
            </a:r>
            <a:endParaRPr lang="it-IT" sz="1000" b="1" kern="1200" dirty="0">
              <a:solidFill>
                <a:schemeClr val="tx1"/>
              </a:solidFill>
            </a:endParaRPr>
          </a:p>
        </p:txBody>
      </p:sp>
      <p:sp>
        <p:nvSpPr>
          <p:cNvPr id="65" name="Figura a mano libera 64"/>
          <p:cNvSpPr/>
          <p:nvPr/>
        </p:nvSpPr>
        <p:spPr>
          <a:xfrm>
            <a:off x="6410456" y="4027441"/>
            <a:ext cx="1131052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i="1" kern="1200" dirty="0" smtClean="0"/>
              <a:t>GIOVANNI CHIAPPERO</a:t>
            </a:r>
            <a:endParaRPr lang="it-IT" sz="900" b="1" i="1" kern="1200" dirty="0"/>
          </a:p>
        </p:txBody>
      </p:sp>
      <p:sp>
        <p:nvSpPr>
          <p:cNvPr id="68" name="Figura a mano libera 67"/>
          <p:cNvSpPr/>
          <p:nvPr/>
        </p:nvSpPr>
        <p:spPr>
          <a:xfrm>
            <a:off x="468197" y="3681513"/>
            <a:ext cx="1023284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kern="1200" dirty="0" smtClean="0">
                <a:solidFill>
                  <a:schemeClr val="tx1"/>
                </a:solidFill>
              </a:rPr>
              <a:t>MOBILITA’</a:t>
            </a:r>
            <a:endParaRPr lang="it-IT" sz="1000" b="1" kern="1200" dirty="0">
              <a:solidFill>
                <a:schemeClr val="tx1"/>
              </a:solidFill>
            </a:endParaRPr>
          </a:p>
        </p:txBody>
      </p:sp>
      <p:sp>
        <p:nvSpPr>
          <p:cNvPr id="76" name="Figura a mano libera 75"/>
          <p:cNvSpPr/>
          <p:nvPr/>
        </p:nvSpPr>
        <p:spPr>
          <a:xfrm>
            <a:off x="6273828" y="4283001"/>
            <a:ext cx="1018087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accent1">
                  <a:hueOff val="0"/>
                  <a:satOff val="0"/>
                  <a:lumOff val="0"/>
                  <a:tint val="44500"/>
                  <a:satMod val="160000"/>
                </a:schemeClr>
              </a:gs>
              <a:gs pos="100000">
                <a:schemeClr val="accent1">
                  <a:hueOff val="0"/>
                  <a:satOff val="0"/>
                  <a:lumOff val="0"/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dirty="0" smtClean="0">
                <a:solidFill>
                  <a:schemeClr val="tx1"/>
                </a:solidFill>
              </a:rPr>
              <a:t>SEZIONE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kern="1200" dirty="0" smtClean="0">
                <a:solidFill>
                  <a:schemeClr val="tx1"/>
                </a:solidFill>
              </a:rPr>
              <a:t>VENARIA</a:t>
            </a:r>
            <a:endParaRPr lang="it-IT" sz="1000" b="1" kern="1200" dirty="0">
              <a:solidFill>
                <a:schemeClr val="tx1"/>
              </a:solidFill>
            </a:endParaRPr>
          </a:p>
        </p:txBody>
      </p:sp>
      <p:sp>
        <p:nvSpPr>
          <p:cNvPr id="77" name="Figura a mano libera 76"/>
          <p:cNvSpPr/>
          <p:nvPr/>
        </p:nvSpPr>
        <p:spPr>
          <a:xfrm>
            <a:off x="6438920" y="4675513"/>
            <a:ext cx="1131052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800" b="1" i="1" kern="1200" dirty="0" smtClean="0"/>
              <a:t>GIUSEPPE DE CAROLIS</a:t>
            </a:r>
            <a:endParaRPr lang="it-IT" sz="800" b="1" i="1" kern="1200" dirty="0"/>
          </a:p>
        </p:txBody>
      </p:sp>
      <p:sp>
        <p:nvSpPr>
          <p:cNvPr id="82" name="Figura a mano libera 81"/>
          <p:cNvSpPr/>
          <p:nvPr/>
        </p:nvSpPr>
        <p:spPr>
          <a:xfrm>
            <a:off x="755577" y="4074027"/>
            <a:ext cx="864096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800" b="1" i="1" kern="1200" dirty="0" smtClean="0">
                <a:solidFill>
                  <a:schemeClr val="tx1"/>
                </a:solidFill>
              </a:rPr>
              <a:t>PIERO SARCINA</a:t>
            </a:r>
            <a:endParaRPr lang="it-IT" sz="800" b="1" i="1" kern="1200" dirty="0">
              <a:solidFill>
                <a:schemeClr val="tx1"/>
              </a:solidFill>
            </a:endParaRPr>
          </a:p>
        </p:txBody>
      </p:sp>
      <p:sp>
        <p:nvSpPr>
          <p:cNvPr id="47" name="Figura a mano libera 46"/>
          <p:cNvSpPr/>
          <p:nvPr/>
        </p:nvSpPr>
        <p:spPr>
          <a:xfrm>
            <a:off x="2100561" y="3425955"/>
            <a:ext cx="959271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i="1" kern="1200" dirty="0" smtClean="0">
                <a:solidFill>
                  <a:schemeClr val="tx1"/>
                </a:solidFill>
              </a:rPr>
              <a:t>MARTINA GORGA</a:t>
            </a:r>
            <a:endParaRPr lang="it-IT" sz="900" b="1" i="1" kern="1200" dirty="0">
              <a:solidFill>
                <a:schemeClr val="tx1"/>
              </a:solidFill>
            </a:endParaRPr>
          </a:p>
        </p:txBody>
      </p:sp>
      <p:sp>
        <p:nvSpPr>
          <p:cNvPr id="49" name="Figura a mano libera 48"/>
          <p:cNvSpPr/>
          <p:nvPr/>
        </p:nvSpPr>
        <p:spPr>
          <a:xfrm>
            <a:off x="3432664" y="3425955"/>
            <a:ext cx="1139336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i="1" kern="1200" dirty="0" smtClean="0">
                <a:solidFill>
                  <a:schemeClr val="tx1"/>
                </a:solidFill>
              </a:rPr>
              <a:t>VINCENZO BAGLIONE</a:t>
            </a:r>
            <a:endParaRPr lang="it-IT" sz="900" b="1" i="1" kern="1200" dirty="0">
              <a:solidFill>
                <a:schemeClr val="tx1"/>
              </a:solidFill>
            </a:endParaRPr>
          </a:p>
        </p:txBody>
      </p:sp>
      <p:sp>
        <p:nvSpPr>
          <p:cNvPr id="51" name="Figura a mano libera 50"/>
          <p:cNvSpPr/>
          <p:nvPr/>
        </p:nvSpPr>
        <p:spPr>
          <a:xfrm>
            <a:off x="4977957" y="3379370"/>
            <a:ext cx="962196" cy="193646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900" b="1" i="1" kern="1200" dirty="0" smtClean="0">
                <a:solidFill>
                  <a:schemeClr val="tx1"/>
                </a:solidFill>
              </a:rPr>
              <a:t>BRUNO BERSANO</a:t>
            </a:r>
            <a:endParaRPr lang="it-IT" sz="900" b="1" i="1" kern="1200" dirty="0">
              <a:solidFill>
                <a:schemeClr val="tx1"/>
              </a:solidFill>
            </a:endParaRPr>
          </a:p>
        </p:txBody>
      </p:sp>
      <p:sp>
        <p:nvSpPr>
          <p:cNvPr id="59" name="Figura a mano libera 58"/>
          <p:cNvSpPr/>
          <p:nvPr/>
        </p:nvSpPr>
        <p:spPr>
          <a:xfrm>
            <a:off x="2100561" y="4074027"/>
            <a:ext cx="959271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800" b="1" i="1" kern="1200" dirty="0" smtClean="0">
                <a:solidFill>
                  <a:schemeClr val="tx1"/>
                </a:solidFill>
              </a:rPr>
              <a:t>FLAVIO MAURUTTO</a:t>
            </a:r>
            <a:endParaRPr lang="it-IT" sz="800" b="1" i="1" kern="1200" dirty="0">
              <a:solidFill>
                <a:schemeClr val="tx1"/>
              </a:solidFill>
            </a:endParaRPr>
          </a:p>
        </p:txBody>
      </p:sp>
      <p:sp>
        <p:nvSpPr>
          <p:cNvPr id="60" name="Figura a mano libera 59"/>
          <p:cNvSpPr/>
          <p:nvPr/>
        </p:nvSpPr>
        <p:spPr>
          <a:xfrm>
            <a:off x="3365044" y="3681515"/>
            <a:ext cx="981031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0000"/>
              </a:gs>
              <a:gs pos="50000">
                <a:srgbClr val="F9D5CF"/>
              </a:gs>
              <a:gs pos="100000">
                <a:schemeClr val="accent3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</a:gradFill>
          <a:ln w="6350">
            <a:solidFill>
              <a:srgbClr val="FF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kern="1200" dirty="0" smtClean="0">
                <a:solidFill>
                  <a:schemeClr val="tx1"/>
                </a:solidFill>
              </a:rPr>
              <a:t>OTTAVA </a:t>
            </a:r>
          </a:p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kern="1200" dirty="0" smtClean="0">
                <a:solidFill>
                  <a:schemeClr val="tx1"/>
                </a:solidFill>
              </a:rPr>
              <a:t>SQUADRA</a:t>
            </a:r>
            <a:endParaRPr lang="it-IT" sz="1000" b="1" kern="1200" dirty="0">
              <a:solidFill>
                <a:schemeClr val="tx1"/>
              </a:solidFill>
            </a:endParaRPr>
          </a:p>
        </p:txBody>
      </p:sp>
      <p:sp>
        <p:nvSpPr>
          <p:cNvPr id="61" name="Figura a mano libera 60"/>
          <p:cNvSpPr/>
          <p:nvPr/>
        </p:nvSpPr>
        <p:spPr>
          <a:xfrm>
            <a:off x="3530137" y="4074027"/>
            <a:ext cx="945974" cy="147061"/>
          </a:xfrm>
          <a:custGeom>
            <a:avLst/>
            <a:gdLst>
              <a:gd name="connsiteX0" fmla="*/ 0 w 614615"/>
              <a:gd name="connsiteY0" fmla="*/ 0 h 117859"/>
              <a:gd name="connsiteX1" fmla="*/ 614615 w 614615"/>
              <a:gd name="connsiteY1" fmla="*/ 0 h 117859"/>
              <a:gd name="connsiteX2" fmla="*/ 614615 w 614615"/>
              <a:gd name="connsiteY2" fmla="*/ 117859 h 117859"/>
              <a:gd name="connsiteX3" fmla="*/ 0 w 614615"/>
              <a:gd name="connsiteY3" fmla="*/ 117859 h 117859"/>
              <a:gd name="connsiteX4" fmla="*/ 0 w 614615"/>
              <a:gd name="connsiteY4" fmla="*/ 0 h 11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4615" h="117859">
                <a:moveTo>
                  <a:pt x="0" y="0"/>
                </a:moveTo>
                <a:lnTo>
                  <a:pt x="614615" y="0"/>
                </a:lnTo>
                <a:lnTo>
                  <a:pt x="614615" y="117859"/>
                </a:lnTo>
                <a:lnTo>
                  <a:pt x="0" y="11785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780" tIns="4445" rIns="17780" bIns="4445" numCol="1" spcCol="1270" anchor="ctr" anchorCtr="0">
            <a:noAutofit/>
          </a:bodyPr>
          <a:lstStyle/>
          <a:p>
            <a:pPr lvl="0" algn="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800" b="1" i="1" kern="1200" dirty="0" smtClean="0">
                <a:solidFill>
                  <a:schemeClr val="tx1"/>
                </a:solidFill>
              </a:rPr>
              <a:t>ROBERTA GAGLIANO</a:t>
            </a:r>
            <a:endParaRPr lang="it-IT" sz="800" b="1" i="1" kern="1200" dirty="0">
              <a:solidFill>
                <a:schemeClr val="tx1"/>
              </a:solidFill>
            </a:endParaRPr>
          </a:p>
        </p:txBody>
      </p:sp>
      <p:cxnSp>
        <p:nvCxnSpPr>
          <p:cNvPr id="87" name="Connettore 1 86"/>
          <p:cNvCxnSpPr/>
          <p:nvPr/>
        </p:nvCxnSpPr>
        <p:spPr>
          <a:xfrm>
            <a:off x="3809896" y="804054"/>
            <a:ext cx="13855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1 88"/>
          <p:cNvCxnSpPr/>
          <p:nvPr/>
        </p:nvCxnSpPr>
        <p:spPr>
          <a:xfrm>
            <a:off x="4510878" y="742932"/>
            <a:ext cx="12267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igura a mano libera 102"/>
          <p:cNvSpPr/>
          <p:nvPr/>
        </p:nvSpPr>
        <p:spPr>
          <a:xfrm>
            <a:off x="4128088" y="4724185"/>
            <a:ext cx="981031" cy="441184"/>
          </a:xfrm>
          <a:custGeom>
            <a:avLst/>
            <a:gdLst>
              <a:gd name="connsiteX0" fmla="*/ 0 w 682906"/>
              <a:gd name="connsiteY0" fmla="*/ 0 h 353578"/>
              <a:gd name="connsiteX1" fmla="*/ 682906 w 682906"/>
              <a:gd name="connsiteY1" fmla="*/ 0 h 353578"/>
              <a:gd name="connsiteX2" fmla="*/ 682906 w 682906"/>
              <a:gd name="connsiteY2" fmla="*/ 353578 h 353578"/>
              <a:gd name="connsiteX3" fmla="*/ 0 w 682906"/>
              <a:gd name="connsiteY3" fmla="*/ 353578 h 353578"/>
              <a:gd name="connsiteX4" fmla="*/ 0 w 682906"/>
              <a:gd name="connsiteY4" fmla="*/ 0 h 35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906" h="353578">
                <a:moveTo>
                  <a:pt x="0" y="0"/>
                </a:moveTo>
                <a:lnTo>
                  <a:pt x="682906" y="0"/>
                </a:lnTo>
                <a:lnTo>
                  <a:pt x="682906" y="353578"/>
                </a:lnTo>
                <a:lnTo>
                  <a:pt x="0" y="35357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080" tIns="5080" rIns="5080" bIns="49894" numCol="1" spcCol="1270" anchor="ctr" anchorCtr="0">
            <a:noAutofit/>
          </a:bodyPr>
          <a:lstStyle/>
          <a:p>
            <a:pPr lvl="0" algn="ctr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t-IT" sz="1000" b="1" dirty="0" smtClean="0">
                <a:solidFill>
                  <a:schemeClr val="tx1"/>
                </a:solidFill>
              </a:rPr>
              <a:t>CONSIGLIO DI DISCIPLINA</a:t>
            </a:r>
            <a:endParaRPr lang="it-IT" sz="10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43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134</Words>
  <Application>Microsoft Office PowerPoint</Application>
  <PresentationFormat>Presentazione su schermo (4:3)</PresentationFormat>
  <Paragraphs>80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2" baseType="lpstr">
      <vt:lpstr>Tema di Office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Bucca</dc:creator>
  <cp:lastModifiedBy>Salvatore Bucca</cp:lastModifiedBy>
  <cp:revision>13</cp:revision>
  <dcterms:created xsi:type="dcterms:W3CDTF">2018-07-08T15:02:15Z</dcterms:created>
  <dcterms:modified xsi:type="dcterms:W3CDTF">2018-07-09T15:53:25Z</dcterms:modified>
</cp:coreProperties>
</file>