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9" r:id="rId6"/>
    <p:sldId id="384" r:id="rId7"/>
    <p:sldId id="317" r:id="rId8"/>
    <p:sldId id="277" r:id="rId9"/>
    <p:sldId id="278" r:id="rId10"/>
    <p:sldId id="279" r:id="rId11"/>
    <p:sldId id="268" r:id="rId12"/>
    <p:sldId id="272" r:id="rId13"/>
    <p:sldId id="270" r:id="rId14"/>
    <p:sldId id="281" r:id="rId15"/>
    <p:sldId id="321" r:id="rId16"/>
    <p:sldId id="391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BE2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68" d="100"/>
          <a:sy n="68" d="100"/>
        </p:scale>
        <p:origin x="90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_tradnl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_trad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_trad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s-ES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es-ES" sz="1800">
              <a:latin typeface="+mn-lt"/>
            </a:rPr>
            <a:t>Título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 dirty="0">
              <a:latin typeface="+mn-lt"/>
            </a:rPr>
            <a:t>Para iniciar una presentación, vaya a la pestaña Presentación con diapositivas y seleccione          Desde el principio.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es-ES" sz="1800">
              <a:latin typeface="+mn-lt"/>
            </a:rPr>
            <a:t>Título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 dirty="0">
              <a:latin typeface="+mn-lt"/>
            </a:rPr>
            <a:t>Para mostrar la vista Moderador, en la vista Presentación con diapositivas, en la barra de control de la parte inferior izquierda, seleccione los tres puntos y, luego, Mostrar vista Moderador.</a:t>
          </a: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es-ES" sz="1800">
              <a:latin typeface="+mn-lt"/>
            </a:rPr>
            <a:t>Título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/>
            <a:t>Durante la presentación, puede ver las notas del orador en el monitor, pero estas no son visibles para      el público.</a:t>
          </a:r>
          <a:endParaRPr lang="es-ES" sz="180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es-ES" sz="180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>
              <a:latin typeface="+mn-lt"/>
            </a:rPr>
            <a:t>Título</a:t>
          </a: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es-ES" sz="180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es-ES" sz="180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>
              <a:latin typeface="+mn-lt"/>
            </a:rPr>
            <a:t>Título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es-ES" sz="180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es-ES" sz="180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/>
            <a:t>Si no ve el panel de notas o está minimizado por completo, haga clic en Notas en la barra de tareas, situada en la parte inferior de la ventana de PowerPoint.</a:t>
          </a:r>
          <a:endParaRPr lang="es-ES" sz="1800" dirty="0">
            <a:latin typeface="+mn-lt"/>
          </a:endParaRP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es-ES" sz="180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es-ES" sz="180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 sz="1800"/>
            <a:t>El Panel de notas es un cuadro que aparece debajo de cada diapositiva. Púlselo para agregar notas.</a:t>
          </a:r>
          <a:endParaRPr lang="es-ES" sz="180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es-ES" sz="180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es-ES" sz="18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1950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>
              <a:latin typeface="+mn-lt"/>
            </a:rPr>
            <a:t>Título</a:t>
          </a:r>
        </a:p>
      </dsp:txBody>
      <dsp:txXfrm rot="5400000">
        <a:off x="674664" y="1810365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dirty="0">
              <a:latin typeface="+mn-lt"/>
            </a:rPr>
            <a:t>Para iniciar una presentación, vaya a la pestaña Presentación con diapositivas y seleccione          Desde el principio.</a:t>
          </a:r>
        </a:p>
      </dsp:txBody>
      <dsp:txXfrm>
        <a:off x="3249" y="0"/>
        <a:ext cx="3259934" cy="1392951"/>
      </dsp:txXfrm>
    </dsp:sp>
    <dsp:sp modelId="{6BA46904-CB7C-4538-BD49-D3891EF19552}">
      <dsp:nvSpPr>
        <dsp:cNvPr id="0" name=""/>
        <dsp:cNvSpPr/>
      </dsp:nvSpPr>
      <dsp:spPr>
        <a:xfrm>
          <a:off x="1633216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>
              <a:latin typeface="+mn-lt"/>
            </a:rPr>
            <a:t>Título</a:t>
          </a: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 dirty="0">
              <a:latin typeface="+mn-lt"/>
            </a:rPr>
            <a:t>Para mostrar la vista Moderador, en la vista Presentación con diapositivas, en la barra de control de la parte inferior izquierda, seleccione los tres puntos y, luego, Mostrar vista Moderador.</a:t>
          </a:r>
        </a:p>
      </dsp:txBody>
      <dsp:txXfrm>
        <a:off x="1959209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>
              <a:latin typeface="+mn-lt"/>
            </a:rPr>
            <a:t>Título</a:t>
          </a:r>
        </a:p>
      </dsp:txBody>
      <dsp:txXfrm>
        <a:off x="4567157" y="1790937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/>
            <a:t>Durante la presentación, puede ver las notas del orador en el monitor, pero estas no son visibles para      el público.</a:t>
          </a:r>
          <a:endParaRPr lang="es-ES" sz="1800" kern="1200" dirty="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>
              <a:latin typeface="+mn-lt"/>
            </a:rPr>
            <a:t>Título</a:t>
          </a:r>
        </a:p>
      </dsp:txBody>
      <dsp:txXfrm>
        <a:off x="6523117" y="1790937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/>
            <a:t>El Panel de notas es un cuadro que aparece debajo de cada diapositiva. Púlselo para agregar notas.</a:t>
          </a:r>
          <a:endParaRPr lang="es-ES" sz="1800" kern="1200" dirty="0">
            <a:latin typeface="+mn-lt"/>
          </a:endParaRP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>
              <a:latin typeface="+mn-lt"/>
            </a:rPr>
            <a:t>Título</a:t>
          </a: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800" kern="1200"/>
            <a:t>Si no ve el panel de notas o está minimizado por completo, haga clic en Notas en la barra de tareas, situada en la parte inferior de la ventana de PowerPoint.</a:t>
          </a:r>
          <a:endParaRPr lang="es-ES" sz="1800" kern="1200" dirty="0">
            <a:latin typeface="+mn-lt"/>
          </a:endParaRP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Escala de tiempo rectangular redondeada"/>
  <dgm:desc val="Se usa para mostrar una lista de eventos en orden cronológico. Un cuadro invisible contiene la descripción mientras que la fecha se muestra en rectángulos, excepto el primer y último nodo, en los que las esquinas del rectángulo son redondeadas. Puede mostrar una gran cantidad de texto y un formato de fecha descriptivo larg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BAABBB-F1BE-4363-BBD5-0DD1159694AA}" type="datetime1">
              <a:rPr lang="es-ES" smtClean="0"/>
              <a:t>07/10/2023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845F39-3ED7-4557-8E83-69CFB9EC7E67}" type="datetime1">
              <a:rPr lang="es-ES" smtClean="0"/>
              <a:t>07/10/2023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5E7C03-88B8-4DAC-AE1C-964A18E7E8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A37B167-7500-4BD6-8ABE-109491A63DCA}" type="datetime1">
              <a:rPr lang="es-ES" smtClean="0"/>
              <a:t>07/10/2023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FB138-4F72-48F1-A918-7B41E31D22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0FE51CE-157E-4294-ACC8-C8FB7FDA6E7F}" type="datetime1">
              <a:rPr lang="es-ES" smtClean="0"/>
              <a:t>07/10/2023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4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EF900-572F-40CC-9355-44E7BEBB4E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C402201-A675-4417-85D0-6A7751A235E0}" type="datetime1">
              <a:rPr lang="es-ES" smtClean="0"/>
              <a:t>07/10/2023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8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9573AE-68D0-4E10-8315-94E1F19EB58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4FD4C5C-2FD6-4AC2-8BC3-5FB1B1CB3532}" type="datetime1">
              <a:rPr lang="es-ES" smtClean="0"/>
              <a:t>07/10/2023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es-ES" smtClean="0"/>
              <a:t>9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5C649D-2A27-4622-ADC3-122576274F1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D8F4E6A-E35F-442E-A544-AD74ACC7AACF}" type="datetime1">
              <a:rPr lang="es-ES" smtClean="0"/>
              <a:t>07/10/2023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10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BA80E6-48AA-41FC-963B-B6825EC7B8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8DD659C-7200-4C6E-8E71-917538A1014F}" type="datetime1">
              <a:rPr lang="es-ES" smtClean="0"/>
              <a:t>07/10/2023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s-ES" smtClean="0"/>
              <a:t>12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A9A2DB-AE90-4F87-9172-5C0A6DB0620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52C00E9-3EB6-4217-B16D-00441C328701}" type="datetime1">
              <a:rPr lang="es-ES" smtClean="0"/>
              <a:t>07/10/2023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s-ES" sz="4800"/>
              <a:t>Flotante en 3D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23" name="Marcador de conteni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s-ES"/>
              <a:t>Haga clic para EDITAR</a:t>
            </a:r>
          </a:p>
        </p:txBody>
      </p:sp>
      <p:sp>
        <p:nvSpPr>
          <p:cNvPr id="21" name="Marcador de conteni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‹#›</a:t>
            </a:fld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s-ES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‹#›</a:t>
            </a:fld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‹#›</a:t>
            </a:fld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s-ES" sz="1600"/>
              <a:t>Haga clic para agregar texto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‹#›</a:t>
            </a:fld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18" name="Marcador de posición de imagen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20" name="Marcador de posición de imagen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lt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s-E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Escala de tiemp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b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0" name="Forma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11" name="Forma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Equipo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56" name="Marcador de posición de imagen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57" name="Marcador de posición de imagen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58" name="Marcador de posición de imagen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59" name="Marcador de posición de imagen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63" name="Marcador de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5" name="Marcador de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7" name="Marcador de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69" name="Marcador de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ido y columna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s-E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s-E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Ejemplo de Texto de pie de página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571108"/>
            <a:ext cx="3874138" cy="309736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s-ES" sz="6000" dirty="0"/>
              <a:t>STELLA´S JOURNEY</a:t>
            </a:r>
          </a:p>
        </p:txBody>
      </p:sp>
      <p:pic>
        <p:nvPicPr>
          <p:cNvPr id="14" name="Marcador de posición de imagen 13" descr="Fondo digital de puntos de dat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3909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18908" y="6250485"/>
            <a:ext cx="3565524" cy="607515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TEAM : </a:t>
            </a:r>
            <a:r>
              <a:rPr lang="es-ES" dirty="0" err="1"/>
              <a:t>ft_skypot</a:t>
            </a:r>
            <a:endParaRPr lang="es-ES" dirty="0"/>
          </a:p>
          <a:p>
            <a:pPr rtl="0"/>
            <a:endParaRPr lang="es-ES" dirty="0"/>
          </a:p>
        </p:txBody>
      </p:sp>
      <p:pic>
        <p:nvPicPr>
          <p:cNvPr id="5" name="Picture 4" descr="A logo for a space agency&#10;&#10;Description automatically generated">
            <a:extLst>
              <a:ext uri="{FF2B5EF4-FFF2-40B4-BE49-F238E27FC236}">
                <a16:creationId xmlns:a16="http://schemas.microsoft.com/office/drawing/2014/main" id="{7680D73D-3BDB-14FF-93B7-3018360DA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9686" y="885212"/>
            <a:ext cx="2495898" cy="137179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Contenido 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es-ES"/>
              <a:t>Agregue texto, imágenes, arte y vídeos. </a:t>
            </a:r>
          </a:p>
          <a:p>
            <a:pPr rtl="0"/>
            <a:r>
              <a:rPr lang="es-ES"/>
              <a:t>Agregue transiciones, animaciones y movimientos. </a:t>
            </a:r>
          </a:p>
          <a:p>
            <a:pPr rtl="0"/>
            <a:r>
              <a:rPr lang="es-ES"/>
              <a:t>Guarde en OneDrive para acceder a sus presentaciones desde el equipo, la tableta o el teléfono. 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es-ES" dirty="0"/>
              <a:t>Abra el panel Ideas de diseño para transformar al instante sus diapositivas. </a:t>
            </a:r>
          </a:p>
          <a:p>
            <a:pPr rtl="0"/>
            <a:r>
              <a:rPr lang="es-ES" dirty="0"/>
              <a:t>Cuando tengamos ideas de diseño, las mostraremos aquí. </a:t>
            </a:r>
          </a:p>
          <a:p>
            <a:pPr rtl="0"/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es-ES"/>
              <a:t>Contenido 2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492766" cy="3515555"/>
          </a:xfrm>
        </p:spPr>
        <p:txBody>
          <a:bodyPr rtlCol="0">
            <a:normAutofit fontScale="92500" lnSpcReduction="10000"/>
          </a:bodyPr>
          <a:lstStyle/>
          <a:p>
            <a:pPr lvl="0" rtl="0"/>
            <a:r>
              <a:rPr lang="es-ES" sz="1700" dirty="0"/>
              <a:t>Agregue texto, imágenes, arte y vídeos. </a:t>
            </a:r>
          </a:p>
          <a:p>
            <a:pPr lvl="0" rtl="0"/>
            <a:r>
              <a:rPr lang="es-ES" sz="1700" dirty="0"/>
              <a:t>Agregue transiciones, animaciones y movimientos. </a:t>
            </a:r>
          </a:p>
          <a:p>
            <a:pPr lvl="0" rtl="0"/>
            <a:r>
              <a:rPr lang="es-ES" sz="1700" dirty="0"/>
              <a:t>Guarde en OneDrive para acceder a sus presentaciones desde el equipo, la tableta o el teléfono. </a:t>
            </a:r>
          </a:p>
          <a:p>
            <a:pPr rtl="0"/>
            <a:r>
              <a:rPr lang="es-ES" sz="1700" dirty="0"/>
              <a:t>Abra el panel Ideas de diseño para transformar al instante sus diapositivas. </a:t>
            </a:r>
          </a:p>
          <a:p>
            <a:pPr rtl="0"/>
            <a:r>
              <a:rPr lang="es-ES" sz="1700" dirty="0"/>
              <a:t>Cuando tengamos ideas de diseño, las mostraremos aquí. </a:t>
            </a:r>
          </a:p>
          <a:p>
            <a:pPr lvl="0" rtl="0"/>
            <a:endParaRPr lang="es-ES" sz="1700" dirty="0"/>
          </a:p>
          <a:p>
            <a:pPr rtl="0"/>
            <a:endParaRPr lang="es-ES" sz="1600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rmAutofit fontScale="92500" lnSpcReduction="10000"/>
          </a:bodyPr>
          <a:lstStyle/>
          <a:p>
            <a:pPr lvl="0" rtl="0"/>
            <a:r>
              <a:rPr lang="es-ES" dirty="0"/>
              <a:t>Agregue texto, imágenes, arte y vídeos. </a:t>
            </a:r>
          </a:p>
          <a:p>
            <a:pPr lvl="0" rtl="0"/>
            <a:r>
              <a:rPr lang="es-ES" dirty="0"/>
              <a:t>Agregue transiciones, animaciones y movimientos. </a:t>
            </a:r>
          </a:p>
          <a:p>
            <a:pPr lvl="0" rtl="0"/>
            <a:r>
              <a:rPr lang="es-ES" dirty="0"/>
              <a:t>Guarde en OneDrive para acceder a sus presentaciones desde el equipo, la tableta o el teléfono. </a:t>
            </a:r>
          </a:p>
          <a:p>
            <a:pPr rtl="0"/>
            <a:r>
              <a:rPr lang="es-ES" dirty="0"/>
              <a:t>Abra el panel Ideas de diseño para transformar al instante sus diapositivas. </a:t>
            </a:r>
          </a:p>
          <a:p>
            <a:pPr rtl="0"/>
            <a:r>
              <a:rPr lang="es-ES" dirty="0"/>
              <a:t>Cuando tengamos ideas de diseño, las mostraremos aquí.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es-ES"/>
              <a:t>subtítulo</a:t>
            </a:r>
            <a:endParaRPr lang="es-ES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rmAutofit fontScale="92500" lnSpcReduction="10000"/>
          </a:bodyPr>
          <a:lstStyle/>
          <a:p>
            <a:pPr lvl="0" rtl="0"/>
            <a:r>
              <a:rPr lang="es-ES" dirty="0"/>
              <a:t>Agregue texto, imágenes, arte y vídeos. </a:t>
            </a:r>
          </a:p>
          <a:p>
            <a:pPr lvl="0" rtl="0"/>
            <a:r>
              <a:rPr lang="es-ES" dirty="0"/>
              <a:t>Agregue transiciones, animaciones y movimientos. </a:t>
            </a:r>
          </a:p>
          <a:p>
            <a:pPr lvl="0" rtl="0"/>
            <a:r>
              <a:rPr lang="es-ES" dirty="0"/>
              <a:t>Guarde en OneDrive para acceder a sus presentaciones desde el equipo, la tableta o el teléfono. </a:t>
            </a:r>
          </a:p>
          <a:p>
            <a:pPr rtl="0"/>
            <a:r>
              <a:rPr lang="es-ES" dirty="0"/>
              <a:t>Abra el panel Ideas de diseño para transformar al instante sus diapositivas. </a:t>
            </a:r>
          </a:p>
          <a:p>
            <a:pPr rtl="0"/>
            <a:r>
              <a:rPr lang="es-ES" dirty="0"/>
              <a:t>Cuando tengamos ideas de diseño, las mostraremos aquí.</a:t>
            </a:r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es-ES"/>
              <a:t>Resumen</a:t>
            </a:r>
          </a:p>
        </p:txBody>
      </p:sp>
      <p:pic>
        <p:nvPicPr>
          <p:cNvPr id="16" name="Marcador de posición de imagen 15" descr="Fondo digital de puntos de dat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 dirty="0"/>
              <a:t>Con PowerPoint, puede crear presentaciones y compartir su trabajo con otros, independientemente de dónde estén. Escriba el texto que quiera usar para empezar. También puede agregar imágenes, arte y vídeos en esta plantilla. Guarde sus presentaciones en OneDrive y acceda ellas desde el equipo, la tableta o el teléfono.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es-ES"/>
              <a:t>Nombre del moderador</a:t>
            </a:r>
          </a:p>
          <a:p>
            <a:pPr rtl="0"/>
            <a:r>
              <a:rPr lang="es-ES"/>
              <a:t>Dirección de correo electrónico</a:t>
            </a:r>
          </a:p>
          <a:p>
            <a:pPr rtl="0"/>
            <a:r>
              <a:rPr lang="es-ES"/>
              <a:t>Dirección del sitio web</a:t>
            </a:r>
          </a:p>
        </p:txBody>
      </p:sp>
      <p:pic>
        <p:nvPicPr>
          <p:cNvPr id="27" name="Marcador de posición de imagen 26" descr="Fondo digital de puntos de dat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Marcador de posición de imagen 32" descr="Fondo digital de puntos de dat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94950"/>
            <a:ext cx="4879266" cy="1997855"/>
          </a:xfrm>
        </p:spPr>
        <p:txBody>
          <a:bodyPr rtlCol="0"/>
          <a:lstStyle/>
          <a:p>
            <a:pPr algn="ctr" rtl="0"/>
            <a:r>
              <a:rPr lang="es-ES" sz="4200" dirty="0">
                <a:solidFill>
                  <a:srgbClr val="004BE2"/>
                </a:solidFill>
                <a:latin typeface="Amasis MT Pro Black" panose="02040A04050005020304" pitchFamily="18" charset="0"/>
              </a:rPr>
              <a:t>&lt;</a:t>
            </a:r>
            <a:r>
              <a:rPr lang="es-ES" sz="4200" dirty="0">
                <a:latin typeface="Amasis MT Pro Black" panose="02040A04050005020304" pitchFamily="18" charset="0"/>
              </a:rPr>
              <a:t>¿QUIENES SOMOS?</a:t>
            </a:r>
            <a:r>
              <a:rPr lang="es-ES" sz="4200" dirty="0">
                <a:solidFill>
                  <a:srgbClr val="004BE2"/>
                </a:solidFill>
                <a:latin typeface="Amasis MT Pro Black" panose="02040A04050005020304" pitchFamily="18" charset="0"/>
              </a:rPr>
              <a:t>&gt;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2236"/>
          <a:stretch/>
        </p:blipFill>
        <p:spPr>
          <a:xfrm>
            <a:off x="6154279" y="801858"/>
            <a:ext cx="5486857" cy="5627971"/>
          </a:xfrm>
          <a:effectLst>
            <a:outerShdw blurRad="50800" dist="38100" dir="8100000" sx="103000" sy="103000" algn="tr" rotWithShape="0">
              <a:schemeClr val="tx1">
                <a:lumMod val="50000"/>
                <a:alpha val="40000"/>
              </a:schemeClr>
            </a:outerShdw>
          </a:effectLst>
        </p:spPr>
      </p:pic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17747" y="6161649"/>
            <a:ext cx="1980540" cy="499451"/>
          </a:xfrm>
        </p:spPr>
        <p:txBody>
          <a:bodyPr rtlCol="0"/>
          <a:lstStyle/>
          <a:p>
            <a:pPr rtl="0"/>
            <a:fld id="{DBA1B0FB-D917-4C8C-928F-313BD683BF39}" type="slidenum">
              <a:rPr lang="es-ES" sz="1400" smtClean="0"/>
              <a:pPr/>
              <a:t>2</a:t>
            </a:fld>
            <a:endParaRPr lang="es-ES" sz="140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192C9FB5-4088-8FB8-FACB-8A6414F0B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91858"/>
            <a:ext cx="4626048" cy="2907084"/>
          </a:xfrm>
        </p:spPr>
        <p:txBody>
          <a:bodyPr/>
          <a:lstStyle/>
          <a:p>
            <a:r>
              <a:rPr lang="es-ES_tradnl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  Somos un equipo diverso de estudiantes de 42 Málaga, nuestro enfoque en este proyecto es incitar el aprendizaje a través de la gamificación </a:t>
            </a:r>
            <a:endParaRPr lang="es-ES_tradnl" sz="2800" dirty="0">
              <a:solidFill>
                <a:schemeClr val="tx1">
                  <a:lumMod val="95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00" y="4944253"/>
            <a:ext cx="5062146" cy="1562959"/>
          </a:xfrm>
        </p:spPr>
        <p:txBody>
          <a:bodyPr rtlCol="0"/>
          <a:lstStyle/>
          <a:p>
            <a:pPr rtl="0"/>
            <a:r>
              <a:rPr lang="es-ES" sz="4000" dirty="0">
                <a:solidFill>
                  <a:srgbClr val="004BE2"/>
                </a:solidFill>
                <a:latin typeface="Amasis MT Pro Black" panose="02040A04050005020304" pitchFamily="18" charset="0"/>
              </a:rPr>
              <a:t>&lt;</a:t>
            </a:r>
            <a:r>
              <a:rPr lang="es-ES" sz="4000" dirty="0">
                <a:latin typeface="Amasis MT Pro Black" panose="02040A04050005020304" pitchFamily="18" charset="0"/>
              </a:rPr>
              <a:t>GAMIFICACIÓN</a:t>
            </a:r>
            <a:r>
              <a:rPr lang="es-ES" sz="4000" dirty="0">
                <a:solidFill>
                  <a:srgbClr val="004BE2"/>
                </a:solidFill>
                <a:latin typeface="Amasis MT Pro Black" panose="02040A04050005020304" pitchFamily="18" charset="0"/>
              </a:rPr>
              <a:t>&gt;</a:t>
            </a:r>
          </a:p>
        </p:txBody>
      </p:sp>
      <p:pic>
        <p:nvPicPr>
          <p:cNvPr id="18" name="Marcador de posición de imagen 17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9564" r="9564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Marcador de posición de imagen 19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9564" r="9564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Marcador de posición de imagen 24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l="9564" r="9564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23" name="Marcador de posición de imagen 22" descr="Una persona dibujando sobre una pizarra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00188" y="4359998"/>
            <a:ext cx="6221412" cy="1563688"/>
          </a:xfrm>
          <a:noFill/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en-US" sz="2800" dirty="0">
                <a:solidFill>
                  <a:srgbClr val="FFFFFF"/>
                </a:solidFill>
              </a:rPr>
              <a:t>Gamifying means bringing the game to areas where it is not common, such as training, human resources or the performance of work itself.</a:t>
            </a:r>
            <a:endParaRPr lang="es-E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/>
            </a:p>
          </p:txBody>
        </p:sp>
      </p:grpSp>
      <p:sp useBgFill="1">
        <p:nvSpPr>
          <p:cNvPr id="46" name="Rectá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imagen 7" descr="Fondo digital de puntos de dat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á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Tema uno</a:t>
            </a:r>
          </a:p>
        </p:txBody>
      </p:sp>
      <p:sp>
        <p:nvSpPr>
          <p:cNvPr id="16" name="Subtítulo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s-ES" kern="1200">
                <a:latin typeface="+mn-lt"/>
                <a:ea typeface="+mn-ea"/>
                <a:cs typeface="+mn-cs"/>
              </a:rPr>
              <a:t>Subtítulo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es-ES"/>
              <a:t>Gráfico</a:t>
            </a:r>
          </a:p>
        </p:txBody>
      </p:sp>
      <p:graphicFrame>
        <p:nvGraphicFramePr>
          <p:cNvPr id="11" name="Marcador de contenido 10" descr="Marcador de gráfico de barras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695935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es-ES"/>
              <a:t>Tabla</a:t>
            </a:r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347807"/>
              </p:ext>
            </p:extLst>
          </p:nvPr>
        </p:nvGraphicFramePr>
        <p:xfrm>
          <a:off x="550863" y="2112963"/>
          <a:ext cx="11090275" cy="24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endParaRPr lang="es-E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Categoría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Categoría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Categoría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/>
                        <a:t>Categoría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Artículo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Artículo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Artículo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Artículo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</a:tbl>
          </a:graphicData>
        </a:graphic>
      </p:graphicFrame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La mejor manera de empezar es dejar de hablar y comenzar a actuar.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/>
          <a:lstStyle/>
          <a:p>
            <a:pPr rtl="0"/>
            <a:r>
              <a:rPr lang="es-ES"/>
              <a:t>Walt Disney</a:t>
            </a:r>
          </a:p>
          <a:p>
            <a:pPr rtl="0"/>
            <a:endParaRPr lang="es-ES" dirty="0"/>
          </a:p>
        </p:txBody>
      </p:sp>
      <p:pic>
        <p:nvPicPr>
          <p:cNvPr id="18" name="Marcador de posición de imagen 17" descr="Una persona dibujando sobre una pizarra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19" name="Marcador de fecha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20" name="Marcador de pie de página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es-ES"/>
              <a:t>Equipo</a:t>
            </a:r>
          </a:p>
        </p:txBody>
      </p:sp>
      <p:pic>
        <p:nvPicPr>
          <p:cNvPr id="17" name="Marcador de posición de imagen 16" descr="Un hombre sonriendo en la oficina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992" y="1990724"/>
            <a:ext cx="1691640" cy="1435608"/>
          </a:xfrm>
        </p:spPr>
      </p:pic>
      <p:pic>
        <p:nvPicPr>
          <p:cNvPr id="36" name="Marcador de posición de imagen 35" descr="Una mujer sonriendo en la oficina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384" y="1990724"/>
            <a:ext cx="1691640" cy="1435608"/>
          </a:xfrm>
        </p:spPr>
      </p:pic>
      <p:pic>
        <p:nvPicPr>
          <p:cNvPr id="38" name="Marcador de posición de imagen 37" descr="Una mujer en la oficina sonriendo a la cámara&#10;">
            <a:extLst>
              <a:ext uri="{FF2B5EF4-FFF2-40B4-BE49-F238E27FC236}">
                <a16:creationId xmlns:a16="http://schemas.microsoft.com/office/drawing/2014/main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1976" y="1993392"/>
            <a:ext cx="1691640" cy="1435608"/>
          </a:xfrm>
        </p:spPr>
      </p:pic>
      <p:pic>
        <p:nvPicPr>
          <p:cNvPr id="40" name="Marcador de posición de imagen 39" descr="Un hombre con barba sonriendo">
            <a:extLst>
              <a:ext uri="{FF2B5EF4-FFF2-40B4-BE49-F238E27FC236}">
                <a16:creationId xmlns:a16="http://schemas.microsoft.com/office/drawing/2014/main" id="{76B2FC80-9F3B-46D8-94D9-882D90A858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5568" y="1990724"/>
            <a:ext cx="1691640" cy="1435608"/>
          </a:xfrm>
        </p:spPr>
      </p:pic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500" y="3781425"/>
            <a:ext cx="1711325" cy="365760"/>
          </a:xfrm>
        </p:spPr>
        <p:txBody>
          <a:bodyPr rtlCol="0"/>
          <a:lstStyle/>
          <a:p>
            <a:pPr rtl="0"/>
            <a:r>
              <a:rPr lang="es-ES"/>
              <a:t>Nombre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3" y="4232949"/>
            <a:ext cx="1711572" cy="638175"/>
          </a:xfrm>
        </p:spPr>
        <p:txBody>
          <a:bodyPr rtlCol="0"/>
          <a:lstStyle/>
          <a:p>
            <a:pPr rtl="0"/>
            <a:r>
              <a:rPr lang="es-ES"/>
              <a:t>Título</a:t>
            </a:r>
          </a:p>
        </p:txBody>
      </p:sp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 rtlCol="0"/>
          <a:lstStyle/>
          <a:p>
            <a:pPr rtl="0"/>
            <a:r>
              <a:rPr lang="es-ES"/>
              <a:t>Nombre</a:t>
            </a:r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638175"/>
          </a:xfrm>
        </p:spPr>
        <p:txBody>
          <a:bodyPr rtlCol="0"/>
          <a:lstStyle/>
          <a:p>
            <a:pPr rtl="0"/>
            <a:r>
              <a:rPr lang="es-ES"/>
              <a:t>Título</a:t>
            </a:r>
          </a:p>
        </p:txBody>
      </p:sp>
      <p:sp>
        <p:nvSpPr>
          <p:cNvPr id="45" name="Marcador de tex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5"/>
            <a:ext cx="1711325" cy="365760"/>
          </a:xfrm>
        </p:spPr>
        <p:txBody>
          <a:bodyPr rtlCol="0"/>
          <a:lstStyle/>
          <a:p>
            <a:pPr rtl="0"/>
            <a:r>
              <a:rPr lang="es-ES"/>
              <a:t>Nombre</a:t>
            </a:r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638175"/>
          </a:xfrm>
        </p:spPr>
        <p:txBody>
          <a:bodyPr rtlCol="0"/>
          <a:lstStyle/>
          <a:p>
            <a:pPr rtl="0"/>
            <a:r>
              <a:rPr lang="es-ES"/>
              <a:t>Título</a:t>
            </a:r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33112" y="3787288"/>
            <a:ext cx="1711325" cy="365760"/>
          </a:xfrm>
        </p:spPr>
        <p:txBody>
          <a:bodyPr rtlCol="0"/>
          <a:lstStyle/>
          <a:p>
            <a:pPr rtl="0"/>
            <a:r>
              <a:rPr lang="es-ES"/>
              <a:t>Nombre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638175"/>
          </a:xfrm>
        </p:spPr>
        <p:txBody>
          <a:bodyPr rtlCol="0"/>
          <a:lstStyle/>
          <a:p>
            <a:pPr rtl="0"/>
            <a:r>
              <a:rPr lang="es-ES"/>
              <a:t>Título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es-ES"/>
              <a:t>Escala de tiempo</a:t>
            </a:r>
          </a:p>
        </p:txBody>
      </p:sp>
      <p:graphicFrame>
        <p:nvGraphicFramePr>
          <p:cNvPr id="4" name="Marcador de contenido 3" descr="Marcador de posición smart art de escala de tiempo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807992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es-ES"/>
              <a:t>Martes, 2 de febrero de 20XX</a:t>
            </a:r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67.tgt.Office_50301375_TF33713516_Win32_OJ112196127" id="{F9082FAB-B260-427D-84E8-28A2C83CAFF9}" vid="{CFEC27F7-7A35-4744-B58C-557A3196B8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{8D905306-A5F2-46D1-B35A-CA33F6130C74}tf33713516_win32</Template>
  <TotalTime>90</TotalTime>
  <Words>741</Words>
  <Application>Microsoft Office PowerPoint</Application>
  <PresentationFormat>Widescreen</PresentationFormat>
  <Paragraphs>136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ADLaM Display</vt:lpstr>
      <vt:lpstr>Amasis MT Pro Black</vt:lpstr>
      <vt:lpstr>Arial</vt:lpstr>
      <vt:lpstr>Calibri</vt:lpstr>
      <vt:lpstr>Gill Sans MT</vt:lpstr>
      <vt:lpstr>Symbol</vt:lpstr>
      <vt:lpstr>Walbaum Display</vt:lpstr>
      <vt:lpstr>3DFloatVTI</vt:lpstr>
      <vt:lpstr>STELLA´S JOURNEY</vt:lpstr>
      <vt:lpstr>&lt;¿QUIENES SOMOS?&gt;</vt:lpstr>
      <vt:lpstr>&lt;GAMIFICACIÓN&gt;</vt:lpstr>
      <vt:lpstr>Tema uno</vt:lpstr>
      <vt:lpstr>Gráfico</vt:lpstr>
      <vt:lpstr>Tabla</vt:lpstr>
      <vt:lpstr>La mejor manera de empezar es dejar de hablar y comenzar a actuar.</vt:lpstr>
      <vt:lpstr>Equipo</vt:lpstr>
      <vt:lpstr>Escala de tiempo</vt:lpstr>
      <vt:lpstr>Contenido </vt:lpstr>
      <vt:lpstr>Contenido 2 </vt:lpstr>
      <vt:lpstr>Resumen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STELLA´S JOURNEY</dc:title>
  <dc:creator>Paolí Vaccaro</dc:creator>
  <cp:lastModifiedBy>Paolí Vaccaro</cp:lastModifiedBy>
  <cp:revision>3</cp:revision>
  <dcterms:created xsi:type="dcterms:W3CDTF">2023-10-07T11:14:14Z</dcterms:created>
  <dcterms:modified xsi:type="dcterms:W3CDTF">2023-10-07T12:45:03Z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