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ext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-auth.js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act.dev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2455817"/>
            <a:ext cx="91701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 STACK</a:t>
            </a:r>
            <a:endParaRPr lang="it-IT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2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1604664"/>
            <a:ext cx="5591508" cy="405875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it-IT" sz="2400" dirty="0"/>
              <a:t>Next.js è un </a:t>
            </a:r>
            <a:r>
              <a:rPr lang="it-IT" sz="2400" dirty="0" err="1"/>
              <a:t>framework</a:t>
            </a:r>
            <a:r>
              <a:rPr lang="it-IT" sz="2400" dirty="0"/>
              <a:t> di sviluppo web che permette di creare applicazioni </a:t>
            </a:r>
            <a:r>
              <a:rPr lang="it-IT" sz="2400" dirty="0" err="1"/>
              <a:t>React</a:t>
            </a:r>
            <a:r>
              <a:rPr lang="it-IT" sz="2400" dirty="0"/>
              <a:t> con prestazioni elevate. </a:t>
            </a:r>
            <a:endParaRPr lang="it-IT" sz="2400" dirty="0" smtClean="0"/>
          </a:p>
          <a:p>
            <a:pPr marL="36900" indent="0">
              <a:buNone/>
            </a:pPr>
            <a:r>
              <a:rPr lang="it-IT" sz="2400" dirty="0" smtClean="0"/>
              <a:t>Il </a:t>
            </a:r>
            <a:r>
              <a:rPr lang="it-IT" sz="2400" dirty="0"/>
              <a:t>sito </a:t>
            </a:r>
            <a:r>
              <a:rPr lang="it-IT" sz="2400" dirty="0" smtClean="0"/>
              <a:t>di </a:t>
            </a:r>
            <a:r>
              <a:rPr lang="it-IT" sz="2400" dirty="0"/>
              <a:t>Next.js fornisce informazioni dettagliate sul </a:t>
            </a:r>
            <a:r>
              <a:rPr lang="it-IT" sz="2400" dirty="0" err="1"/>
              <a:t>framework</a:t>
            </a:r>
            <a:r>
              <a:rPr lang="it-IT" sz="2400" dirty="0"/>
              <a:t>, inclusi tutorial, documentazione e risorse per gli sviluppatori. Il sito presenta un design moderno e intuitivo, con un layout pulito e una navigazione facile da utilizzare. </a:t>
            </a:r>
          </a:p>
        </p:txBody>
      </p:sp>
      <p:sp>
        <p:nvSpPr>
          <p:cNvPr id="4" name="Rettangolo 3"/>
          <p:cNvSpPr/>
          <p:nvPr/>
        </p:nvSpPr>
        <p:spPr>
          <a:xfrm>
            <a:off x="913795" y="577639"/>
            <a:ext cx="2382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Next.js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03" y="4847497"/>
            <a:ext cx="1363319" cy="130580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57" y="4931576"/>
            <a:ext cx="1137646" cy="1137646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913795" y="5767109"/>
            <a:ext cx="4441371" cy="38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4"/>
              </a:rPr>
              <a:t>https://nextjs.org/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5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10398639" cy="4058750"/>
          </a:xfrm>
        </p:spPr>
        <p:txBody>
          <a:bodyPr>
            <a:normAutofit/>
          </a:bodyPr>
          <a:lstStyle/>
          <a:p>
            <a:r>
              <a:rPr lang="it-IT" sz="2400" dirty="0" smtClean="0">
                <a:effectLst/>
              </a:rPr>
              <a:t>Fornisce </a:t>
            </a:r>
            <a:r>
              <a:rPr lang="it-IT" sz="2400" dirty="0">
                <a:effectLst/>
              </a:rPr>
              <a:t>funzionalità come l'autenticazione sociale, l'autenticazione multi-fattore e l'autenticazione JWT.</a:t>
            </a:r>
          </a:p>
          <a:p>
            <a:r>
              <a:rPr lang="it-IT" sz="2400" dirty="0">
                <a:effectLst/>
              </a:rPr>
              <a:t>Sito web dedicato a fornire informazioni e documentazione su NextAuth.js</a:t>
            </a:r>
          </a:p>
          <a:p>
            <a:r>
              <a:rPr lang="it-IT" sz="2400" dirty="0">
                <a:effectLst/>
              </a:rPr>
              <a:t>Offre una soluzione semplice e scalabile per l'autenticazione nelle applicazioni Next.js.</a:t>
            </a:r>
          </a:p>
          <a:p>
            <a:pPr marL="36900" indent="0">
              <a:buNone/>
            </a:pP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913795" y="629084"/>
            <a:ext cx="392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NextAuth.js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913795" y="597123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2"/>
              </a:rPr>
              <a:t>https://next-auth.js.org/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45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3" y="549920"/>
            <a:ext cx="5820839" cy="578563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52" y="549919"/>
            <a:ext cx="5221758" cy="57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>
                <a:effectLst/>
              </a:rPr>
              <a:t>React</a:t>
            </a:r>
            <a:r>
              <a:rPr lang="it-IT" dirty="0">
                <a:effectLst/>
              </a:rPr>
              <a:t> è una libreria JavaScript per la creazione di interfacce utente.</a:t>
            </a:r>
          </a:p>
          <a:p>
            <a:r>
              <a:rPr lang="it-IT" dirty="0">
                <a:effectLst/>
              </a:rPr>
              <a:t>Il sito ufficiale di </a:t>
            </a:r>
            <a:r>
              <a:rPr lang="it-IT" dirty="0" err="1">
                <a:effectLst/>
              </a:rPr>
              <a:t>React</a:t>
            </a:r>
            <a:r>
              <a:rPr lang="it-IT" dirty="0">
                <a:effectLst/>
              </a:rPr>
              <a:t> fornisce documentazione, guide e risorse per gli sviluppatori.</a:t>
            </a:r>
          </a:p>
          <a:p>
            <a:r>
              <a:rPr lang="it-IT" dirty="0">
                <a:effectLst/>
              </a:rPr>
              <a:t>È un punto di riferimento per chiunque voglia imparare o approfondire le conoscenze su </a:t>
            </a:r>
            <a:r>
              <a:rPr lang="it-IT" dirty="0" err="1">
                <a:effectLst/>
              </a:rPr>
              <a:t>React</a:t>
            </a:r>
            <a:r>
              <a:rPr lang="it-IT" dirty="0">
                <a:effectLst/>
              </a:rPr>
              <a:t>.</a:t>
            </a:r>
          </a:p>
          <a:p>
            <a:pPr marL="36900" indent="0">
              <a:buNone/>
            </a:pP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913795" y="537643"/>
            <a:ext cx="1901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React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13795" y="6062675"/>
            <a:ext cx="21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2"/>
              </a:rPr>
              <a:t>https://react.dev/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05" y="300445"/>
            <a:ext cx="5533605" cy="32529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04" y="3553369"/>
            <a:ext cx="5533605" cy="29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Il sito ufficiale di </a:t>
            </a:r>
            <a:r>
              <a:rPr lang="it-IT" dirty="0" err="1"/>
              <a:t>Tailwind</a:t>
            </a:r>
            <a:r>
              <a:rPr lang="it-IT" dirty="0"/>
              <a:t> CSS è il punto di riferimento per imparare e utilizzare il </a:t>
            </a:r>
            <a:r>
              <a:rPr lang="it-IT" dirty="0" err="1"/>
              <a:t>framework</a:t>
            </a:r>
            <a:r>
              <a:rPr lang="it-IT" dirty="0"/>
              <a:t> CSS. </a:t>
            </a:r>
            <a:r>
              <a:rPr lang="it-IT" dirty="0" err="1"/>
              <a:t>Tailwind</a:t>
            </a:r>
            <a:r>
              <a:rPr lang="it-IT" dirty="0"/>
              <a:t> CSS offre una vasta gamma di utility CSS che semplificano lo sviluppo di interfacce utente moderne e personalizzabili. Con una documentazione completa e una community attiva, il sito di </a:t>
            </a:r>
            <a:r>
              <a:rPr lang="it-IT" dirty="0" err="1"/>
              <a:t>Tailwind</a:t>
            </a:r>
            <a:r>
              <a:rPr lang="it-IT" dirty="0"/>
              <a:t> CSS fornisce risorse e supporto per sfruttare al massimo le potenzialità del </a:t>
            </a:r>
            <a:r>
              <a:rPr lang="it-IT" dirty="0" err="1"/>
              <a:t>framework</a:t>
            </a:r>
            <a:r>
              <a:rPr lang="it-IT" dirty="0"/>
              <a:t>.</a:t>
            </a:r>
          </a:p>
        </p:txBody>
      </p:sp>
      <p:sp>
        <p:nvSpPr>
          <p:cNvPr id="5" name="Rettangolo 4"/>
          <p:cNvSpPr/>
          <p:nvPr/>
        </p:nvSpPr>
        <p:spPr>
          <a:xfrm>
            <a:off x="913795" y="678491"/>
            <a:ext cx="4401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Tailwind</a:t>
            </a:r>
            <a:r>
              <a:rPr lang="it-I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CSS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13795" y="5921827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2"/>
              </a:rPr>
              <a:t>https://tailwindcss.com/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70" y="0"/>
            <a:ext cx="4193789" cy="281983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023" y="2751903"/>
            <a:ext cx="3705285" cy="41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143</TotalTime>
  <Words>223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Ardesia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Polli</dc:creator>
  <cp:lastModifiedBy>Andrea Polli</cp:lastModifiedBy>
  <cp:revision>10</cp:revision>
  <dcterms:created xsi:type="dcterms:W3CDTF">2024-01-22T09:53:14Z</dcterms:created>
  <dcterms:modified xsi:type="dcterms:W3CDTF">2024-01-23T08:11:34Z</dcterms:modified>
</cp:coreProperties>
</file>