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00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2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D965-FCAF-764A-87CF-27A8662D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B87C2-999F-584D-A638-782E628B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F8B3-D386-484D-A382-3AB0609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AF1F-F068-C848-80AC-52245B2A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9986-7133-6340-AC59-570B7D82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1E7-116B-1E41-949B-06665CC3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C9DBF-DE96-D840-A90B-3EC7C8B4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C04B-C9F1-4045-82B5-B60105FF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D682-CE0C-A24D-BFE2-ED2B9AE3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DA60-5E3A-8A41-B51F-1CF96480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8767-61E9-E647-BD53-D18FD547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1BFC4-13AC-894D-9E08-AD695A6C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C721-5F71-0547-8893-EEB44CA9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51E-A90A-974D-BE4B-784C2971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D3E2-D425-1247-961F-6A7D92AC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076E-5227-3740-9ACC-97F94404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8BB9-B2CC-CE48-91F5-072A9A7D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892C-5A06-B441-A5A7-FB9C6D51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8C5D-A3ED-2645-87BB-095A1F2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9DC7-A7C8-C242-9766-6061DCD5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BD67-AE9E-A648-A527-F6007148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2961-B7CC-D844-8BCD-E132B80D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CEDF-1AF9-E04B-9497-938DAA89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62A1-A3AA-7B4F-8CBB-1AA055E9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B18C-4155-6947-9B9D-0F4C0A63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5D9A-96C6-7D49-9853-90D33FCB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EE0B-3929-8441-978A-A188C6866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DC357-EA3B-994D-B36E-0818054E4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A595A-F991-A349-A067-CB22ECA4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1AFE3-DB2C-2649-8D4B-E363E7E2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D37F0-D291-E04A-B331-73FB8E90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0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9CE4-86E8-3645-B2CD-CC7B6190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6EAA-B7A1-0641-90A0-7AF354D8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8717C-1961-F04B-8906-97ADB3A0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1D1C8-D6B8-394E-B5F8-5982B39E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5182A-11AE-6142-8196-520CCA7F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F2F81-4D40-774C-B518-89EAD640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8B9-7ECC-5742-B0A4-11CF8B6C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FA498-7178-FE4B-AE04-2718D6F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745C-0DE2-6D4B-95D2-65B5268F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F1235-3E65-2B4D-9B17-78176E65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7A233-C360-4E45-BD97-0238FD0E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2FED1-B6CF-AE45-B4C6-4514C360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2AAE3-682C-9C43-9889-68294F26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8534-A4E8-7D4B-B678-8EC317B9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BBB1-DEC9-3044-A385-9CA896FD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0AB8-8D2F-AC42-8076-AFD540D0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76F4-CE5B-0E46-BBAE-2D131E5C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FD0D9-8AB6-D046-885B-0449831B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FB19-F1AB-AF42-A33E-19791180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C3B10-EAE5-9243-8D75-F95536AB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0F4E2-695A-D74C-B969-30AE16DC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778F-8C44-314A-82CE-CF52183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D1B1B-DED3-224F-BE61-C94D5EA2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2F10-B75F-FC4B-ADD2-342FE8EE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52D18-C23C-1741-9F54-875958B4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6832-5657-154B-847E-4C4FEF86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3B824-60AF-AD4D-9E06-BA92281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B688-18E4-4341-BAB0-B6FEA780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D97B-BBFC-3048-9A86-2BE2E939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76B1-7FC1-5643-AC61-061914CE0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B45-6CD9-9F43-B81E-53ADF6595AF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B9EA-BA7D-0F4E-AC8B-1E854B690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E28F-6CF1-8C4F-93C9-F73F7DB90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9D27-AFF3-5A47-8F3F-89029B9F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FA2BB-2364-784C-8EC0-5C0978EAD265}"/>
              </a:ext>
            </a:extLst>
          </p:cNvPr>
          <p:cNvSpPr/>
          <p:nvPr/>
        </p:nvSpPr>
        <p:spPr>
          <a:xfrm>
            <a:off x="569626" y="599607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C6E334-A9AA-5B45-B162-08B5F3CAA48B}"/>
              </a:ext>
            </a:extLst>
          </p:cNvPr>
          <p:cNvSpPr/>
          <p:nvPr/>
        </p:nvSpPr>
        <p:spPr>
          <a:xfrm>
            <a:off x="10690485" y="599606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7D1760-1BA6-7D49-A874-DBF68850793E}"/>
              </a:ext>
            </a:extLst>
          </p:cNvPr>
          <p:cNvSpPr/>
          <p:nvPr/>
        </p:nvSpPr>
        <p:spPr>
          <a:xfrm>
            <a:off x="569626" y="5179102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EC995D-A03A-7848-B401-2490FDC34422}"/>
              </a:ext>
            </a:extLst>
          </p:cNvPr>
          <p:cNvSpPr/>
          <p:nvPr/>
        </p:nvSpPr>
        <p:spPr>
          <a:xfrm>
            <a:off x="10690485" y="5179102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6ED34-02F8-0744-B26B-9DEE90E533C3}"/>
              </a:ext>
            </a:extLst>
          </p:cNvPr>
          <p:cNvSpPr/>
          <p:nvPr/>
        </p:nvSpPr>
        <p:spPr>
          <a:xfrm>
            <a:off x="4214734" y="1678897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FC0672-EA9A-424D-A9FD-34596CC16FCC}"/>
              </a:ext>
            </a:extLst>
          </p:cNvPr>
          <p:cNvSpPr/>
          <p:nvPr/>
        </p:nvSpPr>
        <p:spPr>
          <a:xfrm>
            <a:off x="7045377" y="1678897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45AF0-EB09-8B41-A107-49517E351D2B}"/>
              </a:ext>
            </a:extLst>
          </p:cNvPr>
          <p:cNvSpPr/>
          <p:nvPr/>
        </p:nvSpPr>
        <p:spPr>
          <a:xfrm>
            <a:off x="4214734" y="4099813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8F238-63BC-3944-9B91-B85E90368F26}"/>
              </a:ext>
            </a:extLst>
          </p:cNvPr>
          <p:cNvSpPr/>
          <p:nvPr/>
        </p:nvSpPr>
        <p:spPr>
          <a:xfrm>
            <a:off x="7045377" y="4099813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38A558-51F6-894D-BE23-911D1A485F18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663908" y="1139252"/>
            <a:ext cx="90265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212B9C-E463-594A-9D81-96942606694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663908" y="5718748"/>
            <a:ext cx="9026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D02416-C812-F44E-89B8-B0276D37E5B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116767" y="1678898"/>
            <a:ext cx="0" cy="350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2C177-0C90-4E43-B004-72DBF37D74B8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1237626" y="1678897"/>
            <a:ext cx="0" cy="350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895400-8085-CC4F-8D90-79ECE09358DC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1503654" y="1520839"/>
            <a:ext cx="2711080" cy="697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A8ADC4-F4FB-CB4D-8CCF-EEED507171D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309016" y="2218543"/>
            <a:ext cx="17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F2DC4B-DE9A-B944-9E24-E83C8B659310}"/>
              </a:ext>
            </a:extLst>
          </p:cNvPr>
          <p:cNvCxnSpPr>
            <a:cxnSpLocks/>
            <a:stCxn id="9" idx="6"/>
            <a:endCxn id="5" idx="3"/>
          </p:cNvCxnSpPr>
          <p:nvPr/>
        </p:nvCxnSpPr>
        <p:spPr>
          <a:xfrm flipV="1">
            <a:off x="8139659" y="1520838"/>
            <a:ext cx="2711080" cy="69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2C5D5D-652C-A641-A765-F9D00FCEB134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761875" y="2758188"/>
            <a:ext cx="0" cy="13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67714-CDA8-B640-83BF-6B37788522C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309016" y="4639459"/>
            <a:ext cx="17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55131E-2759-1E40-B7A0-4AC59A89C4E0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7592518" y="2758188"/>
            <a:ext cx="0" cy="13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FB6CC5-B825-2049-955D-C5B0B1187257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503654" y="4639459"/>
            <a:ext cx="2711080" cy="69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2E971C-6C99-A24B-B253-B1EFFC6224FD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8139659" y="4639459"/>
            <a:ext cx="2711080" cy="69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59F39-96E0-8648-A19F-4BD6463F96DB}"/>
              </a:ext>
            </a:extLst>
          </p:cNvPr>
          <p:cNvSpPr txBox="1"/>
          <p:nvPr/>
        </p:nvSpPr>
        <p:spPr>
          <a:xfrm>
            <a:off x="5857794" y="27644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382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0C6E334-A9AA-5B45-B162-08B5F3CAA48B}"/>
              </a:ext>
            </a:extLst>
          </p:cNvPr>
          <p:cNvSpPr/>
          <p:nvPr/>
        </p:nvSpPr>
        <p:spPr>
          <a:xfrm>
            <a:off x="10690485" y="599606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7D1760-1BA6-7D49-A874-DBF68850793E}"/>
              </a:ext>
            </a:extLst>
          </p:cNvPr>
          <p:cNvSpPr/>
          <p:nvPr/>
        </p:nvSpPr>
        <p:spPr>
          <a:xfrm>
            <a:off x="569626" y="5179102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EC995D-A03A-7848-B401-2490FDC34422}"/>
              </a:ext>
            </a:extLst>
          </p:cNvPr>
          <p:cNvSpPr/>
          <p:nvPr/>
        </p:nvSpPr>
        <p:spPr>
          <a:xfrm>
            <a:off x="10690485" y="5179102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6ED34-02F8-0744-B26B-9DEE90E533C3}"/>
              </a:ext>
            </a:extLst>
          </p:cNvPr>
          <p:cNvSpPr/>
          <p:nvPr/>
        </p:nvSpPr>
        <p:spPr>
          <a:xfrm>
            <a:off x="4214734" y="1678897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FC0672-EA9A-424D-A9FD-34596CC16FCC}"/>
              </a:ext>
            </a:extLst>
          </p:cNvPr>
          <p:cNvSpPr/>
          <p:nvPr/>
        </p:nvSpPr>
        <p:spPr>
          <a:xfrm>
            <a:off x="7045377" y="1678897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45AF0-EB09-8B41-A107-49517E351D2B}"/>
              </a:ext>
            </a:extLst>
          </p:cNvPr>
          <p:cNvSpPr/>
          <p:nvPr/>
        </p:nvSpPr>
        <p:spPr>
          <a:xfrm>
            <a:off x="4214734" y="4099813"/>
            <a:ext cx="1094282" cy="10792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8F238-63BC-3944-9B91-B85E90368F26}"/>
              </a:ext>
            </a:extLst>
          </p:cNvPr>
          <p:cNvSpPr/>
          <p:nvPr/>
        </p:nvSpPr>
        <p:spPr>
          <a:xfrm>
            <a:off x="7045377" y="4099813"/>
            <a:ext cx="1094282" cy="107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212B9C-E463-594A-9D81-96942606694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663908" y="5718748"/>
            <a:ext cx="9026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2C177-0C90-4E43-B004-72DBF37D74B8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1237626" y="1678897"/>
            <a:ext cx="0" cy="350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A8ADC4-F4FB-CB4D-8CCF-EEED507171D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309016" y="2218543"/>
            <a:ext cx="17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F2DC4B-DE9A-B944-9E24-E83C8B659310}"/>
              </a:ext>
            </a:extLst>
          </p:cNvPr>
          <p:cNvCxnSpPr>
            <a:cxnSpLocks/>
            <a:stCxn id="9" idx="6"/>
            <a:endCxn id="5" idx="3"/>
          </p:cNvCxnSpPr>
          <p:nvPr/>
        </p:nvCxnSpPr>
        <p:spPr>
          <a:xfrm flipV="1">
            <a:off x="8139659" y="1520838"/>
            <a:ext cx="2711080" cy="69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2C5D5D-652C-A641-A765-F9D00FCEB134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761875" y="2758188"/>
            <a:ext cx="0" cy="13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67714-CDA8-B640-83BF-6B37788522C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309016" y="4639459"/>
            <a:ext cx="17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55131E-2759-1E40-B7A0-4AC59A89C4E0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7592518" y="2758188"/>
            <a:ext cx="0" cy="13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FB6CC5-B825-2049-955D-C5B0B1187257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503654" y="4639459"/>
            <a:ext cx="2711080" cy="69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2E971C-6C99-A24B-B253-B1EFFC6224FD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8139659" y="4639459"/>
            <a:ext cx="2711080" cy="69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59F39-96E0-8648-A19F-4BD6463F96DB}"/>
              </a:ext>
            </a:extLst>
          </p:cNvPr>
          <p:cNvSpPr txBox="1"/>
          <p:nvPr/>
        </p:nvSpPr>
        <p:spPr>
          <a:xfrm>
            <a:off x="5800085" y="276440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G’</a:t>
            </a:r>
          </a:p>
        </p:txBody>
      </p:sp>
    </p:spTree>
    <p:extLst>
      <p:ext uri="{BB962C8B-B14F-4D97-AF65-F5344CB8AC3E}">
        <p14:creationId xmlns:p14="http://schemas.microsoft.com/office/powerpoint/2010/main" val="17493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0C6E334-A9AA-5B45-B162-08B5F3CAA48B}"/>
              </a:ext>
            </a:extLst>
          </p:cNvPr>
          <p:cNvSpPr/>
          <p:nvPr/>
        </p:nvSpPr>
        <p:spPr>
          <a:xfrm>
            <a:off x="10690485" y="599606"/>
            <a:ext cx="1094282" cy="10792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7D1760-1BA6-7D49-A874-DBF68850793E}"/>
              </a:ext>
            </a:extLst>
          </p:cNvPr>
          <p:cNvSpPr/>
          <p:nvPr/>
        </p:nvSpPr>
        <p:spPr>
          <a:xfrm>
            <a:off x="569626" y="5179102"/>
            <a:ext cx="1094282" cy="10792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EC995D-A03A-7848-B401-2490FDC34422}"/>
              </a:ext>
            </a:extLst>
          </p:cNvPr>
          <p:cNvSpPr/>
          <p:nvPr/>
        </p:nvSpPr>
        <p:spPr>
          <a:xfrm>
            <a:off x="10690485" y="5179102"/>
            <a:ext cx="1094282" cy="10792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6ED34-02F8-0744-B26B-9DEE90E533C3}"/>
              </a:ext>
            </a:extLst>
          </p:cNvPr>
          <p:cNvSpPr/>
          <p:nvPr/>
        </p:nvSpPr>
        <p:spPr>
          <a:xfrm>
            <a:off x="4214734" y="1678897"/>
            <a:ext cx="1094282" cy="10792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FC0672-EA9A-424D-A9FD-34596CC16FCC}"/>
              </a:ext>
            </a:extLst>
          </p:cNvPr>
          <p:cNvSpPr/>
          <p:nvPr/>
        </p:nvSpPr>
        <p:spPr>
          <a:xfrm>
            <a:off x="7045377" y="1678897"/>
            <a:ext cx="1094282" cy="10792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45AF0-EB09-8B41-A107-49517E351D2B}"/>
              </a:ext>
            </a:extLst>
          </p:cNvPr>
          <p:cNvSpPr/>
          <p:nvPr/>
        </p:nvSpPr>
        <p:spPr>
          <a:xfrm>
            <a:off x="4214734" y="4099813"/>
            <a:ext cx="1094282" cy="10792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8F238-63BC-3944-9B91-B85E90368F26}"/>
              </a:ext>
            </a:extLst>
          </p:cNvPr>
          <p:cNvSpPr/>
          <p:nvPr/>
        </p:nvSpPr>
        <p:spPr>
          <a:xfrm>
            <a:off x="7045377" y="4099813"/>
            <a:ext cx="1094282" cy="10792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212B9C-E463-594A-9D81-96942606694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663908" y="5718748"/>
            <a:ext cx="9026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2C177-0C90-4E43-B004-72DBF37D74B8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1237626" y="1678897"/>
            <a:ext cx="0" cy="350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A8ADC4-F4FB-CB4D-8CCF-EEED507171D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309016" y="2218543"/>
            <a:ext cx="17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F2DC4B-DE9A-B944-9E24-E83C8B659310}"/>
              </a:ext>
            </a:extLst>
          </p:cNvPr>
          <p:cNvCxnSpPr>
            <a:cxnSpLocks/>
            <a:stCxn id="9" idx="6"/>
            <a:endCxn id="5" idx="3"/>
          </p:cNvCxnSpPr>
          <p:nvPr/>
        </p:nvCxnSpPr>
        <p:spPr>
          <a:xfrm flipV="1">
            <a:off x="8139659" y="1520838"/>
            <a:ext cx="2711080" cy="69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2C5D5D-652C-A641-A765-F9D00FCEB134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761875" y="2758188"/>
            <a:ext cx="0" cy="13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67714-CDA8-B640-83BF-6B37788522C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309016" y="4639459"/>
            <a:ext cx="17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55131E-2759-1E40-B7A0-4AC59A89C4E0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7592518" y="2758188"/>
            <a:ext cx="0" cy="13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FB6CC5-B825-2049-955D-C5B0B1187257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503654" y="4639459"/>
            <a:ext cx="2711080" cy="69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2E971C-6C99-A24B-B253-B1EFFC6224FD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8139659" y="4639459"/>
            <a:ext cx="2711080" cy="69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59F39-96E0-8648-A19F-4BD6463F96DB}"/>
              </a:ext>
            </a:extLst>
          </p:cNvPr>
          <p:cNvSpPr txBox="1"/>
          <p:nvPr/>
        </p:nvSpPr>
        <p:spPr>
          <a:xfrm>
            <a:off x="5800085" y="276440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G’</a:t>
            </a:r>
          </a:p>
        </p:txBody>
      </p:sp>
    </p:spTree>
    <p:extLst>
      <p:ext uri="{BB962C8B-B14F-4D97-AF65-F5344CB8AC3E}">
        <p14:creationId xmlns:p14="http://schemas.microsoft.com/office/powerpoint/2010/main" val="341399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Torres</dc:creator>
  <cp:lastModifiedBy>Paolo Torres</cp:lastModifiedBy>
  <cp:revision>6</cp:revision>
  <dcterms:created xsi:type="dcterms:W3CDTF">2021-04-19T18:35:40Z</dcterms:created>
  <dcterms:modified xsi:type="dcterms:W3CDTF">2021-04-19T19:04:33Z</dcterms:modified>
</cp:coreProperties>
</file>