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00"/>
    <p:restoredTop sz="94677"/>
  </p:normalViewPr>
  <p:slideViewPr>
    <p:cSldViewPr snapToGrid="0" snapToObjects="1">
      <p:cViewPr varScale="1">
        <p:scale>
          <a:sx n="86" d="100"/>
          <a:sy n="86" d="100"/>
        </p:scale>
        <p:origin x="24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BC21-A052-064E-B569-B7C458E5F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4C3A5-9617-B34E-BB78-BC86D105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1B81-0344-E046-9A9E-9D7F1861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FC94-6E73-9D4D-AF33-0C6DA742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4A5D-FD12-D946-A9DF-7CB55B2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1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1FD3-BE15-9343-9C77-77590BDC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99A2-DD3B-C245-982A-5675F3EB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DBD1-9BF3-6F40-BEB5-FCB9027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199E-8442-8B41-9490-7001FC0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AD78-ABCD-624A-B13B-E1B59E08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94031-26E8-A34C-AFF3-594AC7B8B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2BA41-3E02-B640-B20A-0E278939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73DD-C4E3-A045-B2A4-42134EB1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EB56-A785-ED44-9ED7-F763146E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C015-9A0D-CD43-A075-D1F11660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558D-F2D0-7A4D-BECA-7DD06A1C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B18D-85A7-3B4C-81DF-FA62A885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365-63BD-0544-881C-801691ED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8FF9-9851-F448-8ABF-C60978B7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7769-6DF9-0B47-A047-4C79614B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BD3-1FE6-F047-A16F-32759BA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7B99D-35E5-1B41-ADFC-656D82DC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F7CD-134E-6C4F-9A25-5CE1F52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B3C05-9F85-0949-8FEE-C3F15460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3BD3-C4B1-BC47-A3F9-4A6B3278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5459-13B3-3444-9D25-8D9BAB0C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ECAE-BE50-FB4C-97F9-85E7AD364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89C5-4515-764E-8D95-30D15F362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04F6-A8E9-9641-97E6-19523AAD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A794-F412-F640-A790-D781EF1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A5E39-838F-5E47-9CA9-179BDA06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8B9F-198D-174A-BFF0-48DBA2F1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DD41B-D663-0C49-BF39-4207ACB0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1BCC-1241-FA4E-8C6F-8573534B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B9FC6-4E78-5447-B329-659E9D9DB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45BA6-2CA9-794C-AAE6-E271CD89C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1B56E-8808-CE40-8F58-5EB45501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868AE-B046-074A-BEBD-0CA6DEAD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19536-C32E-7143-90E8-A9740744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4F55-218D-064C-9DE0-F08B235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91CB7-6779-8743-9632-34C731C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193BC-03ED-FC4B-9AD1-0028C56B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C62D6-18E2-F84B-9013-1176E854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BC498-5F69-7640-9CDD-6130B4D9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B3054-DDF4-AE4E-8A0A-B25B3B87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F854F-87D7-794E-A471-B7FEF126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87A1-D4F4-584F-83C1-BDDE1104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7B79-72A2-4D42-9F14-9C20C752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F09B-46DE-134D-9103-715D6B349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2C60-F90C-FD4E-875D-D505284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CD140-8654-0D41-B3B4-09EB279C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9192-60C6-6043-A5D0-5DE52367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2C9-D9D0-D340-A7B3-8B16EBD8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1C40B-B70D-9740-B6C8-6C04D8C4F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C921-8F11-9E4B-944A-D73857611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0073-1B55-4243-BDC0-03672169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8BD50-5CCA-8946-9F5C-ABB11A84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BCC1E-7D97-3D4F-A46A-E24C6E46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2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13E2-D7CC-4B43-B20A-1379E403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BAA5-91EA-834B-8C9C-7C6EB98F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6051-7230-694F-BCE1-DC2C62B7E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050D-0359-2F44-989F-3B36A24E9C0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3354-440B-F04A-8638-AAD92B9D6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B345-4576-CF4A-A648-F77FE6E7F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4784-123C-CF42-8867-0A20D9DA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7924B0C-128D-B84A-AD02-0EC5E2F807F8}"/>
              </a:ext>
            </a:extLst>
          </p:cNvPr>
          <p:cNvSpPr txBox="1"/>
          <p:nvPr/>
        </p:nvSpPr>
        <p:spPr>
          <a:xfrm>
            <a:off x="5382503" y="109428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(1, 10)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55BB1-E6A6-A548-8B90-7DDBDF21C07A}"/>
              </a:ext>
            </a:extLst>
          </p:cNvPr>
          <p:cNvSpPr txBox="1"/>
          <p:nvPr/>
        </p:nvSpPr>
        <p:spPr>
          <a:xfrm>
            <a:off x="2142136" y="208613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(1, 5)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3F9C5A-E2E8-7446-9FB4-FE72B8287BD4}"/>
              </a:ext>
            </a:extLst>
          </p:cNvPr>
          <p:cNvSpPr txBox="1"/>
          <p:nvPr/>
        </p:nvSpPr>
        <p:spPr>
          <a:xfrm>
            <a:off x="8242248" y="208613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(6, 10)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30AC0-50F0-6D4F-AED5-60DF5E9FBB18}"/>
              </a:ext>
            </a:extLst>
          </p:cNvPr>
          <p:cNvSpPr txBox="1"/>
          <p:nvPr/>
        </p:nvSpPr>
        <p:spPr>
          <a:xfrm>
            <a:off x="797686" y="324933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(1, 3)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2F408-5C03-9E4F-A273-2DA36CDEBB17}"/>
              </a:ext>
            </a:extLst>
          </p:cNvPr>
          <p:cNvSpPr txBox="1"/>
          <p:nvPr/>
        </p:nvSpPr>
        <p:spPr>
          <a:xfrm>
            <a:off x="3665900" y="324433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(4, 5)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C5BC7-9BDE-6D45-89EC-04938543C2A0}"/>
              </a:ext>
            </a:extLst>
          </p:cNvPr>
          <p:cNvSpPr txBox="1"/>
          <p:nvPr/>
        </p:nvSpPr>
        <p:spPr>
          <a:xfrm>
            <a:off x="-4555" y="4386085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(1, 2)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11E8E2-D58A-674C-8752-8DA0E4CCB16E}"/>
              </a:ext>
            </a:extLst>
          </p:cNvPr>
          <p:cNvSpPr txBox="1"/>
          <p:nvPr/>
        </p:nvSpPr>
        <p:spPr>
          <a:xfrm>
            <a:off x="1386592" y="438151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(3, 3)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F3E03-F423-7D4F-A591-D4E15B1E6734}"/>
              </a:ext>
            </a:extLst>
          </p:cNvPr>
          <p:cNvSpPr txBox="1"/>
          <p:nvPr/>
        </p:nvSpPr>
        <p:spPr>
          <a:xfrm>
            <a:off x="3103711" y="43908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(4, 4)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3D4F96-365F-3449-B47A-572B8E74C8D7}"/>
              </a:ext>
            </a:extLst>
          </p:cNvPr>
          <p:cNvSpPr txBox="1"/>
          <p:nvPr/>
        </p:nvSpPr>
        <p:spPr>
          <a:xfrm>
            <a:off x="4449222" y="43908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(5, 5)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5A0FC-DB8C-B24C-AC27-26346FE9D6E7}"/>
              </a:ext>
            </a:extLst>
          </p:cNvPr>
          <p:cNvSpPr txBox="1"/>
          <p:nvPr/>
        </p:nvSpPr>
        <p:spPr>
          <a:xfrm>
            <a:off x="6809080" y="324433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(6, 8)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8FABC1-97CA-FE41-880B-36F87E2AFD5A}"/>
              </a:ext>
            </a:extLst>
          </p:cNvPr>
          <p:cNvSpPr txBox="1"/>
          <p:nvPr/>
        </p:nvSpPr>
        <p:spPr>
          <a:xfrm>
            <a:off x="9934491" y="324433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(9, 10)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7F5B6-5B02-4341-8FE1-6C9EE4479CF2}"/>
              </a:ext>
            </a:extLst>
          </p:cNvPr>
          <p:cNvSpPr txBox="1"/>
          <p:nvPr/>
        </p:nvSpPr>
        <p:spPr>
          <a:xfrm>
            <a:off x="6154093" y="441441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(6, 7)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C64A4C-5DD9-BF44-A8FE-DA07F6606736}"/>
              </a:ext>
            </a:extLst>
          </p:cNvPr>
          <p:cNvSpPr txBox="1"/>
          <p:nvPr/>
        </p:nvSpPr>
        <p:spPr>
          <a:xfrm>
            <a:off x="7513871" y="441003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(8, 8)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0B6C05-F0AB-EC48-8A48-E29BA6A91513}"/>
              </a:ext>
            </a:extLst>
          </p:cNvPr>
          <p:cNvSpPr txBox="1"/>
          <p:nvPr/>
        </p:nvSpPr>
        <p:spPr>
          <a:xfrm>
            <a:off x="9246231" y="438629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(9, 9)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4A3D2F-D7C8-054E-B862-4F9E3E3F2427}"/>
              </a:ext>
            </a:extLst>
          </p:cNvPr>
          <p:cNvSpPr txBox="1"/>
          <p:nvPr/>
        </p:nvSpPr>
        <p:spPr>
          <a:xfrm>
            <a:off x="10647988" y="438608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(10, 10)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F311DF-018C-BC4B-837C-8C1B7405862F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2797123" y="1463613"/>
            <a:ext cx="3298877" cy="622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E01F6F-9FAF-7C46-87D2-E92C691A49F4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6096000" y="1463613"/>
            <a:ext cx="2859745" cy="622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D6DDD6-6BBE-9840-8DA0-C44F5832D212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1452673" y="2455463"/>
            <a:ext cx="1344450" cy="793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31A217-1879-9545-9AB3-3131A7681F6B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2797123" y="2455463"/>
            <a:ext cx="1523764" cy="78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C80F49-09B2-BF49-8EE3-8EFBEB55CCD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50432" y="3618663"/>
            <a:ext cx="802241" cy="767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9A7D1B-FCAD-CF4B-8846-BF450DA4347A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H="1" flipV="1">
            <a:off x="1452673" y="3618663"/>
            <a:ext cx="588906" cy="76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0798E8-BCF0-3242-80D0-AA0B048A2DAD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3758698" y="3613666"/>
            <a:ext cx="562189" cy="777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313987-0949-F44E-A852-DA0B5476E4B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4320887" y="3613666"/>
            <a:ext cx="783322" cy="777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549CD7-8170-9D4E-A7D7-60BF410A66F8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7464067" y="2455463"/>
            <a:ext cx="1491678" cy="78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B9EBEB1-8A7A-E64A-988E-D919F212D603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8955745" y="2455463"/>
            <a:ext cx="1692243" cy="78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DEBFD10-15F6-D741-88AC-5CA6BD9E0301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6809080" y="3613666"/>
            <a:ext cx="654987" cy="800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373868-A95F-5747-BC7B-84EACE345850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7464067" y="3613666"/>
            <a:ext cx="704791" cy="79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D022AC-2291-8A49-9BA9-CCC8AA1E91C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9901218" y="3613666"/>
            <a:ext cx="746770" cy="77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83F924-89AB-2C42-9679-73C2B69BBA96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10647988" y="3613666"/>
            <a:ext cx="772006" cy="772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F9E431A-E983-8741-96D0-A6E11DB49F12}"/>
              </a:ext>
            </a:extLst>
          </p:cNvPr>
          <p:cNvSpPr txBox="1"/>
          <p:nvPr/>
        </p:nvSpPr>
        <p:spPr>
          <a:xfrm>
            <a:off x="-4555" y="552637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(1, 1)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E33FED-1DBF-7848-8AC1-AB0AB425F622}"/>
              </a:ext>
            </a:extLst>
          </p:cNvPr>
          <p:cNvSpPr txBox="1"/>
          <p:nvPr/>
        </p:nvSpPr>
        <p:spPr>
          <a:xfrm>
            <a:off x="1305419" y="551369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(2, 2)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5CF6F7-FCED-824B-8EEF-212B42B61C1D}"/>
              </a:ext>
            </a:extLst>
          </p:cNvPr>
          <p:cNvSpPr txBox="1"/>
          <p:nvPr/>
        </p:nvSpPr>
        <p:spPr>
          <a:xfrm>
            <a:off x="6154093" y="551369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(6, 6)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A5664A-C0B6-5A44-B0E3-1A029B6FA234}"/>
              </a:ext>
            </a:extLst>
          </p:cNvPr>
          <p:cNvSpPr txBox="1"/>
          <p:nvPr/>
        </p:nvSpPr>
        <p:spPr>
          <a:xfrm>
            <a:off x="7464067" y="5513697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SqSum</a:t>
            </a:r>
            <a:r>
              <a:rPr lang="en-US" dirty="0"/>
              <a:t>(7, 7)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9C2FDB-9FDB-0E45-87C4-1A69C630F1CE}"/>
              </a:ext>
            </a:extLst>
          </p:cNvPr>
          <p:cNvCxnSpPr>
            <a:cxnSpLocks/>
            <a:stCxn id="78" idx="0"/>
            <a:endCxn id="27" idx="2"/>
          </p:cNvCxnSpPr>
          <p:nvPr/>
        </p:nvCxnSpPr>
        <p:spPr>
          <a:xfrm flipV="1">
            <a:off x="650432" y="4755417"/>
            <a:ext cx="0" cy="770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BF0E4A-67D8-D242-94B7-0536B574C818}"/>
              </a:ext>
            </a:extLst>
          </p:cNvPr>
          <p:cNvCxnSpPr>
            <a:cxnSpLocks/>
            <a:stCxn id="27" idx="2"/>
            <a:endCxn id="79" idx="0"/>
          </p:cNvCxnSpPr>
          <p:nvPr/>
        </p:nvCxnSpPr>
        <p:spPr>
          <a:xfrm>
            <a:off x="650432" y="4755417"/>
            <a:ext cx="1309974" cy="758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1AF8602-E353-0B40-8D20-94165EAF375A}"/>
              </a:ext>
            </a:extLst>
          </p:cNvPr>
          <p:cNvCxnSpPr>
            <a:cxnSpLocks/>
            <a:stCxn id="80" idx="0"/>
            <a:endCxn id="33" idx="2"/>
          </p:cNvCxnSpPr>
          <p:nvPr/>
        </p:nvCxnSpPr>
        <p:spPr>
          <a:xfrm flipV="1">
            <a:off x="6809080" y="4783751"/>
            <a:ext cx="0" cy="72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626DF4E-4585-9B4A-97F2-26375B2516EB}"/>
              </a:ext>
            </a:extLst>
          </p:cNvPr>
          <p:cNvCxnSpPr>
            <a:cxnSpLocks/>
            <a:stCxn id="81" idx="0"/>
            <a:endCxn id="33" idx="2"/>
          </p:cNvCxnSpPr>
          <p:nvPr/>
        </p:nvCxnSpPr>
        <p:spPr>
          <a:xfrm flipH="1" flipV="1">
            <a:off x="6809080" y="4783751"/>
            <a:ext cx="1309974" cy="72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Torres</dc:creator>
  <cp:lastModifiedBy>Paolo Torres</cp:lastModifiedBy>
  <cp:revision>2</cp:revision>
  <dcterms:created xsi:type="dcterms:W3CDTF">2021-04-19T22:12:05Z</dcterms:created>
  <dcterms:modified xsi:type="dcterms:W3CDTF">2021-04-19T22:34:15Z</dcterms:modified>
</cp:coreProperties>
</file>