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4789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77E94-BA01-6448-B2D1-13968D57D6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5A6063-6FE2-DF4B-B37C-46A928AF52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4E9993-7807-1144-8256-5529264CB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C711-FD6F-744B-88AD-BB257A68E1A4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6532B-55EA-6645-BCE3-CB2318147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783D8-0C8F-0E4D-B1FF-7029CBDDC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A4683-5A76-824D-847C-6C1392438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73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2F3EC-9D53-ED4B-9FA2-BE3791B8E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3A0DED-900D-B447-A949-9B84D97547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699C9-7867-C845-8738-61B958316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C711-FD6F-744B-88AD-BB257A68E1A4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F1A0E-0AA6-9B4F-A24B-010732B53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F83D1-5A17-5B4D-9705-42476EB29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A4683-5A76-824D-847C-6C1392438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41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84F2A6-2313-AA40-A6BA-8DE8B5A422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AF7DEC-FA01-E54F-8D3B-6244512F6B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05955-4328-3644-A55C-B55E7527A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C711-FD6F-744B-88AD-BB257A68E1A4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ED9BD9-2645-8F49-AED0-EBF24DCE4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BE23E-2D5A-4A41-A1E9-0B220F697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A4683-5A76-824D-847C-6C1392438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636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A78D2-FD8E-3E48-B274-FC9E9519A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5F853-F013-7742-8280-C2F567AC1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3E49A-7E90-8B4D-9252-62E096F05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C711-FD6F-744B-88AD-BB257A68E1A4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37E18-FD13-9C41-A201-81FF30FCE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C1126-FD79-0C47-AEFF-737D70DFE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A4683-5A76-824D-847C-6C1392438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991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12029-E95A-9B49-8330-11F58397E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8CDD57-807D-164C-B90D-7E4DFE35AE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16ACAD-D3C0-4340-BA55-4A1DDA09A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C711-FD6F-744B-88AD-BB257A68E1A4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E3B482-F88E-5F48-A58C-8D27EC9C8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D7A35-4862-2447-8F6E-0A5F23B97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A4683-5A76-824D-847C-6C1392438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682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DE62F-3C56-814D-B0CB-B46047243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C77D9-9AB8-1B4B-A065-0249793CB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5669D1-6B66-A24B-9CD1-03E91FBE55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20DB1C-6D6A-0B44-B02B-9FDC0F34C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C711-FD6F-744B-88AD-BB257A68E1A4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B55C36-AFF7-6446-AFDF-EDEB8CB8E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5EC48E-782A-9A4C-9A39-8F7007E80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A4683-5A76-824D-847C-6C1392438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274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EC86E-92EE-734F-B2A1-2768AA73E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950FD2-28CC-4041-AFAC-32A43CC683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6A2953-F85F-5944-9332-D1DA47F1FA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4C28FF-25EC-7646-A4EF-0DCE3753FC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78FEB5-FA2F-CD42-A819-7CD634453D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4B3CA1-109E-1243-A799-888018FFA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C711-FD6F-744B-88AD-BB257A68E1A4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7E3FFF-A20A-1B4C-B6DE-896201C46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11396C-6314-BE4D-829C-503078E65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A4683-5A76-824D-847C-6C1392438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159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0D57-FB4E-0F4B-BE16-FB2694121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54E04A-2945-2547-8D6E-4E7DDF96D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C711-FD6F-744B-88AD-BB257A68E1A4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45E2B3-DA21-BD4B-90AF-67441293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8BBFA3-8C26-6F49-98B5-7519FEE42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A4683-5A76-824D-847C-6C1392438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757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03B382-AE60-EF48-979A-D0FC8A84C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C711-FD6F-744B-88AD-BB257A68E1A4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8BEF90-148E-304A-A4C6-14D0FDA7D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5DF5CA-3843-2442-A064-AF658287A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A4683-5A76-824D-847C-6C1392438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69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3A2FD-F48B-3F42-9179-FB9C6568C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0EE0C-7B5F-0840-BCB1-A4A47348D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30F6CF-C729-5B49-8C70-C275375828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3EE56F-A76D-EA48-9F33-41678EFB7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C711-FD6F-744B-88AD-BB257A68E1A4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7BFA80-8D3E-6D43-A4D4-55E256177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1CF33F-CB5A-9E47-98E8-765DB5A4C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A4683-5A76-824D-847C-6C1392438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57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487A8-7121-424A-90DC-806DF92DA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46E8AB-EB8B-AB4A-B68F-711969C24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B8E0E8-C28E-6D43-9F37-8C5D347F92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1E307C-D32F-B646-9FA8-614181A14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C711-FD6F-744B-88AD-BB257A68E1A4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C1E7EB-D6EA-814D-ACBE-692359B67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A2B43E-C49B-EF44-B4E7-E42B37845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A4683-5A76-824D-847C-6C1392438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087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07FDF9-F59C-364B-9364-C5AA8A02B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CF76A4-7500-4148-9E5E-21CB98B8C7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70F15-64A3-7C4F-BC6C-948034DFB5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DC711-FD6F-744B-88AD-BB257A68E1A4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D29E04-9951-6B46-BB30-1CB7F70773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51C43-4647-6549-82DD-756FCC4889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A4683-5A76-824D-847C-6C1392438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671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FA1E311-44F7-1E46-B22C-74AD1DA55DBD}"/>
              </a:ext>
            </a:extLst>
          </p:cNvPr>
          <p:cNvSpPr/>
          <p:nvPr/>
        </p:nvSpPr>
        <p:spPr>
          <a:xfrm>
            <a:off x="4099705" y="272715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IF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DA2D2DE-8587-204F-BD94-260273929F95}"/>
              </a:ext>
            </a:extLst>
          </p:cNvPr>
          <p:cNvSpPr/>
          <p:nvPr/>
        </p:nvSpPr>
        <p:spPr>
          <a:xfrm>
            <a:off x="4099705" y="1243262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7A12D21-813E-454F-AA7C-2C0478A72A64}"/>
              </a:ext>
            </a:extLst>
          </p:cNvPr>
          <p:cNvSpPr/>
          <p:nvPr/>
        </p:nvSpPr>
        <p:spPr>
          <a:xfrm>
            <a:off x="8036213" y="4174739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DC919F3-400D-8549-A191-3095F0D87D77}"/>
              </a:ext>
            </a:extLst>
          </p:cNvPr>
          <p:cNvSpPr/>
          <p:nvPr/>
        </p:nvSpPr>
        <p:spPr>
          <a:xfrm>
            <a:off x="10010235" y="5165339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CA84B13-CD24-A44B-A83B-3ACAA8449D4E}"/>
              </a:ext>
            </a:extLst>
          </p:cNvPr>
          <p:cNvSpPr/>
          <p:nvPr/>
        </p:nvSpPr>
        <p:spPr>
          <a:xfrm>
            <a:off x="7878075" y="1243262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IF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999F565-84AF-D641-BE0A-A724C42C567C}"/>
              </a:ext>
            </a:extLst>
          </p:cNvPr>
          <p:cNvSpPr/>
          <p:nvPr/>
        </p:nvSpPr>
        <p:spPr>
          <a:xfrm>
            <a:off x="1316400" y="1243262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AND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52A509D-CC53-814E-BA1E-5D77F2377E32}"/>
              </a:ext>
            </a:extLst>
          </p:cNvPr>
          <p:cNvSpPr/>
          <p:nvPr/>
        </p:nvSpPr>
        <p:spPr>
          <a:xfrm>
            <a:off x="596400" y="2213809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a0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2ECB434-D58F-5749-A8B3-93BF296A2342}"/>
              </a:ext>
            </a:extLst>
          </p:cNvPr>
          <p:cNvSpPr/>
          <p:nvPr/>
        </p:nvSpPr>
        <p:spPr>
          <a:xfrm>
            <a:off x="2036400" y="2213809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05DC8C4-D9D6-ED4C-B995-D7958A68A202}"/>
              </a:ext>
            </a:extLst>
          </p:cNvPr>
          <p:cNvSpPr/>
          <p:nvPr/>
        </p:nvSpPr>
        <p:spPr>
          <a:xfrm>
            <a:off x="7878075" y="2213809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AF997BA-05BD-B349-BDE8-6D7E19C26246}"/>
              </a:ext>
            </a:extLst>
          </p:cNvPr>
          <p:cNvSpPr/>
          <p:nvPr/>
        </p:nvSpPr>
        <p:spPr>
          <a:xfrm>
            <a:off x="5523663" y="2213809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AND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4A1C8C0-9398-9C40-AAAA-97D13F8D196D}"/>
              </a:ext>
            </a:extLst>
          </p:cNvPr>
          <p:cNvSpPr/>
          <p:nvPr/>
        </p:nvSpPr>
        <p:spPr>
          <a:xfrm>
            <a:off x="9904793" y="2213809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IF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FC0AF34-CF4B-994A-8090-B65FDD73BA3B}"/>
              </a:ext>
            </a:extLst>
          </p:cNvPr>
          <p:cNvSpPr/>
          <p:nvPr/>
        </p:nvSpPr>
        <p:spPr>
          <a:xfrm>
            <a:off x="4803663" y="3184356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a0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20609E0-6913-D142-BE6E-60216ABCFC95}"/>
              </a:ext>
            </a:extLst>
          </p:cNvPr>
          <p:cNvSpPr/>
          <p:nvPr/>
        </p:nvSpPr>
        <p:spPr>
          <a:xfrm>
            <a:off x="6239068" y="3184356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NOT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F86C018-C039-224E-A234-B33458E810F9}"/>
              </a:ext>
            </a:extLst>
          </p:cNvPr>
          <p:cNvSpPr/>
          <p:nvPr/>
        </p:nvSpPr>
        <p:spPr>
          <a:xfrm>
            <a:off x="8756213" y="3184139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AND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52D331D-33F0-E049-8EAD-54FE933A29C4}"/>
              </a:ext>
            </a:extLst>
          </p:cNvPr>
          <p:cNvSpPr/>
          <p:nvPr/>
        </p:nvSpPr>
        <p:spPr>
          <a:xfrm>
            <a:off x="11053373" y="3184139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d0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A110E7F-283E-264F-8E92-EFDD1BE708A4}"/>
              </a:ext>
            </a:extLst>
          </p:cNvPr>
          <p:cNvSpPr/>
          <p:nvPr/>
        </p:nvSpPr>
        <p:spPr>
          <a:xfrm>
            <a:off x="9904793" y="3184139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d1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63D48F8-1702-2E46-A1E4-EBDB37010EBC}"/>
              </a:ext>
            </a:extLst>
          </p:cNvPr>
          <p:cNvSpPr/>
          <p:nvPr/>
        </p:nvSpPr>
        <p:spPr>
          <a:xfrm>
            <a:off x="9476213" y="4174739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NOT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D1C191D-7B07-914B-8DDA-6AFA4F999930}"/>
              </a:ext>
            </a:extLst>
          </p:cNvPr>
          <p:cNvSpPr/>
          <p:nvPr/>
        </p:nvSpPr>
        <p:spPr>
          <a:xfrm>
            <a:off x="6701655" y="4174739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a1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D0F0623-23A6-554D-9A67-FAB4C53BE01A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>
            <a:off x="4459705" y="992715"/>
            <a:ext cx="0" cy="250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0F4C169-68BF-8D45-9D10-13D3BB03F4E8}"/>
              </a:ext>
            </a:extLst>
          </p:cNvPr>
          <p:cNvCxnSpPr>
            <a:cxnSpLocks/>
            <a:stCxn id="4" idx="5"/>
            <a:endCxn id="10" idx="0"/>
          </p:cNvCxnSpPr>
          <p:nvPr/>
        </p:nvCxnSpPr>
        <p:spPr>
          <a:xfrm>
            <a:off x="4714263" y="887273"/>
            <a:ext cx="3523812" cy="3559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7DB06CA-A01B-F145-8DA9-43A5C7D90C29}"/>
              </a:ext>
            </a:extLst>
          </p:cNvPr>
          <p:cNvCxnSpPr>
            <a:cxnSpLocks/>
            <a:stCxn id="4" idx="3"/>
            <a:endCxn id="11" idx="0"/>
          </p:cNvCxnSpPr>
          <p:nvPr/>
        </p:nvCxnSpPr>
        <p:spPr>
          <a:xfrm flipH="1">
            <a:off x="1676400" y="887273"/>
            <a:ext cx="2528747" cy="3559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EF28AAA-4889-1249-BB98-F4BE39BD716A}"/>
              </a:ext>
            </a:extLst>
          </p:cNvPr>
          <p:cNvCxnSpPr>
            <a:cxnSpLocks/>
            <a:stCxn id="11" idx="3"/>
            <a:endCxn id="13" idx="0"/>
          </p:cNvCxnSpPr>
          <p:nvPr/>
        </p:nvCxnSpPr>
        <p:spPr>
          <a:xfrm flipH="1">
            <a:off x="956400" y="1857820"/>
            <a:ext cx="465442" cy="3559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8194563-9484-1448-B8DB-D4B7120A7C7C}"/>
              </a:ext>
            </a:extLst>
          </p:cNvPr>
          <p:cNvCxnSpPr>
            <a:cxnSpLocks/>
            <a:stCxn id="11" idx="5"/>
            <a:endCxn id="14" idx="0"/>
          </p:cNvCxnSpPr>
          <p:nvPr/>
        </p:nvCxnSpPr>
        <p:spPr>
          <a:xfrm>
            <a:off x="1930958" y="1857820"/>
            <a:ext cx="465442" cy="3559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A62BEA0-C893-3F48-B6D1-E752C9BB9F8B}"/>
              </a:ext>
            </a:extLst>
          </p:cNvPr>
          <p:cNvCxnSpPr>
            <a:cxnSpLocks/>
            <a:stCxn id="10" idx="3"/>
            <a:endCxn id="16" idx="0"/>
          </p:cNvCxnSpPr>
          <p:nvPr/>
        </p:nvCxnSpPr>
        <p:spPr>
          <a:xfrm flipH="1">
            <a:off x="5883663" y="1857820"/>
            <a:ext cx="2099854" cy="3559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784BAD3-435C-3440-801D-FE38E1E86846}"/>
              </a:ext>
            </a:extLst>
          </p:cNvPr>
          <p:cNvCxnSpPr>
            <a:cxnSpLocks/>
            <a:stCxn id="10" idx="5"/>
            <a:endCxn id="17" idx="0"/>
          </p:cNvCxnSpPr>
          <p:nvPr/>
        </p:nvCxnSpPr>
        <p:spPr>
          <a:xfrm>
            <a:off x="8492633" y="1857820"/>
            <a:ext cx="1772160" cy="3559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CB847DA-61EF-2C48-8E6A-7FB38F014424}"/>
              </a:ext>
            </a:extLst>
          </p:cNvPr>
          <p:cNvCxnSpPr>
            <a:cxnSpLocks/>
            <a:stCxn id="10" idx="4"/>
            <a:endCxn id="15" idx="0"/>
          </p:cNvCxnSpPr>
          <p:nvPr/>
        </p:nvCxnSpPr>
        <p:spPr>
          <a:xfrm>
            <a:off x="8238075" y="1963262"/>
            <a:ext cx="0" cy="250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1134DDB-5C9D-B147-ADC3-F3D5D6DCD8AF}"/>
              </a:ext>
            </a:extLst>
          </p:cNvPr>
          <p:cNvCxnSpPr>
            <a:cxnSpLocks/>
            <a:stCxn id="16" idx="3"/>
            <a:endCxn id="18" idx="0"/>
          </p:cNvCxnSpPr>
          <p:nvPr/>
        </p:nvCxnSpPr>
        <p:spPr>
          <a:xfrm flipH="1">
            <a:off x="5163663" y="2828367"/>
            <a:ext cx="465442" cy="3559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995A0E1-F067-4143-91BB-0179074FC90F}"/>
              </a:ext>
            </a:extLst>
          </p:cNvPr>
          <p:cNvCxnSpPr>
            <a:cxnSpLocks/>
            <a:stCxn id="16" idx="5"/>
            <a:endCxn id="19" idx="0"/>
          </p:cNvCxnSpPr>
          <p:nvPr/>
        </p:nvCxnSpPr>
        <p:spPr>
          <a:xfrm>
            <a:off x="6138221" y="2828367"/>
            <a:ext cx="460847" cy="3559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1A5F56A-DB8B-394D-8729-86259D30E79D}"/>
              </a:ext>
            </a:extLst>
          </p:cNvPr>
          <p:cNvCxnSpPr>
            <a:cxnSpLocks/>
            <a:stCxn id="17" idx="3"/>
            <a:endCxn id="20" idx="0"/>
          </p:cNvCxnSpPr>
          <p:nvPr/>
        </p:nvCxnSpPr>
        <p:spPr>
          <a:xfrm flipH="1">
            <a:off x="9116213" y="2828367"/>
            <a:ext cx="894022" cy="3557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A63FD77-3719-8B43-A42A-94E88F99F84F}"/>
              </a:ext>
            </a:extLst>
          </p:cNvPr>
          <p:cNvCxnSpPr>
            <a:cxnSpLocks/>
            <a:stCxn id="17" idx="4"/>
            <a:endCxn id="22" idx="0"/>
          </p:cNvCxnSpPr>
          <p:nvPr/>
        </p:nvCxnSpPr>
        <p:spPr>
          <a:xfrm>
            <a:off x="10264793" y="2933809"/>
            <a:ext cx="0" cy="2503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FD209AE-FD8D-CB41-9307-75870D8825E9}"/>
              </a:ext>
            </a:extLst>
          </p:cNvPr>
          <p:cNvCxnSpPr>
            <a:cxnSpLocks/>
            <a:stCxn id="17" idx="5"/>
            <a:endCxn id="21" idx="0"/>
          </p:cNvCxnSpPr>
          <p:nvPr/>
        </p:nvCxnSpPr>
        <p:spPr>
          <a:xfrm>
            <a:off x="10519351" y="2828367"/>
            <a:ext cx="894022" cy="3557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A1FDE761-87EF-C24F-BFF2-D01C103473F8}"/>
              </a:ext>
            </a:extLst>
          </p:cNvPr>
          <p:cNvCxnSpPr>
            <a:cxnSpLocks/>
            <a:stCxn id="20" idx="3"/>
            <a:endCxn id="8" idx="0"/>
          </p:cNvCxnSpPr>
          <p:nvPr/>
        </p:nvCxnSpPr>
        <p:spPr>
          <a:xfrm flipH="1">
            <a:off x="8396213" y="3798697"/>
            <a:ext cx="465442" cy="3760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DC0ACEF-79E7-5D47-8A45-D67DB358BB8C}"/>
              </a:ext>
            </a:extLst>
          </p:cNvPr>
          <p:cNvCxnSpPr>
            <a:cxnSpLocks/>
            <a:stCxn id="20" idx="5"/>
            <a:endCxn id="23" idx="0"/>
          </p:cNvCxnSpPr>
          <p:nvPr/>
        </p:nvCxnSpPr>
        <p:spPr>
          <a:xfrm>
            <a:off x="9370771" y="3798697"/>
            <a:ext cx="465442" cy="3760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B5B2FFCD-699C-F34C-903F-4BC5D2458B2A}"/>
              </a:ext>
            </a:extLst>
          </p:cNvPr>
          <p:cNvCxnSpPr>
            <a:cxnSpLocks/>
            <a:stCxn id="23" idx="5"/>
            <a:endCxn id="9" idx="0"/>
          </p:cNvCxnSpPr>
          <p:nvPr/>
        </p:nvCxnSpPr>
        <p:spPr>
          <a:xfrm>
            <a:off x="10090771" y="4789297"/>
            <a:ext cx="279464" cy="3760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044CBE92-AF3E-344F-9DB6-A796A6E5D2E4}"/>
              </a:ext>
            </a:extLst>
          </p:cNvPr>
          <p:cNvCxnSpPr>
            <a:cxnSpLocks/>
            <a:stCxn id="19" idx="5"/>
            <a:endCxn id="24" idx="0"/>
          </p:cNvCxnSpPr>
          <p:nvPr/>
        </p:nvCxnSpPr>
        <p:spPr>
          <a:xfrm>
            <a:off x="6853626" y="3798914"/>
            <a:ext cx="208029" cy="3758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516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18</Words>
  <Application>Microsoft Macintosh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Paolo Torres</dc:creator>
  <cp:lastModifiedBy>Paolo Torres</cp:lastModifiedBy>
  <cp:revision>3</cp:revision>
  <dcterms:created xsi:type="dcterms:W3CDTF">2020-11-30T21:38:53Z</dcterms:created>
  <dcterms:modified xsi:type="dcterms:W3CDTF">2020-11-30T22:01:35Z</dcterms:modified>
</cp:coreProperties>
</file>