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4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60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2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7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08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3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3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4D9B-E525-40F9-83F5-B112C8D58F38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E93F-5002-4A3F-B93D-FE51DE91B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2960" y="5054138"/>
            <a:ext cx="3600000" cy="2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0" y="5062451"/>
            <a:ext cx="3600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0800" y="4886097"/>
            <a:ext cx="11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 (months)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" y="5054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72117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1274" y="5079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508086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0800" y="50790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144</a:t>
            </a: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2622960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72117" y="3516284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68662" y="3491346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68662" y="3507971"/>
            <a:ext cx="0" cy="156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2960" y="3491346"/>
            <a:ext cx="5845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9872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6417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0715" y="30970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$330.97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4017" y="48694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6266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972589" y="1213658"/>
            <a:ext cx="9000000" cy="2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0052" y="3844799"/>
            <a:ext cx="5711495" cy="3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72589" y="11970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28909" y="123859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2588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305" y="1238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2683" y="12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5890" y="122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5983" y="1226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398" y="1234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5605" y="1238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09937" y="1241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96259" y="119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02305" y="121365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82398" y="122375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65605" y="1250404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09937" y="123403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2683" y="120636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35890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8193" y="121365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69377" y="1065738"/>
            <a:ext cx="9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 (years)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052683" y="1746364"/>
            <a:ext cx="2163300" cy="7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02305" y="1943757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343" y="30116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$10,000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1995" y="175741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$2,200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82341" y="193365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$2,400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0051" y="3844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82090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76184" y="3697140"/>
            <a:ext cx="94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 (years)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75625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857" y="3881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05243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40434" y="384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70050" y="3843013"/>
            <a:ext cx="0" cy="14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314" y="52874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$8,000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22307" y="4759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$3,000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36043" y="3852345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7986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05243" y="4757039"/>
            <a:ext cx="4326604" cy="26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2586" y="739936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Company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2586" y="3476772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Company 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310909" y="387507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78068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4551" y="3881806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16DBCA-9B37-463B-8681-7F38E68B1FAB}"/>
              </a:ext>
            </a:extLst>
          </p:cNvPr>
          <p:cNvSpPr txBox="1"/>
          <p:nvPr/>
        </p:nvSpPr>
        <p:spPr>
          <a:xfrm>
            <a:off x="4267118" y="773220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36 months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96D1B7-6972-4BD2-A2BC-733AE0D58C7A}"/>
              </a:ext>
            </a:extLst>
          </p:cNvPr>
          <p:cNvSpPr txBox="1"/>
          <p:nvPr/>
        </p:nvSpPr>
        <p:spPr>
          <a:xfrm>
            <a:off x="9596259" y="767093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96 months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75A53F-7E52-4B1D-88F4-71C654B4CC5B}"/>
              </a:ext>
            </a:extLst>
          </p:cNvPr>
          <p:cNvSpPr txBox="1"/>
          <p:nvPr/>
        </p:nvSpPr>
        <p:spPr>
          <a:xfrm>
            <a:off x="6379861" y="3424793"/>
            <a:ext cx="11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60 months</a:t>
            </a:r>
          </a:p>
        </p:txBody>
      </p:sp>
    </p:spTree>
    <p:extLst>
      <p:ext uri="{BB962C8B-B14F-4D97-AF65-F5344CB8AC3E}">
        <p14:creationId xmlns:p14="http://schemas.microsoft.com/office/powerpoint/2010/main" val="3887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F30DA-44CC-4A04-9611-0F79A5E3FDC6}"/>
              </a:ext>
            </a:extLst>
          </p:cNvPr>
          <p:cNvCxnSpPr/>
          <p:nvPr/>
        </p:nvCxnSpPr>
        <p:spPr>
          <a:xfrm>
            <a:off x="710214" y="701336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42478B-7BAC-40B9-B1FB-2DECC0832761}"/>
              </a:ext>
            </a:extLst>
          </p:cNvPr>
          <p:cNvSpPr txBox="1"/>
          <p:nvPr/>
        </p:nvSpPr>
        <p:spPr>
          <a:xfrm>
            <a:off x="10750858" y="5166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D605D-C10C-4E83-9924-A7A9F9D48513}"/>
              </a:ext>
            </a:extLst>
          </p:cNvPr>
          <p:cNvSpPr txBox="1"/>
          <p:nvPr/>
        </p:nvSpPr>
        <p:spPr>
          <a:xfrm>
            <a:off x="827103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5DA40-E13A-484E-8432-ADAFC3AB012B}"/>
              </a:ext>
            </a:extLst>
          </p:cNvPr>
          <p:cNvSpPr txBox="1"/>
          <p:nvPr/>
        </p:nvSpPr>
        <p:spPr>
          <a:xfrm>
            <a:off x="10221157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CAB35-F62D-4E9B-8223-09612B9544BF}"/>
              </a:ext>
            </a:extLst>
          </p:cNvPr>
          <p:cNvSpPr txBox="1"/>
          <p:nvPr/>
        </p:nvSpPr>
        <p:spPr>
          <a:xfrm>
            <a:off x="1723749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2F569-C59A-4FF7-9654-7A5B48406BB0}"/>
              </a:ext>
            </a:extLst>
          </p:cNvPr>
          <p:cNvSpPr txBox="1"/>
          <p:nvPr/>
        </p:nvSpPr>
        <p:spPr>
          <a:xfrm>
            <a:off x="2618914" y="70133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2AE1-E692-4A93-828C-9025E5EF10C1}"/>
              </a:ext>
            </a:extLst>
          </p:cNvPr>
          <p:cNvSpPr txBox="1"/>
          <p:nvPr/>
        </p:nvSpPr>
        <p:spPr>
          <a:xfrm>
            <a:off x="8111233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83856-553F-44A0-B790-89DC575B1370}"/>
              </a:ext>
            </a:extLst>
          </p:cNvPr>
          <p:cNvSpPr txBox="1"/>
          <p:nvPr/>
        </p:nvSpPr>
        <p:spPr>
          <a:xfrm>
            <a:off x="6001309" y="701336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85FB6-1D60-4DAA-8B9E-6316A224A64C}"/>
              </a:ext>
            </a:extLst>
          </p:cNvPr>
          <p:cNvCxnSpPr/>
          <p:nvPr/>
        </p:nvCxnSpPr>
        <p:spPr>
          <a:xfrm>
            <a:off x="1732627" y="70133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ED02-5E2C-444A-A9AD-5CD878D8813B}"/>
              </a:ext>
            </a:extLst>
          </p:cNvPr>
          <p:cNvCxnSpPr/>
          <p:nvPr/>
        </p:nvCxnSpPr>
        <p:spPr>
          <a:xfrm>
            <a:off x="2618914" y="70133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2530B5-D4A9-4231-8578-995C233D90A6}"/>
              </a:ext>
            </a:extLst>
          </p:cNvPr>
          <p:cNvSpPr txBox="1"/>
          <p:nvPr/>
        </p:nvSpPr>
        <p:spPr>
          <a:xfrm>
            <a:off x="4202605" y="70133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051E4B-DCDF-4941-866C-9202B5FBFA28}"/>
              </a:ext>
            </a:extLst>
          </p:cNvPr>
          <p:cNvCxnSpPr/>
          <p:nvPr/>
        </p:nvCxnSpPr>
        <p:spPr>
          <a:xfrm>
            <a:off x="6061970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36E5C7-44AC-40DA-970C-1989F0962177}"/>
              </a:ext>
            </a:extLst>
          </p:cNvPr>
          <p:cNvCxnSpPr/>
          <p:nvPr/>
        </p:nvCxnSpPr>
        <p:spPr>
          <a:xfrm>
            <a:off x="8111233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C0F26B-6656-4CA5-A524-84D42FAEB5EB}"/>
              </a:ext>
            </a:extLst>
          </p:cNvPr>
          <p:cNvCxnSpPr/>
          <p:nvPr/>
        </p:nvCxnSpPr>
        <p:spPr>
          <a:xfrm>
            <a:off x="10221157" y="701336"/>
            <a:ext cx="0" cy="2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B65D0E-C224-494D-A348-CAEA1BCEB0AF}"/>
              </a:ext>
            </a:extLst>
          </p:cNvPr>
          <p:cNvCxnSpPr>
            <a:cxnSpLocks/>
          </p:cNvCxnSpPr>
          <p:nvPr/>
        </p:nvCxnSpPr>
        <p:spPr>
          <a:xfrm>
            <a:off x="6061970" y="3581336"/>
            <a:ext cx="4608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DEB2E5-5488-4053-99DB-268D27157E08}"/>
              </a:ext>
            </a:extLst>
          </p:cNvPr>
          <p:cNvCxnSpPr>
            <a:cxnSpLocks/>
          </p:cNvCxnSpPr>
          <p:nvPr/>
        </p:nvCxnSpPr>
        <p:spPr>
          <a:xfrm>
            <a:off x="1723749" y="1781336"/>
            <a:ext cx="8947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3DB392-D647-407D-9503-48540EC67170}"/>
              </a:ext>
            </a:extLst>
          </p:cNvPr>
          <p:cNvSpPr txBox="1"/>
          <p:nvPr/>
        </p:nvSpPr>
        <p:spPr>
          <a:xfrm>
            <a:off x="1165197" y="1956670"/>
            <a:ext cx="113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$30,000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D99640-10B2-414A-BDD8-A4BA953CA0DF}"/>
              </a:ext>
            </a:extLst>
          </p:cNvPr>
          <p:cNvSpPr txBox="1"/>
          <p:nvPr/>
        </p:nvSpPr>
        <p:spPr>
          <a:xfrm>
            <a:off x="5528570" y="3725599"/>
            <a:ext cx="113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$260,000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680E7-A103-4BF1-8310-AF78962BC21B}"/>
              </a:ext>
            </a:extLst>
          </p:cNvPr>
          <p:cNvSpPr txBox="1"/>
          <p:nvPr/>
        </p:nvSpPr>
        <p:spPr>
          <a:xfrm>
            <a:off x="10679837" y="1587338"/>
            <a:ext cx="4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∞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1FAAC-052B-40C4-900B-574C9CE4B078}"/>
              </a:ext>
            </a:extLst>
          </p:cNvPr>
          <p:cNvSpPr txBox="1"/>
          <p:nvPr/>
        </p:nvSpPr>
        <p:spPr>
          <a:xfrm>
            <a:off x="10679837" y="3396670"/>
            <a:ext cx="4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∞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117F1-0B40-4111-99C2-503C256EFECB}"/>
              </a:ext>
            </a:extLst>
          </p:cNvPr>
          <p:cNvSpPr txBox="1"/>
          <p:nvPr/>
        </p:nvSpPr>
        <p:spPr>
          <a:xfrm>
            <a:off x="7049378" y="6873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48557-FC42-4856-B284-11A9178FF6D2}"/>
              </a:ext>
            </a:extLst>
          </p:cNvPr>
          <p:cNvSpPr txBox="1"/>
          <p:nvPr/>
        </p:nvSpPr>
        <p:spPr>
          <a:xfrm>
            <a:off x="9098640" y="68733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573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980CD5-A09B-4B79-BEBF-A7CE28AC539E}"/>
              </a:ext>
            </a:extLst>
          </p:cNvPr>
          <p:cNvCxnSpPr/>
          <p:nvPr/>
        </p:nvCxnSpPr>
        <p:spPr>
          <a:xfrm>
            <a:off x="710214" y="1014570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072910-AC24-4487-B2C7-1BC9BC6008B9}"/>
              </a:ext>
            </a:extLst>
          </p:cNvPr>
          <p:cNvSpPr txBox="1"/>
          <p:nvPr/>
        </p:nvSpPr>
        <p:spPr>
          <a:xfrm>
            <a:off x="10750858" y="829904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9509D-8608-49B9-A7B6-63CC867C8D61}"/>
              </a:ext>
            </a:extLst>
          </p:cNvPr>
          <p:cNvSpPr txBox="1"/>
          <p:nvPr/>
        </p:nvSpPr>
        <p:spPr>
          <a:xfrm>
            <a:off x="827103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093D7-D620-49BA-B551-0FDEF23B167A}"/>
              </a:ext>
            </a:extLst>
          </p:cNvPr>
          <p:cNvSpPr txBox="1"/>
          <p:nvPr/>
        </p:nvSpPr>
        <p:spPr>
          <a:xfrm>
            <a:off x="10221157" y="1014570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3C8D2-0613-4171-AC21-6BC51BA93C15}"/>
              </a:ext>
            </a:extLst>
          </p:cNvPr>
          <p:cNvSpPr txBox="1"/>
          <p:nvPr/>
        </p:nvSpPr>
        <p:spPr>
          <a:xfrm>
            <a:off x="1723749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6BF28-3CA7-489E-BE8A-675B864A320A}"/>
              </a:ext>
            </a:extLst>
          </p:cNvPr>
          <p:cNvSpPr txBox="1"/>
          <p:nvPr/>
        </p:nvSpPr>
        <p:spPr>
          <a:xfrm>
            <a:off x="2618914" y="101457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77902-185E-40F1-905B-73D8E0D5A9DB}"/>
              </a:ext>
            </a:extLst>
          </p:cNvPr>
          <p:cNvSpPr txBox="1"/>
          <p:nvPr/>
        </p:nvSpPr>
        <p:spPr>
          <a:xfrm>
            <a:off x="6312529" y="101457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961FC-FF6B-43EB-9190-E439F7C9A1AE}"/>
              </a:ext>
            </a:extLst>
          </p:cNvPr>
          <p:cNvCxnSpPr/>
          <p:nvPr/>
        </p:nvCxnSpPr>
        <p:spPr>
          <a:xfrm>
            <a:off x="801949" y="4661232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A1DFC-D8B1-4681-8664-65DCC030F746}"/>
              </a:ext>
            </a:extLst>
          </p:cNvPr>
          <p:cNvSpPr txBox="1"/>
          <p:nvPr/>
        </p:nvSpPr>
        <p:spPr>
          <a:xfrm>
            <a:off x="10842593" y="4476566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30148-BA8C-4767-9C05-CCB62BA9B0CD}"/>
              </a:ext>
            </a:extLst>
          </p:cNvPr>
          <p:cNvSpPr txBox="1"/>
          <p:nvPr/>
        </p:nvSpPr>
        <p:spPr>
          <a:xfrm>
            <a:off x="918838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A2AEBE-B8E6-4CA6-A70F-35351352A1F1}"/>
              </a:ext>
            </a:extLst>
          </p:cNvPr>
          <p:cNvSpPr txBox="1"/>
          <p:nvPr/>
        </p:nvSpPr>
        <p:spPr>
          <a:xfrm>
            <a:off x="10312892" y="4661232"/>
            <a:ext cx="44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45C846-812B-4EC2-BEC7-62538A73C509}"/>
              </a:ext>
            </a:extLst>
          </p:cNvPr>
          <p:cNvSpPr txBox="1"/>
          <p:nvPr/>
        </p:nvSpPr>
        <p:spPr>
          <a:xfrm>
            <a:off x="1815484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F38054-AE86-4CCD-856C-62B3ECDF2B37}"/>
              </a:ext>
            </a:extLst>
          </p:cNvPr>
          <p:cNvSpPr txBox="1"/>
          <p:nvPr/>
        </p:nvSpPr>
        <p:spPr>
          <a:xfrm>
            <a:off x="2710649" y="466123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3FCD7-A698-447E-9714-7FB6AAD90032}"/>
              </a:ext>
            </a:extLst>
          </p:cNvPr>
          <p:cNvSpPr txBox="1"/>
          <p:nvPr/>
        </p:nvSpPr>
        <p:spPr>
          <a:xfrm>
            <a:off x="6404264" y="466123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193256-146C-492B-AB54-3B4AF1A2D14A}"/>
              </a:ext>
            </a:extLst>
          </p:cNvPr>
          <p:cNvCxnSpPr>
            <a:cxnSpLocks/>
          </p:cNvCxnSpPr>
          <p:nvPr/>
        </p:nvCxnSpPr>
        <p:spPr>
          <a:xfrm flipV="1">
            <a:off x="827103" y="2861232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FDD9D-61FB-4DA8-81E5-164F00F8D3B6}"/>
              </a:ext>
            </a:extLst>
          </p:cNvPr>
          <p:cNvCxnSpPr/>
          <p:nvPr/>
        </p:nvCxnSpPr>
        <p:spPr>
          <a:xfrm>
            <a:off x="1840638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1A8638-53E2-40D7-A3CC-F43F6B932CD8}"/>
              </a:ext>
            </a:extLst>
          </p:cNvPr>
          <p:cNvCxnSpPr/>
          <p:nvPr/>
        </p:nvCxnSpPr>
        <p:spPr>
          <a:xfrm>
            <a:off x="2710649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058334-41B2-4538-8471-1E2822070D1A}"/>
              </a:ext>
            </a:extLst>
          </p:cNvPr>
          <p:cNvCxnSpPr/>
          <p:nvPr/>
        </p:nvCxnSpPr>
        <p:spPr>
          <a:xfrm>
            <a:off x="10312892" y="466123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E07C31-FD3D-438A-97E4-8FE4EA48C364}"/>
              </a:ext>
            </a:extLst>
          </p:cNvPr>
          <p:cNvSpPr txBox="1"/>
          <p:nvPr/>
        </p:nvSpPr>
        <p:spPr>
          <a:xfrm>
            <a:off x="735368" y="46057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B97B5-5A90-4054-B356-33086F893B8C}"/>
              </a:ext>
            </a:extLst>
          </p:cNvPr>
          <p:cNvSpPr txBox="1"/>
          <p:nvPr/>
        </p:nvSpPr>
        <p:spPr>
          <a:xfrm>
            <a:off x="735368" y="1937902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Option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81337-0F46-4465-B1B7-778B9F5C8329}"/>
              </a:ext>
            </a:extLst>
          </p:cNvPr>
          <p:cNvSpPr txBox="1"/>
          <p:nvPr/>
        </p:nvSpPr>
        <p:spPr>
          <a:xfrm>
            <a:off x="734389" y="2399567"/>
            <a:ext cx="8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F4C6B-C2C6-4EC7-B7D9-2C4D5F9BDC0E}"/>
              </a:ext>
            </a:extLst>
          </p:cNvPr>
          <p:cNvSpPr txBox="1"/>
          <p:nvPr/>
        </p:nvSpPr>
        <p:spPr>
          <a:xfrm>
            <a:off x="1487262" y="5474098"/>
            <a:ext cx="6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$100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0E20D-529B-4946-9348-AA89D8B30933}"/>
              </a:ext>
            </a:extLst>
          </p:cNvPr>
          <p:cNvCxnSpPr>
            <a:cxnSpLocks/>
          </p:cNvCxnSpPr>
          <p:nvPr/>
        </p:nvCxnSpPr>
        <p:spPr>
          <a:xfrm>
            <a:off x="1840638" y="5381232"/>
            <a:ext cx="8472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7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612F16-AB1A-4D80-B7E0-A1AC4C2C325C}"/>
              </a:ext>
            </a:extLst>
          </p:cNvPr>
          <p:cNvCxnSpPr/>
          <p:nvPr/>
        </p:nvCxnSpPr>
        <p:spPr>
          <a:xfrm>
            <a:off x="976544" y="2088768"/>
            <a:ext cx="9960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3AC0E-4795-41C7-AF6F-B19836C07B0D}"/>
              </a:ext>
            </a:extLst>
          </p:cNvPr>
          <p:cNvSpPr txBox="1"/>
          <p:nvPr/>
        </p:nvSpPr>
        <p:spPr>
          <a:xfrm>
            <a:off x="11017188" y="1904102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B2E74-1CA2-45A2-82B0-E8F724D326CD}"/>
              </a:ext>
            </a:extLst>
          </p:cNvPr>
          <p:cNvSpPr txBox="1"/>
          <p:nvPr/>
        </p:nvSpPr>
        <p:spPr>
          <a:xfrm>
            <a:off x="1093433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75CE4-080D-41E1-AB0F-416BB562E17F}"/>
              </a:ext>
            </a:extLst>
          </p:cNvPr>
          <p:cNvSpPr txBox="1"/>
          <p:nvPr/>
        </p:nvSpPr>
        <p:spPr>
          <a:xfrm>
            <a:off x="10487487" y="2088768"/>
            <a:ext cx="24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AC38C-7471-4517-8296-B87C7AAFDE29}"/>
              </a:ext>
            </a:extLst>
          </p:cNvPr>
          <p:cNvSpPr txBox="1"/>
          <p:nvPr/>
        </p:nvSpPr>
        <p:spPr>
          <a:xfrm>
            <a:off x="2336031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68366-5E20-4A0F-AA4D-3C6078FFA217}"/>
              </a:ext>
            </a:extLst>
          </p:cNvPr>
          <p:cNvSpPr txBox="1"/>
          <p:nvPr/>
        </p:nvSpPr>
        <p:spPr>
          <a:xfrm>
            <a:off x="357401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C1FE3-F80C-4A02-9BFF-8E7E133B67A8}"/>
              </a:ext>
            </a:extLst>
          </p:cNvPr>
          <p:cNvSpPr txBox="1"/>
          <p:nvPr/>
        </p:nvSpPr>
        <p:spPr>
          <a:xfrm>
            <a:off x="481199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3DA4-9A41-4F81-B419-BEBDB45179D1}"/>
              </a:ext>
            </a:extLst>
          </p:cNvPr>
          <p:cNvSpPr txBox="1"/>
          <p:nvPr/>
        </p:nvSpPr>
        <p:spPr>
          <a:xfrm>
            <a:off x="604997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E510A-2C89-44E8-8BC7-4B875A7F98B3}"/>
              </a:ext>
            </a:extLst>
          </p:cNvPr>
          <p:cNvSpPr txBox="1"/>
          <p:nvPr/>
        </p:nvSpPr>
        <p:spPr>
          <a:xfrm>
            <a:off x="7041192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C8766-8942-4C63-BA2A-8EBB6C3AB601}"/>
              </a:ext>
            </a:extLst>
          </p:cNvPr>
          <p:cNvSpPr txBox="1"/>
          <p:nvPr/>
        </p:nvSpPr>
        <p:spPr>
          <a:xfrm>
            <a:off x="7879591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5BC26-B5A6-4519-A836-E3150C0C90BE}"/>
              </a:ext>
            </a:extLst>
          </p:cNvPr>
          <p:cNvSpPr txBox="1"/>
          <p:nvPr/>
        </p:nvSpPr>
        <p:spPr>
          <a:xfrm>
            <a:off x="8787987" y="20887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1B8507-370A-4553-8AF3-9F6675349177}"/>
              </a:ext>
            </a:extLst>
          </p:cNvPr>
          <p:cNvSpPr txBox="1"/>
          <p:nvPr/>
        </p:nvSpPr>
        <p:spPr>
          <a:xfrm>
            <a:off x="9687849" y="207040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47DA2-7EFF-4B4D-9A32-3CC01701CCB6}"/>
              </a:ext>
            </a:extLst>
          </p:cNvPr>
          <p:cNvCxnSpPr/>
          <p:nvPr/>
        </p:nvCxnSpPr>
        <p:spPr>
          <a:xfrm>
            <a:off x="992821" y="2088768"/>
            <a:ext cx="0" cy="36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D375A3-6743-4EA7-A765-EE0C0E0E7EDB}"/>
              </a:ext>
            </a:extLst>
          </p:cNvPr>
          <p:cNvCxnSpPr/>
          <p:nvPr/>
        </p:nvCxnSpPr>
        <p:spPr>
          <a:xfrm>
            <a:off x="2344910" y="2088768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3B348-3037-4A31-BD99-33D84C5DA593}"/>
              </a:ext>
            </a:extLst>
          </p:cNvPr>
          <p:cNvCxnSpPr/>
          <p:nvPr/>
        </p:nvCxnSpPr>
        <p:spPr>
          <a:xfrm>
            <a:off x="3574011" y="2088768"/>
            <a:ext cx="0" cy="16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A6000F-605F-41C4-A19C-5D4E157A8C22}"/>
              </a:ext>
            </a:extLst>
          </p:cNvPr>
          <p:cNvCxnSpPr/>
          <p:nvPr/>
        </p:nvCxnSpPr>
        <p:spPr>
          <a:xfrm>
            <a:off x="4811991" y="2070400"/>
            <a:ext cx="0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CD8C2A-AA27-4DDA-9DBE-D41EB862F8E0}"/>
              </a:ext>
            </a:extLst>
          </p:cNvPr>
          <p:cNvCxnSpPr/>
          <p:nvPr/>
        </p:nvCxnSpPr>
        <p:spPr>
          <a:xfrm>
            <a:off x="6049971" y="2088768"/>
            <a:ext cx="0" cy="1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92E72-4774-4919-B396-F7FFFABAE2CC}"/>
              </a:ext>
            </a:extLst>
          </p:cNvPr>
          <p:cNvCxnSpPr/>
          <p:nvPr/>
        </p:nvCxnSpPr>
        <p:spPr>
          <a:xfrm>
            <a:off x="7041192" y="2088768"/>
            <a:ext cx="0" cy="11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D5E5ED-F591-44A1-93D4-CFADF77ADDE4}"/>
              </a:ext>
            </a:extLst>
          </p:cNvPr>
          <p:cNvCxnSpPr/>
          <p:nvPr/>
        </p:nvCxnSpPr>
        <p:spPr>
          <a:xfrm>
            <a:off x="7879591" y="2088768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193CD0-D3E1-438C-B6C4-E20B501A5EC0}"/>
              </a:ext>
            </a:extLst>
          </p:cNvPr>
          <p:cNvCxnSpPr/>
          <p:nvPr/>
        </p:nvCxnSpPr>
        <p:spPr>
          <a:xfrm>
            <a:off x="8787987" y="2088768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2A274-133F-4D49-BFDE-CFBD521CA104}"/>
              </a:ext>
            </a:extLst>
          </p:cNvPr>
          <p:cNvCxnSpPr/>
          <p:nvPr/>
        </p:nvCxnSpPr>
        <p:spPr>
          <a:xfrm>
            <a:off x="9687849" y="2070400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86811A-F143-480C-985E-7896784B602F}"/>
              </a:ext>
            </a:extLst>
          </p:cNvPr>
          <p:cNvCxnSpPr/>
          <p:nvPr/>
        </p:nvCxnSpPr>
        <p:spPr>
          <a:xfrm>
            <a:off x="10525682" y="2088768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243DD5-5B54-40DC-BBFB-872CC4104A02}"/>
              </a:ext>
            </a:extLst>
          </p:cNvPr>
          <p:cNvCxnSpPr>
            <a:cxnSpLocks/>
          </p:cNvCxnSpPr>
          <p:nvPr/>
        </p:nvCxnSpPr>
        <p:spPr>
          <a:xfrm flipV="1">
            <a:off x="10525682" y="1350400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43E3EF-AAC5-4945-B40E-EA316F41FDDD}"/>
              </a:ext>
            </a:extLst>
          </p:cNvPr>
          <p:cNvCxnSpPr/>
          <p:nvPr/>
        </p:nvCxnSpPr>
        <p:spPr>
          <a:xfrm flipV="1">
            <a:off x="2344910" y="2808768"/>
            <a:ext cx="8180772" cy="10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BA95C7-2728-4BD5-940F-917C0E06DA9C}"/>
              </a:ext>
            </a:extLst>
          </p:cNvPr>
          <p:cNvSpPr txBox="1"/>
          <p:nvPr/>
        </p:nvSpPr>
        <p:spPr>
          <a:xfrm>
            <a:off x="826366" y="5775917"/>
            <a:ext cx="10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$15,000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59738-290D-4876-AFB6-A5A55ADF43CC}"/>
              </a:ext>
            </a:extLst>
          </p:cNvPr>
          <p:cNvSpPr txBox="1"/>
          <p:nvPr/>
        </p:nvSpPr>
        <p:spPr>
          <a:xfrm>
            <a:off x="1919016" y="3910149"/>
            <a:ext cx="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$1,400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9CDA3-3670-42EE-AFD1-A387627BE3D6}"/>
              </a:ext>
            </a:extLst>
          </p:cNvPr>
          <p:cNvSpPr txBox="1"/>
          <p:nvPr/>
        </p:nvSpPr>
        <p:spPr>
          <a:xfrm>
            <a:off x="3148117" y="3725483"/>
            <a:ext cx="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$1,260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5FF9E-D19F-409F-B9D0-2B61999C7EC8}"/>
              </a:ext>
            </a:extLst>
          </p:cNvPr>
          <p:cNvSpPr txBox="1"/>
          <p:nvPr/>
        </p:nvSpPr>
        <p:spPr>
          <a:xfrm>
            <a:off x="10150994" y="981067"/>
            <a:ext cx="67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$750</a:t>
            </a:r>
          </a:p>
        </p:txBody>
      </p:sp>
    </p:spTree>
    <p:extLst>
      <p:ext uri="{BB962C8B-B14F-4D97-AF65-F5344CB8AC3E}">
        <p14:creationId xmlns:p14="http://schemas.microsoft.com/office/powerpoint/2010/main" val="280731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128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Paolo Torres</cp:lastModifiedBy>
  <cp:revision>36</cp:revision>
  <dcterms:created xsi:type="dcterms:W3CDTF">2020-01-30T19:07:32Z</dcterms:created>
  <dcterms:modified xsi:type="dcterms:W3CDTF">2020-02-01T05:00:13Z</dcterms:modified>
</cp:coreProperties>
</file>