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446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949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460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437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22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177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408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23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131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96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973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090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22960" y="5054138"/>
            <a:ext cx="3600000" cy="24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400800" y="5062451"/>
            <a:ext cx="3600000" cy="1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00800" y="4886097"/>
            <a:ext cx="11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 (months)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22960" y="50541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0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2472117" y="5079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21274" y="5079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6400800" y="508086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143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8200800" y="50790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144</a:t>
            </a:r>
            <a:endParaRPr lang="en-CA" dirty="0"/>
          </a:p>
        </p:txBody>
      </p:sp>
      <p:cxnSp>
        <p:nvCxnSpPr>
          <p:cNvPr id="15" name="Straight Arrow Connector 14"/>
          <p:cNvCxnSpPr>
            <a:stCxn id="10" idx="0"/>
          </p:cNvCxnSpPr>
          <p:nvPr/>
        </p:nvCxnSpPr>
        <p:spPr>
          <a:xfrm flipV="1">
            <a:off x="2622960" y="3516284"/>
            <a:ext cx="0" cy="156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272117" y="3516284"/>
            <a:ext cx="0" cy="156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668662" y="3491346"/>
            <a:ext cx="0" cy="156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8468662" y="3507971"/>
            <a:ext cx="0" cy="156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22960" y="3491346"/>
            <a:ext cx="5845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996417" y="309707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$330.97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3799872" y="309707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$330.97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6196417" y="309707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$330.97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2150715" y="309707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$330.97</a:t>
            </a:r>
            <a:endParaRPr lang="en-CA" dirty="0"/>
          </a:p>
        </p:txBody>
      </p:sp>
      <p:sp>
        <p:nvSpPr>
          <p:cNvPr id="25" name="TextBox 24"/>
          <p:cNvSpPr txBox="1"/>
          <p:nvPr/>
        </p:nvSpPr>
        <p:spPr>
          <a:xfrm>
            <a:off x="5314017" y="486947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. . 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667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972589" y="1213658"/>
            <a:ext cx="9000000" cy="2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72589" y="4134196"/>
            <a:ext cx="5711495" cy="37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72589" y="1197032"/>
            <a:ext cx="0" cy="18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628909" y="1238596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2588" y="1197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0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5302305" y="1238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4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052683" y="1217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3135890" y="1229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4215983" y="1226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6382398" y="12340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5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7465605" y="12385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6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8509937" y="1241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7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9596259" y="1197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8</a:t>
            </a:r>
            <a:endParaRPr lang="en-CA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302305" y="1213658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382398" y="1223756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465605" y="1250404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509937" y="1234039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052683" y="1206364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135890" y="1213658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218193" y="1213658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69377" y="106573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</a:t>
            </a:r>
            <a:endParaRPr lang="en-CA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2052683" y="1746364"/>
            <a:ext cx="2163300" cy="7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302305" y="1943757"/>
            <a:ext cx="4326604" cy="2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0343" y="301161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$10,000</a:t>
            </a:r>
            <a:endParaRPr lang="en-CA" dirty="0"/>
          </a:p>
        </p:txBody>
      </p:sp>
      <p:sp>
        <p:nvSpPr>
          <p:cNvPr id="38" name="TextBox 37"/>
          <p:cNvSpPr txBox="1"/>
          <p:nvPr/>
        </p:nvSpPr>
        <p:spPr>
          <a:xfrm>
            <a:off x="1581995" y="175741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$2,200</a:t>
            </a:r>
            <a:endParaRPr lang="en-CA" dirty="0"/>
          </a:p>
        </p:txBody>
      </p:sp>
      <p:sp>
        <p:nvSpPr>
          <p:cNvPr id="39" name="TextBox 38"/>
          <p:cNvSpPr txBox="1"/>
          <p:nvPr/>
        </p:nvSpPr>
        <p:spPr>
          <a:xfrm>
            <a:off x="4882341" y="193365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$2,400</a:t>
            </a:r>
            <a:endParaRPr lang="en-CA" dirty="0"/>
          </a:p>
        </p:txBody>
      </p:sp>
      <p:sp>
        <p:nvSpPr>
          <p:cNvPr id="40" name="TextBox 39"/>
          <p:cNvSpPr txBox="1"/>
          <p:nvPr/>
        </p:nvSpPr>
        <p:spPr>
          <a:xfrm>
            <a:off x="972588" y="4134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0</a:t>
            </a:r>
            <a:endParaRPr lang="en-CA" dirty="0"/>
          </a:p>
        </p:txBody>
      </p:sp>
      <p:sp>
        <p:nvSpPr>
          <p:cNvPr id="41" name="TextBox 40"/>
          <p:cNvSpPr txBox="1"/>
          <p:nvPr/>
        </p:nvSpPr>
        <p:spPr>
          <a:xfrm>
            <a:off x="6384627" y="4171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5</a:t>
            </a:r>
            <a:endParaRPr lang="en-CA" dirty="0"/>
          </a:p>
        </p:txBody>
      </p:sp>
      <p:sp>
        <p:nvSpPr>
          <p:cNvPr id="43" name="TextBox 42"/>
          <p:cNvSpPr txBox="1"/>
          <p:nvPr/>
        </p:nvSpPr>
        <p:spPr>
          <a:xfrm>
            <a:off x="6678721" y="398653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</a:t>
            </a:r>
            <a:endParaRPr lang="en-CA" dirty="0"/>
          </a:p>
        </p:txBody>
      </p:sp>
      <p:sp>
        <p:nvSpPr>
          <p:cNvPr id="44" name="TextBox 43"/>
          <p:cNvSpPr txBox="1"/>
          <p:nvPr/>
        </p:nvSpPr>
        <p:spPr>
          <a:xfrm>
            <a:off x="4378162" y="4132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45" name="TextBox 44"/>
          <p:cNvSpPr txBox="1"/>
          <p:nvPr/>
        </p:nvSpPr>
        <p:spPr>
          <a:xfrm>
            <a:off x="5381394" y="4171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4</a:t>
            </a:r>
            <a:endParaRPr lang="en-CA" dirty="0"/>
          </a:p>
        </p:txBody>
      </p:sp>
      <p:sp>
        <p:nvSpPr>
          <p:cNvPr id="46" name="TextBox 45"/>
          <p:cNvSpPr txBox="1"/>
          <p:nvPr/>
        </p:nvSpPr>
        <p:spPr>
          <a:xfrm>
            <a:off x="2107780" y="4132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</a:t>
            </a:r>
            <a:endParaRPr lang="en-CA" dirty="0"/>
          </a:p>
        </p:txBody>
      </p:sp>
      <p:sp>
        <p:nvSpPr>
          <p:cNvPr id="47" name="TextBox 46"/>
          <p:cNvSpPr txBox="1"/>
          <p:nvPr/>
        </p:nvSpPr>
        <p:spPr>
          <a:xfrm>
            <a:off x="3242971" y="4132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2</a:t>
            </a:r>
            <a:endParaRPr lang="en-CA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972587" y="4132410"/>
            <a:ext cx="0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58851" y="557682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$8,000</a:t>
            </a:r>
            <a:endParaRPr lang="en-CA" dirty="0"/>
          </a:p>
        </p:txBody>
      </p:sp>
      <p:sp>
        <p:nvSpPr>
          <p:cNvPr id="50" name="TextBox 49"/>
          <p:cNvSpPr txBox="1"/>
          <p:nvPr/>
        </p:nvSpPr>
        <p:spPr>
          <a:xfrm>
            <a:off x="1724844" y="504928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$3,000</a:t>
            </a:r>
            <a:endParaRPr lang="en-CA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138580" y="4141742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382398" y="4171203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107780" y="5046436"/>
            <a:ext cx="4326604" cy="2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1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47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Engineering Computing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Torres, Paolo</dc:creator>
  <cp:lastModifiedBy>Torres, Paolo</cp:lastModifiedBy>
  <cp:revision>7</cp:revision>
  <dcterms:created xsi:type="dcterms:W3CDTF">2020-01-30T19:07:32Z</dcterms:created>
  <dcterms:modified xsi:type="dcterms:W3CDTF">2020-01-30T19:46:17Z</dcterms:modified>
</cp:coreProperties>
</file>