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4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4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60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3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22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77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0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3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7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4D9B-E525-40F9-83F5-B112C8D58F38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9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22960" y="5054138"/>
            <a:ext cx="3600000" cy="24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0800" y="5062451"/>
            <a:ext cx="3600000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0800" y="4886097"/>
            <a:ext cx="11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 (months)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22960" y="5054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472117" y="507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1274" y="507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50808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143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8200800" y="50790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144</a:t>
            </a:r>
            <a:endParaRPr lang="en-CA" dirty="0"/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2622960" y="3516284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72117" y="3516284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68662" y="3491346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68662" y="3507971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2960" y="3491346"/>
            <a:ext cx="5845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6417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3799872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6196417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2150715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$330.97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314017" y="486947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. . 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66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972589" y="1213658"/>
            <a:ext cx="9000000" cy="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0052" y="3844799"/>
            <a:ext cx="5711495" cy="3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2589" y="1197032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628909" y="123859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2588" y="119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5302305" y="1238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052683" y="12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3135890" y="1229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215983" y="1226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382398" y="1234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7465605" y="1238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8509937" y="1241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7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9596259" y="119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</a:t>
            </a:r>
            <a:endParaRPr lang="en-CA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02305" y="121365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82398" y="122375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65605" y="1250404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09937" y="1234039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52683" y="120636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35890" y="121365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18193" y="121365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69377" y="106573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</a:t>
            </a:r>
            <a:endParaRPr lang="en-CA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2683" y="1746364"/>
            <a:ext cx="2163300" cy="7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02305" y="1943757"/>
            <a:ext cx="4326604" cy="2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343" y="30116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$10,000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1581995" y="175741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$2,200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4882341" y="19336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$2,400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970051" y="3844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6382090" y="3881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6676184" y="36971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4375625" y="384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45" name="TextBox 44"/>
          <p:cNvSpPr txBox="1"/>
          <p:nvPr/>
        </p:nvSpPr>
        <p:spPr>
          <a:xfrm>
            <a:off x="5378857" y="3881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46" name="TextBox 45"/>
          <p:cNvSpPr txBox="1"/>
          <p:nvPr/>
        </p:nvSpPr>
        <p:spPr>
          <a:xfrm>
            <a:off x="2105243" y="384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3240434" y="384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0050" y="3843013"/>
            <a:ext cx="0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6314" y="528742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$8,000</a:t>
            </a:r>
            <a:endParaRPr lang="en-CA" dirty="0"/>
          </a:p>
        </p:txBody>
      </p:sp>
      <p:sp>
        <p:nvSpPr>
          <p:cNvPr id="50" name="TextBox 49"/>
          <p:cNvSpPr txBox="1"/>
          <p:nvPr/>
        </p:nvSpPr>
        <p:spPr>
          <a:xfrm>
            <a:off x="1722307" y="47598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$3,000</a:t>
            </a:r>
            <a:endParaRPr lang="en-CA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36043" y="3852345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79861" y="388180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05243" y="4757039"/>
            <a:ext cx="4326604" cy="2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2586" y="739936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Company 1</a:t>
            </a:r>
            <a:endParaRPr lang="en-CA" dirty="0"/>
          </a:p>
        </p:txBody>
      </p:sp>
      <p:sp>
        <p:nvSpPr>
          <p:cNvPr id="55" name="TextBox 54"/>
          <p:cNvSpPr txBox="1"/>
          <p:nvPr/>
        </p:nvSpPr>
        <p:spPr>
          <a:xfrm>
            <a:off x="972586" y="3476772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Company 2</a:t>
            </a:r>
            <a:endParaRPr lang="en-CA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10909" y="387507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378068" y="388180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4551" y="388180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Torres, Paolo</dc:creator>
  <cp:lastModifiedBy>Torres, Paolo</cp:lastModifiedBy>
  <cp:revision>12</cp:revision>
  <dcterms:created xsi:type="dcterms:W3CDTF">2020-01-30T19:07:32Z</dcterms:created>
  <dcterms:modified xsi:type="dcterms:W3CDTF">2020-01-30T19:50:38Z</dcterms:modified>
</cp:coreProperties>
</file>