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7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2960" y="5054138"/>
            <a:ext cx="3600000" cy="2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5062451"/>
            <a:ext cx="3600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0800" y="4886097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 (months)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22960" y="505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472117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74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50808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143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8200800" y="50790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144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622960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2117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8662" y="3491346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662" y="3507971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2960" y="3491346"/>
            <a:ext cx="584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799872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1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2150715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314017" y="48694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. .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67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Torres, Paolo</cp:lastModifiedBy>
  <cp:revision>2</cp:revision>
  <dcterms:created xsi:type="dcterms:W3CDTF">2020-01-30T19:07:32Z</dcterms:created>
  <dcterms:modified xsi:type="dcterms:W3CDTF">2020-01-30T19:17:49Z</dcterms:modified>
</cp:coreProperties>
</file>