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00"/>
    <p:restoredTop sz="94677"/>
  </p:normalViewPr>
  <p:slideViewPr>
    <p:cSldViewPr snapToGrid="0" snapToObjects="1">
      <p:cViewPr varScale="1">
        <p:scale>
          <a:sx n="86" d="100"/>
          <a:sy n="86" d="100"/>
        </p:scale>
        <p:origin x="248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4C41-E1DE-6547-917C-601A7FCA3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3DCA9-CE73-274B-8AD5-E2919C2DB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5A79C-2EB0-E047-898E-AAD93844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BA11-8A4E-0842-977C-98074CE695A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2EF0-8655-5C41-9FF2-92181B04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4293-29D1-4A4E-A32A-526609CC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01C-87BD-EE49-953B-6C0CDD9D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2636-7DB1-CC4B-8EB5-524F5A14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7387C-6FA5-004E-9D01-D068519A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5249-BEDC-FD40-9B3F-5D125B0F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BA11-8A4E-0842-977C-98074CE695A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43D1-D7B5-5549-BC0F-5BAAA6B9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6E48-B9F4-9448-BD69-8A62B8E3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01C-87BD-EE49-953B-6C0CDD9D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3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45888-A0ED-3047-892D-3E1BACC4A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75A32-F18B-0741-875E-13C69C5D6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6060C-09A6-E849-8375-31EC7B59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BA11-8A4E-0842-977C-98074CE695A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0257D-C137-084E-B034-CD434A47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41B39-4B17-C941-8674-9FA59DC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01C-87BD-EE49-953B-6C0CDD9D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C27F-9C26-924F-ABE0-16211FE5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7DA6-9F31-6A42-82E1-6E94B44EA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D4042-210A-0E4B-B307-58D7AD46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BA11-8A4E-0842-977C-98074CE695A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6AD8-C9D3-ED4A-BE4F-9AD73DA5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B97C7-ED4F-9F46-A664-9D602B2D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01C-87BD-EE49-953B-6C0CDD9D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BF72-4BA6-CC4C-A865-47258607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B82D7-910A-5146-91BB-082306D9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F85AC-E97F-CC44-9436-3AC5479C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BA11-8A4E-0842-977C-98074CE695A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D57EC-33C2-724A-869D-62A87663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44E48-CDF4-864B-9500-03C23856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01C-87BD-EE49-953B-6C0CDD9D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7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C375-2939-544A-BD91-4458B15F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8EC4-16B2-CD4E-B422-771B2E5CD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707EA-A1B1-964D-B8AF-15FF2AE1E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6CC8C-ED70-CB4B-AE96-2DCFC58A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BA11-8A4E-0842-977C-98074CE695A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028BA-8100-7A4A-B114-3ABE0E08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A8248-9E22-374D-979D-21644321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01C-87BD-EE49-953B-6C0CDD9D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8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EE99-D271-C340-BDCF-91805473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5F2A-F71D-464A-9716-5D1794A55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71A87-3B39-5A42-84E4-1FD98E62F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7FF9E-C689-134C-B74B-250EAB72B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7A898-972C-944A-8782-3C85DF991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BBF5E-29CB-5441-9635-A829F474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BA11-8A4E-0842-977C-98074CE695A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1E925-FCBF-DD4A-B984-6A30868F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1EE57-2BD7-F343-8789-CFFBE1F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01C-87BD-EE49-953B-6C0CDD9D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5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F6C2-BC4D-B044-9AE6-0A59EB4E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95BFB-7F42-664A-8EA8-2BAF6715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BA11-8A4E-0842-977C-98074CE695A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58CA0-D558-124A-BA57-696BC596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E23A6-FF9A-9A42-9EF6-EF28A2A7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01C-87BD-EE49-953B-6C0CDD9D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3C629-CD9E-2E45-9832-2E03B37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BA11-8A4E-0842-977C-98074CE695A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E9F02-4B4A-5F4A-B1AB-D779CB00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61D9C-0381-074A-8CB4-C362AE22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01C-87BD-EE49-953B-6C0CDD9D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7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29FD-3E87-9643-8924-4ACC442B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D8FE-3211-8046-B2E2-BADE8735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8F2A8-FFC4-8D47-9995-4C3828B3F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2EE51-115D-4B4D-9F64-335155F7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BA11-8A4E-0842-977C-98074CE695A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2CB0A-53EB-0C4B-805A-86844ECC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5CF43-C5AD-BC45-A9CF-2100DD7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01C-87BD-EE49-953B-6C0CDD9D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DB74-ADCB-8C4F-840D-0F54F5AB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049EF-21CD-CF43-897E-183473368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69A4D-08CA-664A-9734-AE088DF6B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9F45F-B156-A148-ACE7-227E42BE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BA11-8A4E-0842-977C-98074CE695A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FFC0-85DC-1C44-BA97-638BEABA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F86CE-258D-A44B-810F-53158E92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01C-87BD-EE49-953B-6C0CDD9D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19D73-12D5-BA45-862E-73CD2446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65387-28F4-954A-B0D9-E3B9A54DE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4D2D0-9770-F748-B988-17B609E80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BA11-8A4E-0842-977C-98074CE695A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53B0-E243-5143-9F44-0DC928398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6280-EEB1-4E44-B328-43E7F2290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401C-87BD-EE49-953B-6C0CDD9D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5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D08A1D-C48D-E14C-A9E9-DAFD199DB812}"/>
              </a:ext>
            </a:extLst>
          </p:cNvPr>
          <p:cNvSpPr/>
          <p:nvPr/>
        </p:nvSpPr>
        <p:spPr>
          <a:xfrm>
            <a:off x="552894" y="3357115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300982-E7DD-2340-A305-8ABDB3313E9A}"/>
              </a:ext>
            </a:extLst>
          </p:cNvPr>
          <p:cNvSpPr/>
          <p:nvPr/>
        </p:nvSpPr>
        <p:spPr>
          <a:xfrm>
            <a:off x="2279673" y="2274365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AFF4A0-8E60-1A45-993A-8AF4EA8C696D}"/>
              </a:ext>
            </a:extLst>
          </p:cNvPr>
          <p:cNvSpPr/>
          <p:nvPr/>
        </p:nvSpPr>
        <p:spPr>
          <a:xfrm>
            <a:off x="2279674" y="4796288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E1577F-641B-9342-8B31-E34B3EFF804A}"/>
              </a:ext>
            </a:extLst>
          </p:cNvPr>
          <p:cNvSpPr/>
          <p:nvPr/>
        </p:nvSpPr>
        <p:spPr>
          <a:xfrm>
            <a:off x="4968949" y="999462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88FBB3-EDD3-CC48-B286-B42159AA6038}"/>
              </a:ext>
            </a:extLst>
          </p:cNvPr>
          <p:cNvSpPr/>
          <p:nvPr/>
        </p:nvSpPr>
        <p:spPr>
          <a:xfrm>
            <a:off x="4968948" y="2959012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E7046D-E6C0-EA4A-B135-FCDF4C10E554}"/>
              </a:ext>
            </a:extLst>
          </p:cNvPr>
          <p:cNvSpPr/>
          <p:nvPr/>
        </p:nvSpPr>
        <p:spPr>
          <a:xfrm>
            <a:off x="4968948" y="4796288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C713AF-110A-8D43-B6B7-0D92FCEA7820}"/>
              </a:ext>
            </a:extLst>
          </p:cNvPr>
          <p:cNvSpPr/>
          <p:nvPr/>
        </p:nvSpPr>
        <p:spPr>
          <a:xfrm>
            <a:off x="6959636" y="2293859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42E70A-8EF8-E74C-94A7-CF776C6CAA74}"/>
              </a:ext>
            </a:extLst>
          </p:cNvPr>
          <p:cNvSpPr/>
          <p:nvPr/>
        </p:nvSpPr>
        <p:spPr>
          <a:xfrm>
            <a:off x="8785272" y="3357114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3E9221-10D1-F348-AEC4-0B20B0F38982}"/>
              </a:ext>
            </a:extLst>
          </p:cNvPr>
          <p:cNvSpPr/>
          <p:nvPr/>
        </p:nvSpPr>
        <p:spPr>
          <a:xfrm>
            <a:off x="10721162" y="3357115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36362E-D7CF-4347-86E5-9DA2E3AF09A4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514892" y="2805993"/>
            <a:ext cx="764781" cy="706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FE2007-2B3B-9342-8E4A-15E280EDB02A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1514892" y="4264660"/>
            <a:ext cx="764782" cy="106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F4E7CF-CFE0-B240-9322-A2BD351A2CC2}"/>
              </a:ext>
            </a:extLst>
          </p:cNvPr>
          <p:cNvCxnSpPr>
            <a:cxnSpLocks/>
            <a:stCxn id="5" idx="7"/>
            <a:endCxn id="7" idx="2"/>
          </p:cNvCxnSpPr>
          <p:nvPr/>
        </p:nvCxnSpPr>
        <p:spPr>
          <a:xfrm flipV="1">
            <a:off x="3241671" y="1531090"/>
            <a:ext cx="1727278" cy="89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F44E23-82E2-EC40-9D67-013BF7E7A2E8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3241671" y="3181910"/>
            <a:ext cx="1727277" cy="308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156F25-2C53-2B4F-83EC-3796410D07AD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406725" y="5327916"/>
            <a:ext cx="1562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8BA9CC-B330-8D4D-959C-F6A24F381F56}"/>
              </a:ext>
            </a:extLst>
          </p:cNvPr>
          <p:cNvCxnSpPr>
            <a:cxnSpLocks/>
            <a:stCxn id="10" idx="1"/>
            <a:endCxn id="7" idx="6"/>
          </p:cNvCxnSpPr>
          <p:nvPr/>
        </p:nvCxnSpPr>
        <p:spPr>
          <a:xfrm flipH="1" flipV="1">
            <a:off x="6096000" y="1531090"/>
            <a:ext cx="1028689" cy="9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7C07F6-A975-BD4F-AEE2-1A68EE9FD52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6095999" y="3201404"/>
            <a:ext cx="1028690" cy="2126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BEBFC5-049E-D74C-B3B2-F853BDEF9041}"/>
              </a:ext>
            </a:extLst>
          </p:cNvPr>
          <p:cNvCxnSpPr>
            <a:cxnSpLocks/>
            <a:stCxn id="11" idx="3"/>
            <a:endCxn id="8" idx="6"/>
          </p:cNvCxnSpPr>
          <p:nvPr/>
        </p:nvCxnSpPr>
        <p:spPr>
          <a:xfrm flipH="1" flipV="1">
            <a:off x="6095999" y="3490640"/>
            <a:ext cx="2854326" cy="774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017B30-806E-F94D-9EB2-E67B595979A0}"/>
              </a:ext>
            </a:extLst>
          </p:cNvPr>
          <p:cNvCxnSpPr>
            <a:cxnSpLocks/>
            <a:stCxn id="11" idx="1"/>
            <a:endCxn id="10" idx="6"/>
          </p:cNvCxnSpPr>
          <p:nvPr/>
        </p:nvCxnSpPr>
        <p:spPr>
          <a:xfrm flipH="1" flipV="1">
            <a:off x="8086687" y="2825487"/>
            <a:ext cx="863638" cy="687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DC83F9-4C45-C749-A482-CC99A7BCFEB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912323" y="3888742"/>
            <a:ext cx="80883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1BA935A-3CB8-4449-BFE5-B31317345493}"/>
              </a:ext>
            </a:extLst>
          </p:cNvPr>
          <p:cNvSpPr txBox="1"/>
          <p:nvPr/>
        </p:nvSpPr>
        <p:spPr>
          <a:xfrm>
            <a:off x="574570" y="2895884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weeks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E4E80E-7EB3-B74B-908E-B7702D3CBC31}"/>
              </a:ext>
            </a:extLst>
          </p:cNvPr>
          <p:cNvSpPr txBox="1"/>
          <p:nvPr/>
        </p:nvSpPr>
        <p:spPr>
          <a:xfrm>
            <a:off x="2279497" y="1827045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weeks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F3043EE-5BF4-8B49-B7F1-61CA72F3A8ED}"/>
              </a:ext>
            </a:extLst>
          </p:cNvPr>
          <p:cNvSpPr txBox="1"/>
          <p:nvPr/>
        </p:nvSpPr>
        <p:spPr>
          <a:xfrm>
            <a:off x="2312856" y="4387586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weeks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9A9A53F-3F7B-CC41-A01C-CAAC747430B2}"/>
              </a:ext>
            </a:extLst>
          </p:cNvPr>
          <p:cNvSpPr txBox="1"/>
          <p:nvPr/>
        </p:nvSpPr>
        <p:spPr>
          <a:xfrm>
            <a:off x="4968948" y="642712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weeks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62987E4-78B1-914E-B895-69C6DA0716D6}"/>
              </a:ext>
            </a:extLst>
          </p:cNvPr>
          <p:cNvSpPr txBox="1"/>
          <p:nvPr/>
        </p:nvSpPr>
        <p:spPr>
          <a:xfrm>
            <a:off x="5057316" y="2575320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weeks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747E65-B6FB-FF47-9BDC-FBF57BEA7DD1}"/>
              </a:ext>
            </a:extLst>
          </p:cNvPr>
          <p:cNvSpPr txBox="1"/>
          <p:nvPr/>
        </p:nvSpPr>
        <p:spPr>
          <a:xfrm>
            <a:off x="5005476" y="4387586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weeks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3D9A7D-0A38-DF47-9D6C-35C0F8A2E66E}"/>
              </a:ext>
            </a:extLst>
          </p:cNvPr>
          <p:cNvSpPr txBox="1"/>
          <p:nvPr/>
        </p:nvSpPr>
        <p:spPr>
          <a:xfrm>
            <a:off x="7053000" y="1843379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weeks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A2E227-BBDF-B049-B8E8-90E87F3CA79F}"/>
              </a:ext>
            </a:extLst>
          </p:cNvPr>
          <p:cNvSpPr txBox="1"/>
          <p:nvPr/>
        </p:nvSpPr>
        <p:spPr>
          <a:xfrm>
            <a:off x="8873641" y="2944652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weeks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05EED8-E6DB-464E-9C42-5E3803C5A438}"/>
              </a:ext>
            </a:extLst>
          </p:cNvPr>
          <p:cNvSpPr txBox="1"/>
          <p:nvPr/>
        </p:nvSpPr>
        <p:spPr>
          <a:xfrm>
            <a:off x="10814526" y="2984489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week</a:t>
            </a:r>
          </a:p>
        </p:txBody>
      </p:sp>
    </p:spTree>
    <p:extLst>
      <p:ext uri="{BB962C8B-B14F-4D97-AF65-F5344CB8AC3E}">
        <p14:creationId xmlns:p14="http://schemas.microsoft.com/office/powerpoint/2010/main" val="334320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D08A1D-C48D-E14C-A9E9-DAFD199DB812}"/>
              </a:ext>
            </a:extLst>
          </p:cNvPr>
          <p:cNvSpPr/>
          <p:nvPr/>
        </p:nvSpPr>
        <p:spPr>
          <a:xfrm>
            <a:off x="552894" y="3357115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300982-E7DD-2340-A305-8ABDB3313E9A}"/>
              </a:ext>
            </a:extLst>
          </p:cNvPr>
          <p:cNvSpPr/>
          <p:nvPr/>
        </p:nvSpPr>
        <p:spPr>
          <a:xfrm>
            <a:off x="2279673" y="2274365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AFF4A0-8E60-1A45-993A-8AF4EA8C696D}"/>
              </a:ext>
            </a:extLst>
          </p:cNvPr>
          <p:cNvSpPr/>
          <p:nvPr/>
        </p:nvSpPr>
        <p:spPr>
          <a:xfrm>
            <a:off x="2279674" y="4796288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E1577F-641B-9342-8B31-E34B3EFF804A}"/>
              </a:ext>
            </a:extLst>
          </p:cNvPr>
          <p:cNvSpPr/>
          <p:nvPr/>
        </p:nvSpPr>
        <p:spPr>
          <a:xfrm>
            <a:off x="4968949" y="999462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88FBB3-EDD3-CC48-B286-B42159AA6038}"/>
              </a:ext>
            </a:extLst>
          </p:cNvPr>
          <p:cNvSpPr/>
          <p:nvPr/>
        </p:nvSpPr>
        <p:spPr>
          <a:xfrm>
            <a:off x="4968948" y="2959012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E7046D-E6C0-EA4A-B135-FCDF4C10E554}"/>
              </a:ext>
            </a:extLst>
          </p:cNvPr>
          <p:cNvSpPr/>
          <p:nvPr/>
        </p:nvSpPr>
        <p:spPr>
          <a:xfrm>
            <a:off x="4968948" y="4796288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C713AF-110A-8D43-B6B7-0D92FCEA7820}"/>
              </a:ext>
            </a:extLst>
          </p:cNvPr>
          <p:cNvSpPr/>
          <p:nvPr/>
        </p:nvSpPr>
        <p:spPr>
          <a:xfrm>
            <a:off x="6959636" y="2293859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42E70A-8EF8-E74C-94A7-CF776C6CAA74}"/>
              </a:ext>
            </a:extLst>
          </p:cNvPr>
          <p:cNvSpPr/>
          <p:nvPr/>
        </p:nvSpPr>
        <p:spPr>
          <a:xfrm>
            <a:off x="8785272" y="3357114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3E9221-10D1-F348-AEC4-0B20B0F38982}"/>
              </a:ext>
            </a:extLst>
          </p:cNvPr>
          <p:cNvSpPr/>
          <p:nvPr/>
        </p:nvSpPr>
        <p:spPr>
          <a:xfrm>
            <a:off x="10721162" y="3357115"/>
            <a:ext cx="1127051" cy="1063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36362E-D7CF-4347-86E5-9DA2E3AF09A4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514892" y="2805993"/>
            <a:ext cx="764781" cy="706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FE2007-2B3B-9342-8E4A-15E280EDB02A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1514892" y="4264660"/>
            <a:ext cx="764782" cy="106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F4E7CF-CFE0-B240-9322-A2BD351A2CC2}"/>
              </a:ext>
            </a:extLst>
          </p:cNvPr>
          <p:cNvCxnSpPr>
            <a:cxnSpLocks/>
            <a:stCxn id="5" idx="7"/>
            <a:endCxn id="7" idx="2"/>
          </p:cNvCxnSpPr>
          <p:nvPr/>
        </p:nvCxnSpPr>
        <p:spPr>
          <a:xfrm flipV="1">
            <a:off x="3241671" y="1531090"/>
            <a:ext cx="1727278" cy="89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F44E23-82E2-EC40-9D67-013BF7E7A2E8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3241671" y="3181910"/>
            <a:ext cx="1727277" cy="308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156F25-2C53-2B4F-83EC-3796410D07AD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406725" y="5327916"/>
            <a:ext cx="1562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8BA9CC-B330-8D4D-959C-F6A24F381F56}"/>
              </a:ext>
            </a:extLst>
          </p:cNvPr>
          <p:cNvCxnSpPr>
            <a:cxnSpLocks/>
            <a:stCxn id="10" idx="1"/>
            <a:endCxn id="7" idx="6"/>
          </p:cNvCxnSpPr>
          <p:nvPr/>
        </p:nvCxnSpPr>
        <p:spPr>
          <a:xfrm flipH="1" flipV="1">
            <a:off x="6096000" y="1531090"/>
            <a:ext cx="1028689" cy="9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7C07F6-A975-BD4F-AEE2-1A68EE9FD52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6095999" y="3201404"/>
            <a:ext cx="1028690" cy="2126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BEBFC5-049E-D74C-B3B2-F853BDEF9041}"/>
              </a:ext>
            </a:extLst>
          </p:cNvPr>
          <p:cNvCxnSpPr>
            <a:cxnSpLocks/>
            <a:stCxn id="11" idx="3"/>
            <a:endCxn id="8" idx="6"/>
          </p:cNvCxnSpPr>
          <p:nvPr/>
        </p:nvCxnSpPr>
        <p:spPr>
          <a:xfrm flipH="1" flipV="1">
            <a:off x="6095999" y="3490640"/>
            <a:ext cx="2854326" cy="774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017B30-806E-F94D-9EB2-E67B595979A0}"/>
              </a:ext>
            </a:extLst>
          </p:cNvPr>
          <p:cNvCxnSpPr>
            <a:cxnSpLocks/>
            <a:stCxn id="11" idx="1"/>
            <a:endCxn id="10" idx="6"/>
          </p:cNvCxnSpPr>
          <p:nvPr/>
        </p:nvCxnSpPr>
        <p:spPr>
          <a:xfrm flipH="1" flipV="1">
            <a:off x="8086687" y="2825487"/>
            <a:ext cx="863638" cy="687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DC83F9-4C45-C749-A482-CC99A7BCFEB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912323" y="3888742"/>
            <a:ext cx="80883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1BA935A-3CB8-4449-BFE5-B31317345493}"/>
              </a:ext>
            </a:extLst>
          </p:cNvPr>
          <p:cNvSpPr txBox="1"/>
          <p:nvPr/>
        </p:nvSpPr>
        <p:spPr>
          <a:xfrm>
            <a:off x="574570" y="2895884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weeks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E4E80E-7EB3-B74B-908E-B7702D3CBC31}"/>
              </a:ext>
            </a:extLst>
          </p:cNvPr>
          <p:cNvSpPr txBox="1"/>
          <p:nvPr/>
        </p:nvSpPr>
        <p:spPr>
          <a:xfrm>
            <a:off x="2279497" y="1827045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weeks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F3043EE-5BF4-8B49-B7F1-61CA72F3A8ED}"/>
              </a:ext>
            </a:extLst>
          </p:cNvPr>
          <p:cNvSpPr txBox="1"/>
          <p:nvPr/>
        </p:nvSpPr>
        <p:spPr>
          <a:xfrm>
            <a:off x="2312856" y="4387586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weeks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9A9A53F-3F7B-CC41-A01C-CAAC747430B2}"/>
              </a:ext>
            </a:extLst>
          </p:cNvPr>
          <p:cNvSpPr txBox="1"/>
          <p:nvPr/>
        </p:nvSpPr>
        <p:spPr>
          <a:xfrm>
            <a:off x="4968948" y="642712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weeks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62987E4-78B1-914E-B895-69C6DA0716D6}"/>
              </a:ext>
            </a:extLst>
          </p:cNvPr>
          <p:cNvSpPr txBox="1"/>
          <p:nvPr/>
        </p:nvSpPr>
        <p:spPr>
          <a:xfrm>
            <a:off x="5057316" y="2575320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weeks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747E65-B6FB-FF47-9BDC-FBF57BEA7DD1}"/>
              </a:ext>
            </a:extLst>
          </p:cNvPr>
          <p:cNvSpPr txBox="1"/>
          <p:nvPr/>
        </p:nvSpPr>
        <p:spPr>
          <a:xfrm>
            <a:off x="5005476" y="4387586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weeks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3D9A7D-0A38-DF47-9D6C-35C0F8A2E66E}"/>
              </a:ext>
            </a:extLst>
          </p:cNvPr>
          <p:cNvSpPr txBox="1"/>
          <p:nvPr/>
        </p:nvSpPr>
        <p:spPr>
          <a:xfrm>
            <a:off x="7053000" y="1843379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weeks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A2E227-BBDF-B049-B8E8-90E87F3CA79F}"/>
              </a:ext>
            </a:extLst>
          </p:cNvPr>
          <p:cNvSpPr txBox="1"/>
          <p:nvPr/>
        </p:nvSpPr>
        <p:spPr>
          <a:xfrm>
            <a:off x="8873641" y="2944652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weeks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05EED8-E6DB-464E-9C42-5E3803C5A438}"/>
              </a:ext>
            </a:extLst>
          </p:cNvPr>
          <p:cNvSpPr txBox="1"/>
          <p:nvPr/>
        </p:nvSpPr>
        <p:spPr>
          <a:xfrm>
            <a:off x="10814526" y="2984489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week</a:t>
            </a:r>
          </a:p>
        </p:txBody>
      </p:sp>
    </p:spTree>
    <p:extLst>
      <p:ext uri="{BB962C8B-B14F-4D97-AF65-F5344CB8AC3E}">
        <p14:creationId xmlns:p14="http://schemas.microsoft.com/office/powerpoint/2010/main" val="175183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Paolo Torres</dc:creator>
  <cp:lastModifiedBy>Paolo Torres</cp:lastModifiedBy>
  <cp:revision>2</cp:revision>
  <dcterms:created xsi:type="dcterms:W3CDTF">2021-04-17T20:21:50Z</dcterms:created>
  <dcterms:modified xsi:type="dcterms:W3CDTF">2021-04-17T20:56:40Z</dcterms:modified>
</cp:coreProperties>
</file>