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A135-679A-40B5-8808-FF11653F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B8E4B-F617-4463-B9C3-FB101C8C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F327-5F8F-44D7-B649-FA0B754D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6AA0-1C3D-44A7-8558-93649162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F5F0-BB2C-44C7-977A-ECAAF6B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E4B6-96A4-4D12-9B5A-2C3148EC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C9F14-4BE8-4E76-8186-9AF1233D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4103-CC68-4422-847C-79CF1BB4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4F03-4490-4944-935E-4ADEFF8B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AC9CE-F1AA-4850-80B5-4A6DD796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6A759-A7EE-4DBF-A583-116E5FA9C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B55C-24D6-4B21-A4C5-8E5DBEBE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54E7-9801-43BB-8EBF-16C3C429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36D1-3C10-4FDA-BF65-B6998DA2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DC62-F022-4C23-8183-53A9E0E9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8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6E0D-CFAD-4423-B32F-A3991E13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52AA-96E5-47E7-855B-A8C9022B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21A7-121A-4ED6-A8FF-AEB9560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A5C3-6696-4F2F-8723-36839F0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5BB-6171-4AD7-9807-A26EDCE8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2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9883-9AD6-4CB9-B05B-D34F7A06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E4084-338E-4156-B944-39E9AC29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44C0-AAE8-4816-9BC4-0351B2A1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3C0C-B55C-4204-A8D7-3776B20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7697-D35E-4D07-A64C-B43BEE9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63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7020-C5F7-4B9C-8015-185E6FB2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D3E7-51FB-4369-B2BC-F0558407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8B952-18FE-4167-988E-268C173D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65C6-DA54-4ADD-9978-786592F4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A4ED-416F-4444-8128-78490969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F0C8-F67B-4351-8F3D-F1838A5A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5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58D-073B-4D05-9424-EB29DCC9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09C5-1E23-4C4B-BFCF-F3019809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98494-C76F-425D-BC0B-3586022C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EA0E4-3379-4972-88E8-9ECA181D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24A31-EE74-4E23-9D58-85FDFDA09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6B6CB-BE71-4AAF-9FFE-168D0B03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F2016-A6C5-40E8-8655-CE5F44CE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323E1-E62A-4423-83F3-604D3213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2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C9B-54F3-46B6-AB8C-569923B5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1FDCB-33A2-44B9-9AB9-F5D2562C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B2CDC-3544-4522-BBF2-7760CC4D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E6061-1E5B-4421-B653-B2524032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0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681BF-69CF-4B64-9A7D-0EB0F282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356E7-C1A8-4B22-9F15-A00CE534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3EED-E98D-4E0D-B98B-AFC62A0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9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A4A6-8474-4E4A-B8DE-350F9501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BC17-D54E-49FD-920A-C137DD56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3F13-BDC6-4EEF-BA3D-FC5C5969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E2F9-75BC-4497-AC2B-C45A38A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40AC3-1E27-4152-BB06-1C3C4563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40BA-0624-468A-BC39-D97A566F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7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2E79-FDF7-4577-8055-283C0B68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0A895-A483-4FFB-AF58-216D6DC6D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DE9D3-A603-4A95-8CF6-1F9104F5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F274-A5A5-4246-B247-13B01CFD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B35E-D44C-4103-80AA-EFFDB347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34D-E097-45C1-8454-6AD30DC0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1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8FAA6-7F61-44F5-A1B3-15A8A1C2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398-EB0D-4350-A061-E839629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9543-0C78-4856-8385-5C3B58A6F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32E0-2C79-44FB-BC5E-B6BE3E6CBB79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D273-4A58-44D4-9609-5906E91D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19DC-8052-48E7-8443-90FC584D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51DD-18B8-44B1-98AE-6CF8B791E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6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hite, sitting, air&#10;&#10;Description automatically generated">
            <a:extLst>
              <a:ext uri="{FF2B5EF4-FFF2-40B4-BE49-F238E27FC236}">
                <a16:creationId xmlns:a16="http://schemas.microsoft.com/office/drawing/2014/main" id="{0C885AC2-59A4-4F9F-8431-EF9CE72E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0" y="0"/>
            <a:ext cx="1107014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C5F79-E498-4FD0-B172-856842E70160}"/>
              </a:ext>
            </a:extLst>
          </p:cNvPr>
          <p:cNvSpPr txBox="1"/>
          <p:nvPr/>
        </p:nvSpPr>
        <p:spPr>
          <a:xfrm>
            <a:off x="1549153" y="0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4FD13-9A13-418D-80D6-4098B6FFB8E0}"/>
              </a:ext>
            </a:extLst>
          </p:cNvPr>
          <p:cNvSpPr txBox="1"/>
          <p:nvPr/>
        </p:nvSpPr>
        <p:spPr>
          <a:xfrm>
            <a:off x="2537376" y="346228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A3E15-EF08-4552-9955-7F3B0DF72E44}"/>
              </a:ext>
            </a:extLst>
          </p:cNvPr>
          <p:cNvSpPr txBox="1"/>
          <p:nvPr/>
        </p:nvSpPr>
        <p:spPr>
          <a:xfrm>
            <a:off x="3232636" y="869448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64171-739F-465F-8DDF-9992750B126E}"/>
              </a:ext>
            </a:extLst>
          </p:cNvPr>
          <p:cNvSpPr txBox="1"/>
          <p:nvPr/>
        </p:nvSpPr>
        <p:spPr>
          <a:xfrm>
            <a:off x="4558683" y="1704512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77947-EF26-4884-B8C7-6B2837E861B7}"/>
              </a:ext>
            </a:extLst>
          </p:cNvPr>
          <p:cNvSpPr txBox="1"/>
          <p:nvPr/>
        </p:nvSpPr>
        <p:spPr>
          <a:xfrm>
            <a:off x="7781278" y="3258105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5E11A-424A-4436-ABC3-BF754BFA1FCA}"/>
              </a:ext>
            </a:extLst>
          </p:cNvPr>
          <p:cNvSpPr txBox="1"/>
          <p:nvPr/>
        </p:nvSpPr>
        <p:spPr>
          <a:xfrm>
            <a:off x="9334869" y="4323424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DF8A0-3F5B-43AA-B7A7-6085D50A0CA1}"/>
              </a:ext>
            </a:extLst>
          </p:cNvPr>
          <p:cNvSpPr txBox="1"/>
          <p:nvPr/>
        </p:nvSpPr>
        <p:spPr>
          <a:xfrm>
            <a:off x="10190006" y="4585034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95C1A-FC77-4E33-B327-BF65BB613CF5}"/>
              </a:ext>
            </a:extLst>
          </p:cNvPr>
          <p:cNvSpPr txBox="1"/>
          <p:nvPr/>
        </p:nvSpPr>
        <p:spPr>
          <a:xfrm>
            <a:off x="11012749" y="5406501"/>
            <a:ext cx="29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442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Torres</dc:creator>
  <cp:lastModifiedBy>Paolo Torres</cp:lastModifiedBy>
  <cp:revision>2</cp:revision>
  <dcterms:created xsi:type="dcterms:W3CDTF">2020-01-26T00:10:52Z</dcterms:created>
  <dcterms:modified xsi:type="dcterms:W3CDTF">2020-01-26T00:16:56Z</dcterms:modified>
</cp:coreProperties>
</file>