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592CD-D6F9-4783-9BA9-8A102528B793}" type="datetimeFigureOut">
              <a:rPr lang="en-CA" smtClean="0"/>
              <a:t>2020-01-25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C99A9-0AD9-4514-BF01-78DEAFA8A9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0776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592CD-D6F9-4783-9BA9-8A102528B793}" type="datetimeFigureOut">
              <a:rPr lang="en-CA" smtClean="0"/>
              <a:t>2020-01-25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C99A9-0AD9-4514-BF01-78DEAFA8A9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0580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592CD-D6F9-4783-9BA9-8A102528B793}" type="datetimeFigureOut">
              <a:rPr lang="en-CA" smtClean="0"/>
              <a:t>2020-01-25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C99A9-0AD9-4514-BF01-78DEAFA8A9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5304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592CD-D6F9-4783-9BA9-8A102528B793}" type="datetimeFigureOut">
              <a:rPr lang="en-CA" smtClean="0"/>
              <a:t>2020-01-25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C99A9-0AD9-4514-BF01-78DEAFA8A9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5633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592CD-D6F9-4783-9BA9-8A102528B793}" type="datetimeFigureOut">
              <a:rPr lang="en-CA" smtClean="0"/>
              <a:t>2020-01-25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C99A9-0AD9-4514-BF01-78DEAFA8A9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997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592CD-D6F9-4783-9BA9-8A102528B793}" type="datetimeFigureOut">
              <a:rPr lang="en-CA" smtClean="0"/>
              <a:t>2020-01-25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C99A9-0AD9-4514-BF01-78DEAFA8A9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26128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592CD-D6F9-4783-9BA9-8A102528B793}" type="datetimeFigureOut">
              <a:rPr lang="en-CA" smtClean="0"/>
              <a:t>2020-01-25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C99A9-0AD9-4514-BF01-78DEAFA8A9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6059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592CD-D6F9-4783-9BA9-8A102528B793}" type="datetimeFigureOut">
              <a:rPr lang="en-CA" smtClean="0"/>
              <a:t>2020-01-25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C99A9-0AD9-4514-BF01-78DEAFA8A9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3748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592CD-D6F9-4783-9BA9-8A102528B793}" type="datetimeFigureOut">
              <a:rPr lang="en-CA" smtClean="0"/>
              <a:t>2020-01-25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C99A9-0AD9-4514-BF01-78DEAFA8A9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5704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592CD-D6F9-4783-9BA9-8A102528B793}" type="datetimeFigureOut">
              <a:rPr lang="en-CA" smtClean="0"/>
              <a:t>2020-01-25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C99A9-0AD9-4514-BF01-78DEAFA8A9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3288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592CD-D6F9-4783-9BA9-8A102528B793}" type="datetimeFigureOut">
              <a:rPr lang="en-CA" smtClean="0"/>
              <a:t>2020-01-25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C99A9-0AD9-4514-BF01-78DEAFA8A9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2622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A592CD-D6F9-4783-9BA9-8A102528B793}" type="datetimeFigureOut">
              <a:rPr lang="en-CA" smtClean="0"/>
              <a:t>2020-01-25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C99A9-0AD9-4514-BF01-78DEAFA8A9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9226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 flipV="1">
            <a:off x="432262" y="5253644"/>
            <a:ext cx="16625" cy="115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423949" y="6375862"/>
            <a:ext cx="1152000" cy="16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423949" y="5694218"/>
            <a:ext cx="889462" cy="711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5883" y="4884311"/>
            <a:ext cx="241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z</a:t>
            </a:r>
            <a:endParaRPr lang="en-CA" dirty="0"/>
          </a:p>
        </p:txBody>
      </p:sp>
      <p:sp>
        <p:nvSpPr>
          <p:cNvPr id="13" name="TextBox 12"/>
          <p:cNvSpPr txBox="1"/>
          <p:nvPr/>
        </p:nvSpPr>
        <p:spPr>
          <a:xfrm>
            <a:off x="1246909" y="5437743"/>
            <a:ext cx="241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x</a:t>
            </a:r>
            <a:endParaRPr lang="en-CA" dirty="0"/>
          </a:p>
        </p:txBody>
      </p:sp>
      <p:sp>
        <p:nvSpPr>
          <p:cNvPr id="14" name="TextBox 13"/>
          <p:cNvSpPr txBox="1"/>
          <p:nvPr/>
        </p:nvSpPr>
        <p:spPr>
          <a:xfrm>
            <a:off x="1571792" y="6191196"/>
            <a:ext cx="241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y</a:t>
            </a:r>
            <a:endParaRPr lang="en-CA" dirty="0"/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2543695" y="1213658"/>
            <a:ext cx="4497185" cy="36706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2696095" y="1366058"/>
            <a:ext cx="4497185" cy="36706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Arc 18"/>
          <p:cNvSpPr/>
          <p:nvPr/>
        </p:nvSpPr>
        <p:spPr>
          <a:xfrm>
            <a:off x="6943898" y="1213658"/>
            <a:ext cx="249382" cy="282633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Arc 19"/>
          <p:cNvSpPr/>
          <p:nvPr/>
        </p:nvSpPr>
        <p:spPr>
          <a:xfrm>
            <a:off x="2391295" y="4884311"/>
            <a:ext cx="304800" cy="252954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Arc 20"/>
          <p:cNvSpPr/>
          <p:nvPr/>
        </p:nvSpPr>
        <p:spPr>
          <a:xfrm rot="10140580">
            <a:off x="2535396" y="4712913"/>
            <a:ext cx="237949" cy="342796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Down Arrow 22"/>
          <p:cNvSpPr/>
          <p:nvPr/>
        </p:nvSpPr>
        <p:spPr>
          <a:xfrm flipV="1">
            <a:off x="2543695" y="5076191"/>
            <a:ext cx="149469" cy="753453"/>
          </a:xfrm>
          <a:prstGeom prst="downArrow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Down Arrow 23"/>
          <p:cNvSpPr/>
          <p:nvPr/>
        </p:nvSpPr>
        <p:spPr>
          <a:xfrm>
            <a:off x="3668684" y="3140424"/>
            <a:ext cx="149469" cy="753453"/>
          </a:xfrm>
          <a:prstGeom prst="downArrow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Down Arrow 24"/>
          <p:cNvSpPr/>
          <p:nvPr/>
        </p:nvSpPr>
        <p:spPr>
          <a:xfrm>
            <a:off x="5398552" y="1694126"/>
            <a:ext cx="149469" cy="753453"/>
          </a:xfrm>
          <a:prstGeom prst="downArrow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Down Arrow 25"/>
          <p:cNvSpPr/>
          <p:nvPr/>
        </p:nvSpPr>
        <p:spPr>
          <a:xfrm flipV="1">
            <a:off x="7043811" y="1496291"/>
            <a:ext cx="149469" cy="753453"/>
          </a:xfrm>
          <a:prstGeom prst="downArrow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Right Arrow 26"/>
          <p:cNvSpPr/>
          <p:nvPr/>
        </p:nvSpPr>
        <p:spPr>
          <a:xfrm>
            <a:off x="1787236" y="4935188"/>
            <a:ext cx="752400" cy="151200"/>
          </a:xfrm>
          <a:prstGeom prst="rightArrow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Right Arrow 27"/>
          <p:cNvSpPr/>
          <p:nvPr/>
        </p:nvSpPr>
        <p:spPr>
          <a:xfrm>
            <a:off x="4643221" y="2411511"/>
            <a:ext cx="752400" cy="151200"/>
          </a:xfrm>
          <a:prstGeom prst="rightArrow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Right Arrow 28"/>
          <p:cNvSpPr/>
          <p:nvPr/>
        </p:nvSpPr>
        <p:spPr>
          <a:xfrm flipH="1">
            <a:off x="3890821" y="4032658"/>
            <a:ext cx="752400" cy="151200"/>
          </a:xfrm>
          <a:prstGeom prst="rightArrow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Right Arrow 30"/>
          <p:cNvSpPr/>
          <p:nvPr/>
        </p:nvSpPr>
        <p:spPr>
          <a:xfrm flipH="1">
            <a:off x="7232073" y="1214858"/>
            <a:ext cx="752400" cy="151200"/>
          </a:xfrm>
          <a:prstGeom prst="rightArrow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TextBox 31"/>
          <p:cNvSpPr txBox="1"/>
          <p:nvPr/>
        </p:nvSpPr>
        <p:spPr>
          <a:xfrm>
            <a:off x="2344155" y="573399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 smtClean="0"/>
              <a:t>F</a:t>
            </a:r>
            <a:r>
              <a:rPr lang="en-CA" baseline="-25000" dirty="0" err="1" smtClean="0"/>
              <a:t>z</a:t>
            </a:r>
            <a:r>
              <a:rPr lang="en-CA" baseline="-25000" dirty="0" smtClean="0"/>
              <a:t>, p1</a:t>
            </a:r>
            <a:endParaRPr lang="en-CA" dirty="0"/>
          </a:p>
        </p:txBody>
      </p:sp>
      <p:sp>
        <p:nvSpPr>
          <p:cNvPr id="33" name="TextBox 32"/>
          <p:cNvSpPr txBox="1"/>
          <p:nvPr/>
        </p:nvSpPr>
        <p:spPr>
          <a:xfrm>
            <a:off x="3469144" y="2737841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 smtClean="0"/>
              <a:t>F</a:t>
            </a:r>
            <a:r>
              <a:rPr lang="en-CA" baseline="-25000" dirty="0" err="1" smtClean="0"/>
              <a:t>z</a:t>
            </a:r>
            <a:r>
              <a:rPr lang="en-CA" baseline="-25000" dirty="0" smtClean="0"/>
              <a:t>, A</a:t>
            </a:r>
            <a:endParaRPr lang="en-CA" dirty="0"/>
          </a:p>
        </p:txBody>
      </p:sp>
      <p:sp>
        <p:nvSpPr>
          <p:cNvPr id="34" name="TextBox 33"/>
          <p:cNvSpPr txBox="1"/>
          <p:nvPr/>
        </p:nvSpPr>
        <p:spPr>
          <a:xfrm>
            <a:off x="1313251" y="4826122"/>
            <a:ext cx="580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F</a:t>
            </a:r>
            <a:r>
              <a:rPr lang="en-CA" baseline="-25000" dirty="0" smtClean="0"/>
              <a:t>y, p1</a:t>
            </a:r>
            <a:endParaRPr lang="en-CA" dirty="0"/>
          </a:p>
        </p:txBody>
      </p:sp>
      <p:sp>
        <p:nvSpPr>
          <p:cNvPr id="35" name="TextBox 34"/>
          <p:cNvSpPr txBox="1"/>
          <p:nvPr/>
        </p:nvSpPr>
        <p:spPr>
          <a:xfrm>
            <a:off x="4601623" y="3928113"/>
            <a:ext cx="511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F</a:t>
            </a:r>
            <a:r>
              <a:rPr lang="en-CA" baseline="-25000" dirty="0" smtClean="0"/>
              <a:t>y, A</a:t>
            </a:r>
            <a:endParaRPr lang="en-CA" dirty="0"/>
          </a:p>
        </p:txBody>
      </p:sp>
      <p:sp>
        <p:nvSpPr>
          <p:cNvPr id="36" name="TextBox 35"/>
          <p:cNvSpPr txBox="1"/>
          <p:nvPr/>
        </p:nvSpPr>
        <p:spPr>
          <a:xfrm>
            <a:off x="4139624" y="2302445"/>
            <a:ext cx="572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F</a:t>
            </a:r>
            <a:r>
              <a:rPr lang="en-CA" baseline="-25000" dirty="0" smtClean="0"/>
              <a:t>y, g2</a:t>
            </a:r>
            <a:endParaRPr lang="en-CA" dirty="0"/>
          </a:p>
        </p:txBody>
      </p:sp>
      <p:sp>
        <p:nvSpPr>
          <p:cNvPr id="37" name="TextBox 36"/>
          <p:cNvSpPr txBox="1"/>
          <p:nvPr/>
        </p:nvSpPr>
        <p:spPr>
          <a:xfrm>
            <a:off x="5199012" y="1344876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 smtClean="0"/>
              <a:t>F</a:t>
            </a:r>
            <a:r>
              <a:rPr lang="en-CA" baseline="-25000" dirty="0" err="1" smtClean="0"/>
              <a:t>z</a:t>
            </a:r>
            <a:r>
              <a:rPr lang="en-CA" baseline="-25000" dirty="0" smtClean="0"/>
              <a:t>, g2</a:t>
            </a:r>
            <a:endParaRPr lang="en-CA" dirty="0"/>
          </a:p>
        </p:txBody>
      </p:sp>
      <p:sp>
        <p:nvSpPr>
          <p:cNvPr id="38" name="TextBox 37"/>
          <p:cNvSpPr txBox="1"/>
          <p:nvPr/>
        </p:nvSpPr>
        <p:spPr>
          <a:xfrm>
            <a:off x="7945311" y="1105792"/>
            <a:ext cx="505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F</a:t>
            </a:r>
            <a:r>
              <a:rPr lang="en-CA" baseline="-25000" dirty="0" smtClean="0"/>
              <a:t>y, B</a:t>
            </a:r>
            <a:endParaRPr lang="en-CA" dirty="0"/>
          </a:p>
        </p:txBody>
      </p:sp>
      <p:sp>
        <p:nvSpPr>
          <p:cNvPr id="39" name="TextBox 38"/>
          <p:cNvSpPr txBox="1"/>
          <p:nvPr/>
        </p:nvSpPr>
        <p:spPr>
          <a:xfrm>
            <a:off x="7138583" y="1687589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 smtClean="0"/>
              <a:t>F</a:t>
            </a:r>
            <a:r>
              <a:rPr lang="en-CA" baseline="-25000" dirty="0" err="1" smtClean="0"/>
              <a:t>z</a:t>
            </a:r>
            <a:r>
              <a:rPr lang="en-CA" baseline="-25000" dirty="0" smtClean="0"/>
              <a:t>, B</a:t>
            </a:r>
            <a:endParaRPr lang="en-CA" dirty="0"/>
          </a:p>
        </p:txBody>
      </p:sp>
      <p:sp>
        <p:nvSpPr>
          <p:cNvPr id="40" name="TextBox 39"/>
          <p:cNvSpPr txBox="1"/>
          <p:nvPr/>
        </p:nvSpPr>
        <p:spPr>
          <a:xfrm>
            <a:off x="3352291" y="4595518"/>
            <a:ext cx="6238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/>
              <a:t>39 mm</a:t>
            </a:r>
            <a:endParaRPr lang="en-CA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4902901" y="3288497"/>
            <a:ext cx="7409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/>
              <a:t>58.5 mm</a:t>
            </a:r>
            <a:endParaRPr lang="en-CA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6275445" y="2163945"/>
            <a:ext cx="7409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/>
              <a:t>58.5 mm</a:t>
            </a:r>
            <a:endParaRPr lang="en-CA" sz="1200" dirty="0"/>
          </a:p>
        </p:txBody>
      </p:sp>
      <p:cxnSp>
        <p:nvCxnSpPr>
          <p:cNvPr id="44" name="Straight Arrow Connector 43"/>
          <p:cNvCxnSpPr/>
          <p:nvPr/>
        </p:nvCxnSpPr>
        <p:spPr>
          <a:xfrm flipV="1">
            <a:off x="2762154" y="4235703"/>
            <a:ext cx="1162582" cy="95340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4203382" y="2835384"/>
            <a:ext cx="1361209" cy="11059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5643809" y="1638290"/>
            <a:ext cx="1361209" cy="11059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2584229" y="4936402"/>
            <a:ext cx="68400" cy="6673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2" name="Oval 51"/>
          <p:cNvSpPr/>
          <p:nvPr/>
        </p:nvSpPr>
        <p:spPr>
          <a:xfrm>
            <a:off x="3726586" y="4007452"/>
            <a:ext cx="68400" cy="6673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3" name="Oval 52"/>
          <p:cNvSpPr/>
          <p:nvPr/>
        </p:nvSpPr>
        <p:spPr>
          <a:xfrm>
            <a:off x="7051521" y="1290007"/>
            <a:ext cx="68400" cy="6673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4" name="Oval 53"/>
          <p:cNvSpPr/>
          <p:nvPr/>
        </p:nvSpPr>
        <p:spPr>
          <a:xfrm>
            <a:off x="5487257" y="2558638"/>
            <a:ext cx="68400" cy="6673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5" name="TextBox 54"/>
          <p:cNvSpPr txBox="1"/>
          <p:nvPr/>
        </p:nvSpPr>
        <p:spPr>
          <a:xfrm>
            <a:off x="1929134" y="4632143"/>
            <a:ext cx="6912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/>
              <a:t>Pinion 1</a:t>
            </a:r>
            <a:endParaRPr lang="en-CA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2948869" y="3750821"/>
            <a:ext cx="7841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/>
              <a:t>Bearing A</a:t>
            </a:r>
            <a:endParaRPr lang="en-CA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5562804" y="2701225"/>
            <a:ext cx="5998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/>
              <a:t>Gear 2</a:t>
            </a:r>
            <a:endParaRPr lang="en-CA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6315910" y="988119"/>
            <a:ext cx="7777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/>
              <a:t>Bearing B</a:t>
            </a: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3981444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 flipV="1">
            <a:off x="432262" y="5253644"/>
            <a:ext cx="16625" cy="115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423949" y="6375862"/>
            <a:ext cx="1152000" cy="16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5883" y="4884311"/>
            <a:ext cx="241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y</a:t>
            </a:r>
            <a:endParaRPr lang="en-CA" dirty="0"/>
          </a:p>
        </p:txBody>
      </p:sp>
      <p:sp>
        <p:nvSpPr>
          <p:cNvPr id="14" name="TextBox 13"/>
          <p:cNvSpPr txBox="1"/>
          <p:nvPr/>
        </p:nvSpPr>
        <p:spPr>
          <a:xfrm>
            <a:off x="1571792" y="6191196"/>
            <a:ext cx="241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x</a:t>
            </a:r>
            <a:endParaRPr lang="en-CA" dirty="0"/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848861" y="4783008"/>
            <a:ext cx="4496400" cy="166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848861" y="5035159"/>
            <a:ext cx="4496400" cy="166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807297" y="4816260"/>
            <a:ext cx="83127" cy="2355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Arc 6"/>
          <p:cNvSpPr/>
          <p:nvPr/>
        </p:nvSpPr>
        <p:spPr>
          <a:xfrm>
            <a:off x="5299542" y="4773309"/>
            <a:ext cx="45719" cy="516774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9" name="Down Arrow 48"/>
          <p:cNvSpPr/>
          <p:nvPr/>
        </p:nvSpPr>
        <p:spPr>
          <a:xfrm flipV="1">
            <a:off x="774125" y="5068411"/>
            <a:ext cx="149469" cy="753453"/>
          </a:xfrm>
          <a:prstGeom prst="downArrow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9" name="Down Arrow 58"/>
          <p:cNvSpPr/>
          <p:nvPr/>
        </p:nvSpPr>
        <p:spPr>
          <a:xfrm>
            <a:off x="1734780" y="4012929"/>
            <a:ext cx="149469" cy="753453"/>
          </a:xfrm>
          <a:prstGeom prst="downArrow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1" name="Down Arrow 60"/>
          <p:cNvSpPr/>
          <p:nvPr/>
        </p:nvSpPr>
        <p:spPr>
          <a:xfrm flipV="1">
            <a:off x="3458012" y="5073835"/>
            <a:ext cx="149469" cy="753453"/>
          </a:xfrm>
          <a:prstGeom prst="downArrow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2" name="TextBox 61"/>
          <p:cNvSpPr txBox="1"/>
          <p:nvPr/>
        </p:nvSpPr>
        <p:spPr>
          <a:xfrm>
            <a:off x="556952" y="5821864"/>
            <a:ext cx="580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F</a:t>
            </a:r>
            <a:r>
              <a:rPr lang="en-CA" baseline="-25000" dirty="0"/>
              <a:t>y</a:t>
            </a:r>
            <a:r>
              <a:rPr lang="en-CA" baseline="-25000" dirty="0" smtClean="0"/>
              <a:t>, </a:t>
            </a:r>
            <a:r>
              <a:rPr lang="en-CA" baseline="-25000" dirty="0" smtClean="0"/>
              <a:t>p1</a:t>
            </a:r>
            <a:endParaRPr lang="en-CA" dirty="0"/>
          </a:p>
        </p:txBody>
      </p:sp>
      <p:sp>
        <p:nvSpPr>
          <p:cNvPr id="63" name="TextBox 62"/>
          <p:cNvSpPr txBox="1"/>
          <p:nvPr/>
        </p:nvSpPr>
        <p:spPr>
          <a:xfrm>
            <a:off x="3240839" y="5821864"/>
            <a:ext cx="572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F</a:t>
            </a:r>
            <a:r>
              <a:rPr lang="en-CA" baseline="-25000" dirty="0"/>
              <a:t>y</a:t>
            </a:r>
            <a:r>
              <a:rPr lang="en-CA" baseline="-25000" dirty="0" smtClean="0"/>
              <a:t>, </a:t>
            </a:r>
            <a:r>
              <a:rPr lang="en-CA" baseline="-25000" dirty="0" smtClean="0"/>
              <a:t>g</a:t>
            </a:r>
            <a:r>
              <a:rPr lang="en-CA" baseline="-25000" dirty="0"/>
              <a:t>2</a:t>
            </a:r>
            <a:endParaRPr lang="en-CA" dirty="0"/>
          </a:p>
        </p:txBody>
      </p:sp>
      <p:sp>
        <p:nvSpPr>
          <p:cNvPr id="65" name="Down Arrow 64"/>
          <p:cNvSpPr/>
          <p:nvPr/>
        </p:nvSpPr>
        <p:spPr>
          <a:xfrm>
            <a:off x="5247666" y="4007505"/>
            <a:ext cx="149469" cy="753453"/>
          </a:xfrm>
          <a:prstGeom prst="downArrow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7" name="TextBox 66"/>
          <p:cNvSpPr txBox="1"/>
          <p:nvPr/>
        </p:nvSpPr>
        <p:spPr>
          <a:xfrm>
            <a:off x="1519081" y="3621547"/>
            <a:ext cx="511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F</a:t>
            </a:r>
            <a:r>
              <a:rPr lang="en-CA" baseline="-25000" dirty="0"/>
              <a:t>y</a:t>
            </a:r>
            <a:r>
              <a:rPr lang="en-CA" baseline="-25000" dirty="0" smtClean="0"/>
              <a:t>, A</a:t>
            </a:r>
            <a:endParaRPr lang="en-CA" dirty="0"/>
          </a:p>
        </p:txBody>
      </p:sp>
      <p:sp>
        <p:nvSpPr>
          <p:cNvPr id="68" name="TextBox 67"/>
          <p:cNvSpPr txBox="1"/>
          <p:nvPr/>
        </p:nvSpPr>
        <p:spPr>
          <a:xfrm>
            <a:off x="5066432" y="3632748"/>
            <a:ext cx="505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F</a:t>
            </a:r>
            <a:r>
              <a:rPr lang="en-CA" baseline="-25000" dirty="0"/>
              <a:t>y</a:t>
            </a:r>
            <a:r>
              <a:rPr lang="en-CA" baseline="-25000" dirty="0" smtClean="0"/>
              <a:t>, B</a:t>
            </a:r>
            <a:endParaRPr lang="en-CA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847384" y="4690185"/>
            <a:ext cx="788746" cy="166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1982899" y="4693778"/>
            <a:ext cx="1475113" cy="47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3634533" y="4696138"/>
            <a:ext cx="1475113" cy="47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895192" y="4427389"/>
            <a:ext cx="6238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/>
              <a:t>39 mm</a:t>
            </a:r>
            <a:endParaRPr lang="en-CA" sz="1200" dirty="0"/>
          </a:p>
        </p:txBody>
      </p:sp>
      <p:sp>
        <p:nvSpPr>
          <p:cNvPr id="72" name="TextBox 71"/>
          <p:cNvSpPr txBox="1"/>
          <p:nvPr/>
        </p:nvSpPr>
        <p:spPr>
          <a:xfrm>
            <a:off x="2350001" y="4413186"/>
            <a:ext cx="7409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/>
              <a:t>58.5</a:t>
            </a:r>
            <a:r>
              <a:rPr lang="en-CA" sz="1200" dirty="0" smtClean="0"/>
              <a:t> mm</a:t>
            </a:r>
            <a:endParaRPr lang="en-CA" sz="1200" dirty="0"/>
          </a:p>
        </p:txBody>
      </p:sp>
      <p:sp>
        <p:nvSpPr>
          <p:cNvPr id="73" name="TextBox 72"/>
          <p:cNvSpPr txBox="1"/>
          <p:nvPr/>
        </p:nvSpPr>
        <p:spPr>
          <a:xfrm>
            <a:off x="4001635" y="4421499"/>
            <a:ext cx="7409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/>
              <a:t>58.5</a:t>
            </a:r>
            <a:r>
              <a:rPr lang="en-CA" sz="1200" dirty="0" smtClean="0"/>
              <a:t> mm</a:t>
            </a: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4292008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 flipV="1">
            <a:off x="432262" y="5253644"/>
            <a:ext cx="16625" cy="115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423949" y="6375862"/>
            <a:ext cx="1152000" cy="16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5883" y="4884311"/>
            <a:ext cx="241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z</a:t>
            </a:r>
            <a:endParaRPr lang="en-CA" dirty="0"/>
          </a:p>
        </p:txBody>
      </p:sp>
      <p:sp>
        <p:nvSpPr>
          <p:cNvPr id="14" name="TextBox 13"/>
          <p:cNvSpPr txBox="1"/>
          <p:nvPr/>
        </p:nvSpPr>
        <p:spPr>
          <a:xfrm>
            <a:off x="1571792" y="6191196"/>
            <a:ext cx="241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x</a:t>
            </a:r>
            <a:endParaRPr lang="en-CA" dirty="0"/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848861" y="4783008"/>
            <a:ext cx="4496400" cy="166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848861" y="5035159"/>
            <a:ext cx="4496400" cy="166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807297" y="4816260"/>
            <a:ext cx="83127" cy="2355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Arc 6"/>
          <p:cNvSpPr/>
          <p:nvPr/>
        </p:nvSpPr>
        <p:spPr>
          <a:xfrm>
            <a:off x="5299542" y="4773309"/>
            <a:ext cx="45719" cy="516774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9" name="Down Arrow 48"/>
          <p:cNvSpPr/>
          <p:nvPr/>
        </p:nvSpPr>
        <p:spPr>
          <a:xfrm flipV="1">
            <a:off x="774125" y="5068411"/>
            <a:ext cx="149469" cy="753453"/>
          </a:xfrm>
          <a:prstGeom prst="downArrow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9" name="Down Arrow 58"/>
          <p:cNvSpPr/>
          <p:nvPr/>
        </p:nvSpPr>
        <p:spPr>
          <a:xfrm>
            <a:off x="1734780" y="4012929"/>
            <a:ext cx="149469" cy="753453"/>
          </a:xfrm>
          <a:prstGeom prst="downArrow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2" name="TextBox 61"/>
          <p:cNvSpPr txBox="1"/>
          <p:nvPr/>
        </p:nvSpPr>
        <p:spPr>
          <a:xfrm>
            <a:off x="556952" y="5821864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 smtClean="0"/>
              <a:t>F</a:t>
            </a:r>
            <a:r>
              <a:rPr lang="en-CA" baseline="-25000" dirty="0" err="1" smtClean="0"/>
              <a:t>z</a:t>
            </a:r>
            <a:r>
              <a:rPr lang="en-CA" baseline="-25000" dirty="0" smtClean="0"/>
              <a:t>, </a:t>
            </a:r>
            <a:r>
              <a:rPr lang="en-CA" baseline="-25000" dirty="0" smtClean="0"/>
              <a:t>p1</a:t>
            </a:r>
            <a:endParaRPr lang="en-CA" dirty="0"/>
          </a:p>
        </p:txBody>
      </p:sp>
      <p:sp>
        <p:nvSpPr>
          <p:cNvPr id="67" name="TextBox 66"/>
          <p:cNvSpPr txBox="1"/>
          <p:nvPr/>
        </p:nvSpPr>
        <p:spPr>
          <a:xfrm>
            <a:off x="1519081" y="3621547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 smtClean="0"/>
              <a:t>F</a:t>
            </a:r>
            <a:r>
              <a:rPr lang="en-CA" baseline="-25000" dirty="0" err="1" smtClean="0"/>
              <a:t>z</a:t>
            </a:r>
            <a:r>
              <a:rPr lang="en-CA" baseline="-25000" dirty="0" smtClean="0"/>
              <a:t>, A</a:t>
            </a:r>
            <a:endParaRPr lang="en-CA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847384" y="4690185"/>
            <a:ext cx="788746" cy="166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1982899" y="4693778"/>
            <a:ext cx="1475113" cy="47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3634533" y="4696138"/>
            <a:ext cx="1475113" cy="47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895192" y="4427389"/>
            <a:ext cx="6238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/>
              <a:t>39 mm</a:t>
            </a:r>
            <a:endParaRPr lang="en-CA" sz="1200" dirty="0"/>
          </a:p>
        </p:txBody>
      </p:sp>
      <p:sp>
        <p:nvSpPr>
          <p:cNvPr id="72" name="TextBox 71"/>
          <p:cNvSpPr txBox="1"/>
          <p:nvPr/>
        </p:nvSpPr>
        <p:spPr>
          <a:xfrm>
            <a:off x="2350001" y="4413186"/>
            <a:ext cx="7409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/>
              <a:t>58.5</a:t>
            </a:r>
            <a:r>
              <a:rPr lang="en-CA" sz="1200" dirty="0" smtClean="0"/>
              <a:t> mm</a:t>
            </a:r>
            <a:endParaRPr lang="en-CA" sz="1200" dirty="0"/>
          </a:p>
        </p:txBody>
      </p:sp>
      <p:sp>
        <p:nvSpPr>
          <p:cNvPr id="73" name="TextBox 72"/>
          <p:cNvSpPr txBox="1"/>
          <p:nvPr/>
        </p:nvSpPr>
        <p:spPr>
          <a:xfrm>
            <a:off x="4001635" y="4421499"/>
            <a:ext cx="7409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/>
              <a:t>58.5</a:t>
            </a:r>
            <a:r>
              <a:rPr lang="en-CA" sz="1200" dirty="0" smtClean="0"/>
              <a:t> mm</a:t>
            </a:r>
            <a:endParaRPr lang="en-CA" sz="1200" dirty="0"/>
          </a:p>
        </p:txBody>
      </p:sp>
      <p:sp>
        <p:nvSpPr>
          <p:cNvPr id="24" name="Down Arrow 23"/>
          <p:cNvSpPr/>
          <p:nvPr/>
        </p:nvSpPr>
        <p:spPr>
          <a:xfrm flipV="1">
            <a:off x="5270526" y="5068411"/>
            <a:ext cx="149469" cy="753453"/>
          </a:xfrm>
          <a:prstGeom prst="downArrow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TextBox 24"/>
          <p:cNvSpPr txBox="1"/>
          <p:nvPr/>
        </p:nvSpPr>
        <p:spPr>
          <a:xfrm>
            <a:off x="5053353" y="5821864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 smtClean="0"/>
              <a:t>F</a:t>
            </a:r>
            <a:r>
              <a:rPr lang="en-CA" baseline="-25000" dirty="0" err="1" smtClean="0"/>
              <a:t>z</a:t>
            </a:r>
            <a:r>
              <a:rPr lang="en-CA" baseline="-25000" dirty="0" smtClean="0"/>
              <a:t>, B</a:t>
            </a:r>
            <a:endParaRPr lang="en-CA" dirty="0"/>
          </a:p>
        </p:txBody>
      </p:sp>
      <p:sp>
        <p:nvSpPr>
          <p:cNvPr id="26" name="Down Arrow 25"/>
          <p:cNvSpPr/>
          <p:nvPr/>
        </p:nvSpPr>
        <p:spPr>
          <a:xfrm>
            <a:off x="3472381" y="4012929"/>
            <a:ext cx="149469" cy="753453"/>
          </a:xfrm>
          <a:prstGeom prst="downArrow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TextBox 26"/>
          <p:cNvSpPr txBox="1"/>
          <p:nvPr/>
        </p:nvSpPr>
        <p:spPr>
          <a:xfrm>
            <a:off x="3256682" y="3621547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 smtClean="0"/>
              <a:t>F</a:t>
            </a:r>
            <a:r>
              <a:rPr lang="en-CA" baseline="-25000" dirty="0" err="1" smtClean="0"/>
              <a:t>z</a:t>
            </a:r>
            <a:r>
              <a:rPr lang="en-CA" baseline="-25000" dirty="0" smtClean="0"/>
              <a:t>, g2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91426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81</Words>
  <Application>Microsoft Office PowerPoint</Application>
  <PresentationFormat>Widescreen</PresentationFormat>
  <Paragraphs>36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Engineering Computing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Torres, Paolo</dc:creator>
  <cp:lastModifiedBy>Torres, Paolo</cp:lastModifiedBy>
  <cp:revision>17</cp:revision>
  <dcterms:created xsi:type="dcterms:W3CDTF">2020-01-25T20:10:31Z</dcterms:created>
  <dcterms:modified xsi:type="dcterms:W3CDTF">2020-01-25T21:41:00Z</dcterms:modified>
</cp:coreProperties>
</file>