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o Diaz" userId="000eb3c202857dad" providerId="LiveId" clId="{779B5AEE-BDBD-47B8-BEFD-F85DFDF68FF0}"/>
    <pc:docChg chg="undo custSel addSld delSld modSld sldOrd">
      <pc:chgData name="Paolo Diaz" userId="000eb3c202857dad" providerId="LiveId" clId="{779B5AEE-BDBD-47B8-BEFD-F85DFDF68FF0}" dt="2024-10-14T00:49:27.816" v="331" actId="2696"/>
      <pc:docMkLst>
        <pc:docMk/>
      </pc:docMkLst>
      <pc:sldChg chg="modSp new mod">
        <pc:chgData name="Paolo Diaz" userId="000eb3c202857dad" providerId="LiveId" clId="{779B5AEE-BDBD-47B8-BEFD-F85DFDF68FF0}" dt="2024-10-14T00:33:18.622" v="84" actId="20577"/>
        <pc:sldMkLst>
          <pc:docMk/>
          <pc:sldMk cId="2177943865" sldId="256"/>
        </pc:sldMkLst>
        <pc:spChg chg="mod">
          <ac:chgData name="Paolo Diaz" userId="000eb3c202857dad" providerId="LiveId" clId="{779B5AEE-BDBD-47B8-BEFD-F85DFDF68FF0}" dt="2024-10-14T00:33:02.489" v="25" actId="20577"/>
          <ac:spMkLst>
            <pc:docMk/>
            <pc:sldMk cId="2177943865" sldId="256"/>
            <ac:spMk id="2" creationId="{9A88A50F-3B69-40E3-940A-7F7A8859FD5F}"/>
          </ac:spMkLst>
        </pc:spChg>
        <pc:spChg chg="mod">
          <ac:chgData name="Paolo Diaz" userId="000eb3c202857dad" providerId="LiveId" clId="{779B5AEE-BDBD-47B8-BEFD-F85DFDF68FF0}" dt="2024-10-14T00:33:18.622" v="84" actId="20577"/>
          <ac:spMkLst>
            <pc:docMk/>
            <pc:sldMk cId="2177943865" sldId="256"/>
            <ac:spMk id="3" creationId="{C81B10E7-BD42-4D1C-AB41-0D9566621337}"/>
          </ac:spMkLst>
        </pc:spChg>
      </pc:sldChg>
      <pc:sldChg chg="addSp delSp modSp new mod">
        <pc:chgData name="Paolo Diaz" userId="000eb3c202857dad" providerId="LiveId" clId="{779B5AEE-BDBD-47B8-BEFD-F85DFDF68FF0}" dt="2024-10-14T00:40:02.554" v="130" actId="1076"/>
        <pc:sldMkLst>
          <pc:docMk/>
          <pc:sldMk cId="431195770" sldId="257"/>
        </pc:sldMkLst>
        <pc:spChg chg="mod">
          <ac:chgData name="Paolo Diaz" userId="000eb3c202857dad" providerId="LiveId" clId="{779B5AEE-BDBD-47B8-BEFD-F85DFDF68FF0}" dt="2024-10-14T00:36:03.449" v="115" actId="20577"/>
          <ac:spMkLst>
            <pc:docMk/>
            <pc:sldMk cId="431195770" sldId="257"/>
            <ac:spMk id="2" creationId="{489CC46A-1691-42C1-9954-B7D3AF504DF7}"/>
          </ac:spMkLst>
        </pc:spChg>
        <pc:spChg chg="del">
          <ac:chgData name="Paolo Diaz" userId="000eb3c202857dad" providerId="LiveId" clId="{779B5AEE-BDBD-47B8-BEFD-F85DFDF68FF0}" dt="2024-10-14T00:39:12.632" v="116" actId="22"/>
          <ac:spMkLst>
            <pc:docMk/>
            <pc:sldMk cId="431195770" sldId="257"/>
            <ac:spMk id="3" creationId="{7C19CD91-E4DA-4140-97CB-CC66A067BED8}"/>
          </ac:spMkLst>
        </pc:spChg>
        <pc:spChg chg="add del mod">
          <ac:chgData name="Paolo Diaz" userId="000eb3c202857dad" providerId="LiveId" clId="{779B5AEE-BDBD-47B8-BEFD-F85DFDF68FF0}" dt="2024-10-14T00:39:35.303" v="123" actId="478"/>
          <ac:spMkLst>
            <pc:docMk/>
            <pc:sldMk cId="431195770" sldId="257"/>
            <ac:spMk id="9" creationId="{EF492283-4786-49E9-AF0F-8C55B618C881}"/>
          </ac:spMkLst>
        </pc:spChg>
        <pc:spChg chg="add mod">
          <ac:chgData name="Paolo Diaz" userId="000eb3c202857dad" providerId="LiveId" clId="{779B5AEE-BDBD-47B8-BEFD-F85DFDF68FF0}" dt="2024-10-14T00:39:37.880" v="126" actId="478"/>
          <ac:spMkLst>
            <pc:docMk/>
            <pc:sldMk cId="431195770" sldId="257"/>
            <ac:spMk id="13" creationId="{2AE6C04B-A460-4AF0-B1AF-25511270C4B8}"/>
          </ac:spMkLst>
        </pc:spChg>
        <pc:picChg chg="add del mod ord">
          <ac:chgData name="Paolo Diaz" userId="000eb3c202857dad" providerId="LiveId" clId="{779B5AEE-BDBD-47B8-BEFD-F85DFDF68FF0}" dt="2024-10-14T00:39:37.880" v="126" actId="478"/>
          <ac:picMkLst>
            <pc:docMk/>
            <pc:sldMk cId="431195770" sldId="257"/>
            <ac:picMk id="5" creationId="{2A070DB8-41E6-4D4B-B363-EAC140FACDF4}"/>
          </ac:picMkLst>
        </pc:picChg>
        <pc:picChg chg="add del mod">
          <ac:chgData name="Paolo Diaz" userId="000eb3c202857dad" providerId="LiveId" clId="{779B5AEE-BDBD-47B8-BEFD-F85DFDF68FF0}" dt="2024-10-14T00:39:36.375" v="125" actId="22"/>
          <ac:picMkLst>
            <pc:docMk/>
            <pc:sldMk cId="431195770" sldId="257"/>
            <ac:picMk id="7" creationId="{BC139C62-F713-4438-B4B3-06BF44A14B5C}"/>
          </ac:picMkLst>
        </pc:picChg>
        <pc:picChg chg="add del">
          <ac:chgData name="Paolo Diaz" userId="000eb3c202857dad" providerId="LiveId" clId="{779B5AEE-BDBD-47B8-BEFD-F85DFDF68FF0}" dt="2024-10-14T00:39:35.038" v="122" actId="22"/>
          <ac:picMkLst>
            <pc:docMk/>
            <pc:sldMk cId="431195770" sldId="257"/>
            <ac:picMk id="11" creationId="{9240824E-82A7-4E87-B922-E8FFA2B97086}"/>
          </ac:picMkLst>
        </pc:picChg>
        <pc:picChg chg="add mod">
          <ac:chgData name="Paolo Diaz" userId="000eb3c202857dad" providerId="LiveId" clId="{779B5AEE-BDBD-47B8-BEFD-F85DFDF68FF0}" dt="2024-10-14T00:40:02.554" v="130" actId="1076"/>
          <ac:picMkLst>
            <pc:docMk/>
            <pc:sldMk cId="431195770" sldId="257"/>
            <ac:picMk id="15" creationId="{AF09A252-E233-4226-880E-6AAAB321760F}"/>
          </ac:picMkLst>
        </pc:picChg>
      </pc:sldChg>
      <pc:sldChg chg="addSp modSp new mod">
        <pc:chgData name="Paolo Diaz" userId="000eb3c202857dad" providerId="LiveId" clId="{779B5AEE-BDBD-47B8-BEFD-F85DFDF68FF0}" dt="2024-10-14T00:45:48.987" v="210" actId="1076"/>
        <pc:sldMkLst>
          <pc:docMk/>
          <pc:sldMk cId="338258747" sldId="258"/>
        </pc:sldMkLst>
        <pc:spChg chg="mod">
          <ac:chgData name="Paolo Diaz" userId="000eb3c202857dad" providerId="LiveId" clId="{779B5AEE-BDBD-47B8-BEFD-F85DFDF68FF0}" dt="2024-10-14T00:45:38.930" v="205" actId="20577"/>
          <ac:spMkLst>
            <pc:docMk/>
            <pc:sldMk cId="338258747" sldId="258"/>
            <ac:spMk id="2" creationId="{021EB003-4780-4630-95E7-EEAAA2D8A11F}"/>
          </ac:spMkLst>
        </pc:spChg>
        <pc:picChg chg="add mod">
          <ac:chgData name="Paolo Diaz" userId="000eb3c202857dad" providerId="LiveId" clId="{779B5AEE-BDBD-47B8-BEFD-F85DFDF68FF0}" dt="2024-10-14T00:45:48.987" v="210" actId="1076"/>
          <ac:picMkLst>
            <pc:docMk/>
            <pc:sldMk cId="338258747" sldId="258"/>
            <ac:picMk id="5" creationId="{A6A337A5-1D1F-491E-853C-9308EDCCAFEF}"/>
          </ac:picMkLst>
        </pc:picChg>
      </pc:sldChg>
      <pc:sldChg chg="addSp modSp new mod">
        <pc:chgData name="Paolo Diaz" userId="000eb3c202857dad" providerId="LiveId" clId="{779B5AEE-BDBD-47B8-BEFD-F85DFDF68FF0}" dt="2024-10-14T00:42:19.529" v="161" actId="1076"/>
        <pc:sldMkLst>
          <pc:docMk/>
          <pc:sldMk cId="4266828023" sldId="259"/>
        </pc:sldMkLst>
        <pc:spChg chg="mod">
          <ac:chgData name="Paolo Diaz" userId="000eb3c202857dad" providerId="LiveId" clId="{779B5AEE-BDBD-47B8-BEFD-F85DFDF68FF0}" dt="2024-10-14T00:41:30.546" v="144" actId="20577"/>
          <ac:spMkLst>
            <pc:docMk/>
            <pc:sldMk cId="4266828023" sldId="259"/>
            <ac:spMk id="2" creationId="{D76A94E2-94B5-4AE9-A43F-4BC8697D3C79}"/>
          </ac:spMkLst>
        </pc:spChg>
        <pc:picChg chg="add mod">
          <ac:chgData name="Paolo Diaz" userId="000eb3c202857dad" providerId="LiveId" clId="{779B5AEE-BDBD-47B8-BEFD-F85DFDF68FF0}" dt="2024-10-14T00:41:38.493" v="150" actId="1076"/>
          <ac:picMkLst>
            <pc:docMk/>
            <pc:sldMk cId="4266828023" sldId="259"/>
            <ac:picMk id="5" creationId="{8CA52FD8-561A-465D-9D02-3C1C7A3DA354}"/>
          </ac:picMkLst>
        </pc:picChg>
        <pc:picChg chg="add mod">
          <ac:chgData name="Paolo Diaz" userId="000eb3c202857dad" providerId="LiveId" clId="{779B5AEE-BDBD-47B8-BEFD-F85DFDF68FF0}" dt="2024-10-14T00:41:57.842" v="156" actId="1076"/>
          <ac:picMkLst>
            <pc:docMk/>
            <pc:sldMk cId="4266828023" sldId="259"/>
            <ac:picMk id="7" creationId="{33368B31-0BB9-49DC-AE9B-B89175D12656}"/>
          </ac:picMkLst>
        </pc:picChg>
        <pc:picChg chg="add mod">
          <ac:chgData name="Paolo Diaz" userId="000eb3c202857dad" providerId="LiveId" clId="{779B5AEE-BDBD-47B8-BEFD-F85DFDF68FF0}" dt="2024-10-14T00:42:19.529" v="161" actId="1076"/>
          <ac:picMkLst>
            <pc:docMk/>
            <pc:sldMk cId="4266828023" sldId="259"/>
            <ac:picMk id="9" creationId="{D45FE96E-471E-40FC-BD5E-6E24F4C7A7BF}"/>
          </ac:picMkLst>
        </pc:picChg>
      </pc:sldChg>
      <pc:sldChg chg="addSp delSp modSp new mod">
        <pc:chgData name="Paolo Diaz" userId="000eb3c202857dad" providerId="LiveId" clId="{779B5AEE-BDBD-47B8-BEFD-F85DFDF68FF0}" dt="2024-10-14T00:42:52.179" v="172" actId="1076"/>
        <pc:sldMkLst>
          <pc:docMk/>
          <pc:sldMk cId="2484877138" sldId="260"/>
        </pc:sldMkLst>
        <pc:spChg chg="del">
          <ac:chgData name="Paolo Diaz" userId="000eb3c202857dad" providerId="LiveId" clId="{779B5AEE-BDBD-47B8-BEFD-F85DFDF68FF0}" dt="2024-10-14T00:42:48.631" v="169" actId="22"/>
          <ac:spMkLst>
            <pc:docMk/>
            <pc:sldMk cId="2484877138" sldId="260"/>
            <ac:spMk id="3" creationId="{643B0019-776F-4F42-AA95-8E85FB23F6A2}"/>
          </ac:spMkLst>
        </pc:spChg>
        <pc:picChg chg="add mod">
          <ac:chgData name="Paolo Diaz" userId="000eb3c202857dad" providerId="LiveId" clId="{779B5AEE-BDBD-47B8-BEFD-F85DFDF68FF0}" dt="2024-10-14T00:42:34.922" v="168" actId="1076"/>
          <ac:picMkLst>
            <pc:docMk/>
            <pc:sldMk cId="2484877138" sldId="260"/>
            <ac:picMk id="5" creationId="{147BDD0A-894C-454A-B6C5-848082B3A95A}"/>
          </ac:picMkLst>
        </pc:picChg>
        <pc:picChg chg="add mod ord">
          <ac:chgData name="Paolo Diaz" userId="000eb3c202857dad" providerId="LiveId" clId="{779B5AEE-BDBD-47B8-BEFD-F85DFDF68FF0}" dt="2024-10-14T00:42:52.179" v="172" actId="1076"/>
          <ac:picMkLst>
            <pc:docMk/>
            <pc:sldMk cId="2484877138" sldId="260"/>
            <ac:picMk id="7" creationId="{0AB3FF0B-AD12-4DDB-8E8F-86424577E309}"/>
          </ac:picMkLst>
        </pc:picChg>
      </pc:sldChg>
      <pc:sldChg chg="addSp modSp new mod">
        <pc:chgData name="Paolo Diaz" userId="000eb3c202857dad" providerId="LiveId" clId="{779B5AEE-BDBD-47B8-BEFD-F85DFDF68FF0}" dt="2024-10-14T00:46:32.140" v="241" actId="14100"/>
        <pc:sldMkLst>
          <pc:docMk/>
          <pc:sldMk cId="1474967538" sldId="261"/>
        </pc:sldMkLst>
        <pc:spChg chg="mod">
          <ac:chgData name="Paolo Diaz" userId="000eb3c202857dad" providerId="LiveId" clId="{779B5AEE-BDBD-47B8-BEFD-F85DFDF68FF0}" dt="2024-10-14T00:46:23.113" v="236" actId="20577"/>
          <ac:spMkLst>
            <pc:docMk/>
            <pc:sldMk cId="1474967538" sldId="261"/>
            <ac:spMk id="2" creationId="{3FA397C8-1F03-4C69-9C69-55C13FBA7FE3}"/>
          </ac:spMkLst>
        </pc:spChg>
        <pc:picChg chg="add mod">
          <ac:chgData name="Paolo Diaz" userId="000eb3c202857dad" providerId="LiveId" clId="{779B5AEE-BDBD-47B8-BEFD-F85DFDF68FF0}" dt="2024-10-14T00:46:32.140" v="241" actId="14100"/>
          <ac:picMkLst>
            <pc:docMk/>
            <pc:sldMk cId="1474967538" sldId="261"/>
            <ac:picMk id="5" creationId="{2B510999-4790-468C-AE52-351A31FC85B2}"/>
          </ac:picMkLst>
        </pc:picChg>
      </pc:sldChg>
      <pc:sldChg chg="addSp modSp new mod">
        <pc:chgData name="Paolo Diaz" userId="000eb3c202857dad" providerId="LiveId" clId="{779B5AEE-BDBD-47B8-BEFD-F85DFDF68FF0}" dt="2024-10-14T00:47:28.381" v="272" actId="14100"/>
        <pc:sldMkLst>
          <pc:docMk/>
          <pc:sldMk cId="4171762096" sldId="262"/>
        </pc:sldMkLst>
        <pc:spChg chg="mod">
          <ac:chgData name="Paolo Diaz" userId="000eb3c202857dad" providerId="LiveId" clId="{779B5AEE-BDBD-47B8-BEFD-F85DFDF68FF0}" dt="2024-10-14T00:47:18.361" v="265" actId="20577"/>
          <ac:spMkLst>
            <pc:docMk/>
            <pc:sldMk cId="4171762096" sldId="262"/>
            <ac:spMk id="2" creationId="{A4C948F8-D58E-48FD-B3F5-EAAE5A905CD6}"/>
          </ac:spMkLst>
        </pc:spChg>
        <pc:picChg chg="add mod">
          <ac:chgData name="Paolo Diaz" userId="000eb3c202857dad" providerId="LiveId" clId="{779B5AEE-BDBD-47B8-BEFD-F85DFDF68FF0}" dt="2024-10-14T00:47:28.381" v="272" actId="14100"/>
          <ac:picMkLst>
            <pc:docMk/>
            <pc:sldMk cId="4171762096" sldId="262"/>
            <ac:picMk id="5" creationId="{BCE2ED26-4327-457A-B02A-4E2CB6D84F0B}"/>
          </ac:picMkLst>
        </pc:picChg>
      </pc:sldChg>
      <pc:sldChg chg="addSp modSp new mod ord">
        <pc:chgData name="Paolo Diaz" userId="000eb3c202857dad" providerId="LiveId" clId="{779B5AEE-BDBD-47B8-BEFD-F85DFDF68FF0}" dt="2024-10-14T00:48:15.345" v="307"/>
        <pc:sldMkLst>
          <pc:docMk/>
          <pc:sldMk cId="1566889247" sldId="263"/>
        </pc:sldMkLst>
        <pc:spChg chg="mod">
          <ac:chgData name="Paolo Diaz" userId="000eb3c202857dad" providerId="LiveId" clId="{779B5AEE-BDBD-47B8-BEFD-F85DFDF68FF0}" dt="2024-10-14T00:48:07.568" v="302" actId="20577"/>
          <ac:spMkLst>
            <pc:docMk/>
            <pc:sldMk cId="1566889247" sldId="263"/>
            <ac:spMk id="2" creationId="{75F192E6-65BE-4481-9FBF-A9C44CC6A41B}"/>
          </ac:spMkLst>
        </pc:spChg>
        <pc:picChg chg="add mod">
          <ac:chgData name="Paolo Diaz" userId="000eb3c202857dad" providerId="LiveId" clId="{779B5AEE-BDBD-47B8-BEFD-F85DFDF68FF0}" dt="2024-10-14T00:48:13.574" v="305" actId="1076"/>
          <ac:picMkLst>
            <pc:docMk/>
            <pc:sldMk cId="1566889247" sldId="263"/>
            <ac:picMk id="5" creationId="{E95F4FE8-7DE9-4F8D-A615-E09F454DEF59}"/>
          </ac:picMkLst>
        </pc:picChg>
      </pc:sldChg>
      <pc:sldChg chg="addSp modSp new mod">
        <pc:chgData name="Paolo Diaz" userId="000eb3c202857dad" providerId="LiveId" clId="{779B5AEE-BDBD-47B8-BEFD-F85DFDF68FF0}" dt="2024-10-14T00:49:07.047" v="329" actId="1076"/>
        <pc:sldMkLst>
          <pc:docMk/>
          <pc:sldMk cId="2823677032" sldId="264"/>
        </pc:sldMkLst>
        <pc:spChg chg="mod">
          <ac:chgData name="Paolo Diaz" userId="000eb3c202857dad" providerId="LiveId" clId="{779B5AEE-BDBD-47B8-BEFD-F85DFDF68FF0}" dt="2024-10-14T00:49:01.498" v="326" actId="20577"/>
          <ac:spMkLst>
            <pc:docMk/>
            <pc:sldMk cId="2823677032" sldId="264"/>
            <ac:spMk id="2" creationId="{5EB4EE24-158A-40AA-8FCB-BE17F986F3C2}"/>
          </ac:spMkLst>
        </pc:spChg>
        <pc:picChg chg="add mod">
          <ac:chgData name="Paolo Diaz" userId="000eb3c202857dad" providerId="LiveId" clId="{779B5AEE-BDBD-47B8-BEFD-F85DFDF68FF0}" dt="2024-10-14T00:49:07.047" v="329" actId="1076"/>
          <ac:picMkLst>
            <pc:docMk/>
            <pc:sldMk cId="2823677032" sldId="264"/>
            <ac:picMk id="5" creationId="{06A642CB-13CD-48B0-A17E-30E29BABA957}"/>
          </ac:picMkLst>
        </pc:picChg>
      </pc:sldChg>
      <pc:sldChg chg="new del">
        <pc:chgData name="Paolo Diaz" userId="000eb3c202857dad" providerId="LiveId" clId="{779B5AEE-BDBD-47B8-BEFD-F85DFDF68FF0}" dt="2024-10-14T00:49:27.816" v="331" actId="2696"/>
        <pc:sldMkLst>
          <pc:docMk/>
          <pc:sldMk cId="1817209275" sldId="265"/>
        </pc:sldMkLst>
      </pc:sldChg>
      <pc:sldMasterChg chg="addSldLayout">
        <pc:chgData name="Paolo Diaz" userId="000eb3c202857dad" providerId="LiveId" clId="{779B5AEE-BDBD-47B8-BEFD-F85DFDF68FF0}" dt="2024-10-14T00:32:40.948" v="0" actId="680"/>
        <pc:sldMasterMkLst>
          <pc:docMk/>
          <pc:sldMasterMk cId="894706206" sldId="2147483648"/>
        </pc:sldMasterMkLst>
        <pc:sldLayoutChg chg="add">
          <pc:chgData name="Paolo Diaz" userId="000eb3c202857dad" providerId="LiveId" clId="{779B5AEE-BDBD-47B8-BEFD-F85DFDF68FF0}" dt="2024-10-14T00:32:40.948" v="0" actId="680"/>
          <pc:sldLayoutMkLst>
            <pc:docMk/>
            <pc:sldMasterMk cId="894706206" sldId="2147483648"/>
            <pc:sldLayoutMk cId="36565256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5104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9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7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0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153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6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6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5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8A50F-3B69-40E3-940A-7F7A8859F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Presentación Fase 2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1B10E7-BD42-4D1C-AB41-0D9566621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Integrantes: Paolo Díaz, Rafael Mallea, Rodrigo Ríos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794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CC46A-1691-42C1-9954-B7D3AF5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 de documentos </a:t>
            </a:r>
            <a:endParaRPr lang="es-CL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AE6C04B-A460-4AF0-B1AF-25511270C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F09A252-E233-4226-880E-6AAAB321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326" y="2554898"/>
            <a:ext cx="29337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9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EB003-4780-4630-95E7-EEAAA2D8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proceso de negocios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1AB23-3863-4275-AA5E-8EC40F0B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A337A5-1D1F-491E-853C-9308EDCCA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" y="2451033"/>
            <a:ext cx="10920047" cy="38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A94E2-94B5-4AE9-A43F-4BC8697D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Casos de uso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B46544-ABEA-4F20-B4E2-4723D5EB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A52FD8-561A-465D-9D02-3C1C7A3D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07" y="2233246"/>
            <a:ext cx="3330686" cy="26675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368B31-0BB9-49DC-AE9B-B89175D12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731" y="2083778"/>
            <a:ext cx="3221642" cy="31356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45FE96E-471E-40FC-BD5E-6E24F4C7A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668" y="1819580"/>
            <a:ext cx="4208991" cy="33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2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FC3B7-9554-43D6-A2F9-0A8366CD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AB3FF0B-AD12-4DDB-8E8F-86424577E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4401" y="2127860"/>
            <a:ext cx="4178108" cy="3850176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7BDD0A-894C-454A-B6C5-848082B3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003" y="2158450"/>
            <a:ext cx="3740327" cy="349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7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397C8-1F03-4C69-9C69-55C13FBA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actividad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92334-F13C-4321-92BC-250C51BA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510999-4790-468C-AE52-351A31FC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52" y="1995854"/>
            <a:ext cx="3568243" cy="45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6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192E6-65BE-4481-9FBF-A9C44CC6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relacional normalizado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49601F-84F1-4589-9E51-5CE70682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5F4FE8-7DE9-4F8D-A615-E09F454D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56" y="1828800"/>
            <a:ext cx="7012598" cy="457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8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48F8-D58E-48FD-B3F5-EAAE5A90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entidad relación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D7F9E-6E9E-419C-A1C3-89226B10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E2ED26-4327-457A-B02A-4E2CB6D84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68" y="1891152"/>
            <a:ext cx="678899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6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4EE24-158A-40AA-8FCB-BE17F986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clases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5A7BB-5F72-4FA3-9206-A8417170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A642CB-13CD-48B0-A17E-30E29BAB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2592829"/>
            <a:ext cx="9627577" cy="282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77032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18</TotalTime>
  <Words>36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Vista</vt:lpstr>
      <vt:lpstr>Presentación Fase 2</vt:lpstr>
      <vt:lpstr>Lista de documentos </vt:lpstr>
      <vt:lpstr>Modelo de proceso de negocios</vt:lpstr>
      <vt:lpstr>Casos de uso</vt:lpstr>
      <vt:lpstr>Presentación de PowerPoint</vt:lpstr>
      <vt:lpstr>Diagrama de actividad</vt:lpstr>
      <vt:lpstr>Modelo relacional normalizado</vt:lpstr>
      <vt:lpstr>Modelo entidad relación</vt:lpstr>
      <vt:lpstr>Diagrama de clases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Fase 2</dc:title>
  <dc:creator>Paolo Diaz</dc:creator>
  <cp:lastModifiedBy>Paolo Diaz</cp:lastModifiedBy>
  <cp:revision>1</cp:revision>
  <dcterms:created xsi:type="dcterms:W3CDTF">2024-10-14T00:30:40Z</dcterms:created>
  <dcterms:modified xsi:type="dcterms:W3CDTF">2024-10-14T00:49:31Z</dcterms:modified>
</cp:coreProperties>
</file>