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71" r:id="rId10"/>
    <p:sldId id="269" r:id="rId11"/>
    <p:sldId id="272" r:id="rId12"/>
    <p:sldId id="270" r:id="rId13"/>
    <p:sldId id="267" r:id="rId14"/>
    <p:sldId id="268" r:id="rId15"/>
    <p:sldId id="265" r:id="rId16"/>
    <p:sldId id="266"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o enrique Galan Cruz" userId="5f6da57a-43ae-49a3-aae4-73ca1c7c05ef" providerId="ADAL" clId="{62A01F33-CCB2-4AA8-A60F-3C41F9421D92}"/>
    <pc:docChg chg="modSld">
      <pc:chgData name="Gerardo enrique Galan Cruz" userId="5f6da57a-43ae-49a3-aae4-73ca1c7c05ef" providerId="ADAL" clId="{62A01F33-CCB2-4AA8-A60F-3C41F9421D92}" dt="2024-06-24T04:09:47.183" v="25" actId="20577"/>
      <pc:docMkLst>
        <pc:docMk/>
      </pc:docMkLst>
      <pc:sldChg chg="modSp mod">
        <pc:chgData name="Gerardo enrique Galan Cruz" userId="5f6da57a-43ae-49a3-aae4-73ca1c7c05ef" providerId="ADAL" clId="{62A01F33-CCB2-4AA8-A60F-3C41F9421D92}" dt="2024-06-24T04:09:47.183" v="25" actId="20577"/>
        <pc:sldMkLst>
          <pc:docMk/>
          <pc:sldMk cId="2391963198" sldId="256"/>
        </pc:sldMkLst>
        <pc:spChg chg="mod">
          <ac:chgData name="Gerardo enrique Galan Cruz" userId="5f6da57a-43ae-49a3-aae4-73ca1c7c05ef" providerId="ADAL" clId="{62A01F33-CCB2-4AA8-A60F-3C41F9421D92}" dt="2024-06-24T04:09:47.183" v="25" actId="20577"/>
          <ac:spMkLst>
            <pc:docMk/>
            <pc:sldMk cId="2391963198" sldId="256"/>
            <ac:spMk id="4" creationId="{E3B5815F-4341-2A3D-A22D-8F6657D201F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D868444B-AE34-4422-A6A5-1F7D392D0C20}">
      <dgm:prSet phldrT="[Texto]"/>
      <dgm:spPr/>
      <dgm:t>
        <a:bodyPr/>
        <a:lstStyle/>
        <a:p>
          <a:r>
            <a:rPr lang="es-ES" dirty="0"/>
            <a:t>Desarrollador, subjefe de proyecto.</a:t>
          </a:r>
          <a:endParaRPr lang="es-CL" dirty="0"/>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2E221207-005F-49CB-81E1-6D036D64322B}">
      <dgm:prSet phldrT="[Texto]"/>
      <dgm:spPr/>
      <dgm:t>
        <a:bodyPr/>
        <a:lstStyle/>
        <a:p>
          <a:r>
            <a:rPr lang="es-ES" dirty="0"/>
            <a:t>Desarrollo del proyecto y documentación.</a:t>
          </a:r>
          <a:endParaRPr lang="es-CL" dirty="0"/>
        </a:p>
      </dgm:t>
    </dgm:pt>
    <dgm:pt modelId="{3728DB5E-E904-481D-A1E5-49CF4AFFC0D3}" type="sibTrans" cxnId="{1C3272C9-C630-4D60-B76B-138907BB4D41}">
      <dgm:prSet/>
      <dgm:spPr/>
      <dgm:t>
        <a:bodyPr/>
        <a:lstStyle/>
        <a:p>
          <a:endParaRPr lang="es-CL"/>
        </a:p>
      </dgm:t>
    </dgm:pt>
    <dgm:pt modelId="{B200B6AA-AA2A-4CB8-80FF-4BB54938E8A5}" type="parTrans" cxnId="{1C3272C9-C630-4D60-B76B-138907BB4D41}">
      <dgm:prSet/>
      <dgm:spPr/>
      <dgm:t>
        <a:bodyPr/>
        <a:lstStyle/>
        <a:p>
          <a:endParaRPr lang="es-CL"/>
        </a:p>
      </dgm:t>
    </dgm:pt>
    <dgm:pt modelId="{A2BD12B5-7AB5-4859-B57E-1E77C0ED35DF}">
      <dgm:prSet phldrT="[Texto]"/>
      <dgm:spPr/>
      <dgm:t>
        <a:bodyPr/>
        <a:lstStyle/>
        <a:p>
          <a:r>
            <a:rPr lang="es-ES" dirty="0"/>
            <a:t>Desarrollador, subjefe de proyecto.</a:t>
          </a:r>
          <a:endParaRPr lang="es-CL" dirty="0"/>
        </a:p>
      </dgm:t>
    </dgm:pt>
    <dgm:pt modelId="{35EEEEB1-B116-40C6-8142-8F938AF38B0B}" type="sibTrans" cxnId="{D5771F2D-99A4-4884-A896-FA1E2DEFDD88}">
      <dgm:prSet/>
      <dgm:spPr/>
      <dgm:t>
        <a:bodyPr/>
        <a:lstStyle/>
        <a:p>
          <a:endParaRPr lang="es-CL"/>
        </a:p>
      </dgm:t>
    </dgm:pt>
    <dgm:pt modelId="{AC7F7F07-A811-4CCD-BBFE-DAA4D1F5EE40}" type="parTrans" cxnId="{D5771F2D-99A4-4884-A896-FA1E2DEFDD88}">
      <dgm:prSet/>
      <dgm:spPr/>
      <dgm:t>
        <a:bodyPr/>
        <a:lstStyle/>
        <a:p>
          <a:endParaRPr lang="es-CL"/>
        </a:p>
      </dgm:t>
    </dgm:pt>
    <dgm:pt modelId="{EA3B2395-55AF-495E-9D6B-329D2886612F}">
      <dgm:prSet phldrT="[Texto]"/>
      <dgm:spPr/>
      <dgm:t>
        <a:bodyPr/>
        <a:lstStyle/>
        <a:p>
          <a:r>
            <a:rPr lang="es-ES" dirty="0"/>
            <a:t>Desarrollador, jefe de proyecto.</a:t>
          </a:r>
          <a:endParaRPr lang="es-CL" dirty="0"/>
        </a:p>
      </dgm:t>
    </dgm:pt>
    <dgm:pt modelId="{11A4E056-7834-4F82-8A9C-B8EA31F159E3}" type="sibTrans" cxnId="{778F2DBC-81F3-476D-BD99-784E4F7153C8}">
      <dgm:prSet/>
      <dgm:spPr/>
      <dgm:t>
        <a:bodyPr/>
        <a:lstStyle/>
        <a:p>
          <a:endParaRPr lang="es-CL"/>
        </a:p>
      </dgm:t>
    </dgm:pt>
    <dgm:pt modelId="{01DA10B6-3F7A-4C8A-AACD-F605EE6CCF20}" type="parTrans" cxnId="{778F2DBC-81F3-476D-BD99-784E4F7153C8}">
      <dgm:prSet/>
      <dgm:spPr/>
      <dgm:t>
        <a:bodyPr/>
        <a:lstStyle/>
        <a:p>
          <a:endParaRPr lang="es-CL"/>
        </a:p>
      </dgm:t>
    </dgm:pt>
    <dgm:pt modelId="{78BFB295-8F5D-4286-B72B-79142F8F0E13}">
      <dgm:prSet phldrT="[Texto]"/>
      <dgm:spPr/>
      <dgm:t>
        <a:bodyPr/>
        <a:lstStyle/>
        <a:p>
          <a:r>
            <a:rPr lang="es-ES" dirty="0"/>
            <a:t>Rafel Mallea</a:t>
          </a:r>
          <a:endParaRPr lang="es-CL" dirty="0"/>
        </a:p>
      </dgm:t>
    </dgm:pt>
    <dgm:pt modelId="{E88D0928-51D4-4670-8963-60ABBB193E13}" type="sibTrans" cxnId="{2AD07198-D472-4B98-B6D5-5A730374E9A2}">
      <dgm:prSet/>
      <dgm:spPr/>
      <dgm:t>
        <a:bodyPr/>
        <a:lstStyle/>
        <a:p>
          <a:endParaRPr lang="es-CL"/>
        </a:p>
      </dgm:t>
    </dgm:pt>
    <dgm:pt modelId="{F1885FAB-61EC-4F80-98D0-72360031AF9F}" type="parTrans" cxnId="{2AD07198-D472-4B98-B6D5-5A730374E9A2}">
      <dgm:prSet/>
      <dgm:spPr/>
      <dgm:t>
        <a:bodyPr/>
        <a:lstStyle/>
        <a:p>
          <a:endParaRPr lang="es-CL"/>
        </a:p>
      </dgm:t>
    </dgm:pt>
    <dgm:pt modelId="{D546635F-000B-49DF-BB26-293CCA777400}">
      <dgm:prSet phldrT="[Texto]"/>
      <dgm:spPr/>
      <dgm:t>
        <a:bodyPr/>
        <a:lstStyle/>
        <a:p>
          <a:r>
            <a:rPr lang="es-ES" dirty="0"/>
            <a:t>Desarrollo del proyecto y documentación.</a:t>
          </a:r>
          <a:endParaRPr lang="es-CL" dirty="0"/>
        </a:p>
      </dgm:t>
    </dgm:pt>
    <dgm:pt modelId="{B01A0825-9EDF-4B9A-B345-1B486D914AD4}" type="sibTrans" cxnId="{AC0A7FF3-EEC4-470A-823E-BF7AF1556A99}">
      <dgm:prSet/>
      <dgm:spPr/>
      <dgm:t>
        <a:bodyPr/>
        <a:lstStyle/>
        <a:p>
          <a:endParaRPr lang="es-CL"/>
        </a:p>
      </dgm:t>
    </dgm:pt>
    <dgm:pt modelId="{5437D343-BECF-4620-B6C7-7088D8BBD91B}" type="parTrans" cxnId="{AC0A7FF3-EEC4-470A-823E-BF7AF1556A99}">
      <dgm:prSet/>
      <dgm:spPr/>
      <dgm:t>
        <a:bodyPr/>
        <a:lstStyle/>
        <a:p>
          <a:endParaRPr lang="es-CL"/>
        </a:p>
      </dgm:t>
    </dgm:pt>
    <dgm:pt modelId="{55A2A9EB-4C26-43C3-B721-D475B10BC39B}">
      <dgm:prSet phldrT="[Texto]"/>
      <dgm:spPr/>
      <dgm:t>
        <a:bodyPr/>
        <a:lstStyle/>
        <a:p>
          <a:r>
            <a:rPr lang="es-ES" dirty="0"/>
            <a:t>Desarrollo del proyecto,  documentación.</a:t>
          </a:r>
          <a:endParaRPr lang="es-CL" dirty="0"/>
        </a:p>
      </dgm:t>
    </dgm:pt>
    <dgm:pt modelId="{4EF4588A-187C-4393-9DFC-C6D80B20E995}" type="sibTrans" cxnId="{ECED70CB-7A25-48F8-9E03-51596FB1E92C}">
      <dgm:prSet/>
      <dgm:spPr/>
      <dgm:t>
        <a:bodyPr/>
        <a:lstStyle/>
        <a:p>
          <a:endParaRPr lang="es-CL"/>
        </a:p>
      </dgm:t>
    </dgm:pt>
    <dgm:pt modelId="{B8424EB2-FFE7-4867-9D5A-EE0D46E8AAFE}" type="parTrans" cxnId="{ECED70CB-7A25-48F8-9E03-51596FB1E92C}">
      <dgm:prSet/>
      <dgm:spPr/>
      <dgm:t>
        <a:bodyPr/>
        <a:lstStyle/>
        <a:p>
          <a:endParaRPr lang="es-CL"/>
        </a:p>
      </dgm:t>
    </dgm:pt>
    <dgm:pt modelId="{02A34BC0-F8BA-4A89-87A4-4F20079DFD06}">
      <dgm:prSet phldrT="[Texto]"/>
      <dgm:spPr/>
      <dgm:t>
        <a:bodyPr/>
        <a:lstStyle/>
        <a:p>
          <a:r>
            <a:rPr lang="es-MX" dirty="0"/>
            <a:t>Rodrigo Rios</a:t>
          </a:r>
          <a:endParaRPr lang="es-CL" dirty="0"/>
        </a:p>
      </dgm:t>
    </dgm:pt>
    <dgm:pt modelId="{44AB630E-CD8B-4223-9F51-5EEE4E054B0A}" type="sibTrans" cxnId="{0E2AE979-A66C-4CEC-BFF4-5B28BB7CD9EA}">
      <dgm:prSet/>
      <dgm:spPr/>
      <dgm:t>
        <a:bodyPr/>
        <a:lstStyle/>
        <a:p>
          <a:endParaRPr lang="es-CL"/>
        </a:p>
      </dgm:t>
    </dgm:pt>
    <dgm:pt modelId="{9ADB496F-2DB6-4F16-8C91-2EB9CDF5F2F2}" type="parTrans" cxnId="{0E2AE979-A66C-4CEC-BFF4-5B28BB7CD9EA}">
      <dgm:prSet/>
      <dgm:spPr/>
      <dgm:t>
        <a:bodyPr/>
        <a:lstStyle/>
        <a:p>
          <a:endParaRPr lang="es-CL"/>
        </a:p>
      </dgm:t>
    </dgm:pt>
    <dgm:pt modelId="{99FF0D0F-282A-4030-9AF5-3B7621881539}">
      <dgm:prSet phldrT="[Texto]"/>
      <dgm:spPr/>
      <dgm:t>
        <a:bodyPr/>
        <a:lstStyle/>
        <a:p>
          <a:r>
            <a:rPr lang="es-MX" dirty="0"/>
            <a:t>Paolo Diaz</a:t>
          </a:r>
          <a:endParaRPr lang="es-CL" dirty="0"/>
        </a:p>
      </dgm:t>
    </dgm:pt>
    <dgm:pt modelId="{1CCC8D2D-CD28-4814-B055-28ABD65CA276}" type="sibTrans" cxnId="{4FE7AF63-70AC-4ED4-8BFB-DCB2408F3318}">
      <dgm:prSet/>
      <dgm:spPr/>
      <dgm:t>
        <a:bodyPr/>
        <a:lstStyle/>
        <a:p>
          <a:endParaRPr lang="es-CL"/>
        </a:p>
      </dgm:t>
    </dgm:pt>
    <dgm:pt modelId="{A86F315C-C500-49D7-B443-1D58BD48589A}" type="parTrans" cxnId="{4FE7AF63-70AC-4ED4-8BFB-DCB2408F3318}">
      <dgm:prSet/>
      <dgm:spPr/>
      <dgm:t>
        <a:bodyPr/>
        <a:lstStyle/>
        <a:p>
          <a:endParaRPr lang="es-CL"/>
        </a:p>
      </dgm:t>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3" custLinFactNeighborX="-23280" custLinFactNeighborY="-864"/>
      <dgm:spPr/>
    </dgm:pt>
    <dgm:pt modelId="{9A7E2690-DE9C-4572-9BE5-B8C9A3B8BBB3}" type="pres">
      <dgm:prSet presAssocID="{78BFB295-8F5D-4286-B72B-79142F8F0E13}" presName="img" presStyleLbl="fgImgPlace1" presStyleIdx="0" presStyleCnt="3"/>
      <dgm:spPr/>
    </dgm:pt>
    <dgm:pt modelId="{52D125D2-FCA7-4A2D-AB39-B6BD54F251F2}" type="pres">
      <dgm:prSet presAssocID="{78BFB295-8F5D-4286-B72B-79142F8F0E13}" presName="text" presStyleLbl="node1" presStyleIdx="0" presStyleCnt="3">
        <dgm:presLayoutVars>
          <dgm:bulletEnabled val="1"/>
        </dgm:presLayoutVars>
      </dgm:prSet>
      <dgm:spPr/>
    </dgm:pt>
    <dgm:pt modelId="{E95CA29D-745B-40BA-93B6-BB607C99A2CE}" type="pres">
      <dgm:prSet presAssocID="{E88D0928-51D4-4670-8963-60ABBB193E13}" presName="spacer" presStyleCnt="0"/>
      <dgm:spPr/>
    </dgm:pt>
    <dgm:pt modelId="{41A67AC8-1DD7-4AB7-96A3-87B24035E3FA}" type="pres">
      <dgm:prSet presAssocID="{02A34BC0-F8BA-4A89-87A4-4F20079DFD06}" presName="comp" presStyleCnt="0"/>
      <dgm:spPr/>
    </dgm:pt>
    <dgm:pt modelId="{39AFE128-ACF6-44CA-B18B-64F5782CF210}" type="pres">
      <dgm:prSet presAssocID="{02A34BC0-F8BA-4A89-87A4-4F20079DFD06}" presName="box" presStyleLbl="node1" presStyleIdx="1" presStyleCnt="3"/>
      <dgm:spPr/>
    </dgm:pt>
    <dgm:pt modelId="{3F97C059-D720-4D48-953F-B84D04D0BF79}" type="pres">
      <dgm:prSet presAssocID="{02A34BC0-F8BA-4A89-87A4-4F20079DFD06}" presName="img" presStyleLbl="fgImgPlace1" presStyleIdx="1" presStyleCnt="3"/>
      <dgm:spPr/>
    </dgm:pt>
    <dgm:pt modelId="{CFFDF23F-D296-4CDF-8EE4-8A672559E207}" type="pres">
      <dgm:prSet presAssocID="{02A34BC0-F8BA-4A89-87A4-4F20079DFD06}" presName="text" presStyleLbl="node1" presStyleIdx="1" presStyleCnt="3">
        <dgm:presLayoutVars>
          <dgm:bulletEnabled val="1"/>
        </dgm:presLayoutVars>
      </dgm:prSet>
      <dgm:spPr/>
    </dgm:pt>
    <dgm:pt modelId="{40453781-DACE-4118-ADC4-2B966E9374E5}" type="pres">
      <dgm:prSet presAssocID="{44AB630E-CD8B-4223-9F51-5EEE4E054B0A}" presName="spacer" presStyleCnt="0"/>
      <dgm:spPr/>
    </dgm:pt>
    <dgm:pt modelId="{536722F8-2BA5-41A1-87DF-BBB1AF7DCA80}" type="pres">
      <dgm:prSet presAssocID="{99FF0D0F-282A-4030-9AF5-3B7621881539}" presName="comp" presStyleCnt="0"/>
      <dgm:spPr/>
    </dgm:pt>
    <dgm:pt modelId="{F36F4ED1-B414-46B8-A8C5-C0FB11F5CFBC}" type="pres">
      <dgm:prSet presAssocID="{99FF0D0F-282A-4030-9AF5-3B7621881539}" presName="box" presStyleLbl="node1" presStyleIdx="2" presStyleCnt="3"/>
      <dgm:spPr/>
    </dgm:pt>
    <dgm:pt modelId="{7C6A764B-C67C-494C-B90E-7B3C3DDE54A4}" type="pres">
      <dgm:prSet presAssocID="{99FF0D0F-282A-4030-9AF5-3B7621881539}" presName="img" presStyleLbl="fgImgPlace1" presStyleIdx="2" presStyleCnt="3"/>
      <dgm:spPr/>
    </dgm:pt>
    <dgm:pt modelId="{0E12AD21-08CC-4736-A269-DD5234F9D874}" type="pres">
      <dgm:prSet presAssocID="{99FF0D0F-282A-4030-9AF5-3B7621881539}" presName="text" presStyleLbl="node1" presStyleIdx="2" presStyleCnt="3">
        <dgm:presLayoutVars>
          <dgm:bulletEnabled val="1"/>
        </dgm:presLayoutVars>
      </dgm:prSet>
      <dgm:spPr/>
    </dgm:pt>
  </dgm:ptLst>
  <dgm:cxnLst>
    <dgm:cxn modelId="{399BD705-2380-48A3-9C48-1D49A5A32D61}" type="presOf" srcId="{2E221207-005F-49CB-81E1-6D036D64322B}" destId="{52D125D2-FCA7-4A2D-AB39-B6BD54F251F2}" srcOrd="1" destOrd="2" presId="urn:microsoft.com/office/officeart/2005/8/layout/vList4"/>
    <dgm:cxn modelId="{D2B94F0C-C779-4AC1-87E4-35116A3DED02}" type="presOf" srcId="{78BFB295-8F5D-4286-B72B-79142F8F0E13}" destId="{54FC4CB6-0791-48D3-B2C5-2E99B8AFCFF7}" srcOrd="0" destOrd="0" presId="urn:microsoft.com/office/officeart/2005/8/layout/vList4"/>
    <dgm:cxn modelId="{D5771F2D-99A4-4884-A896-FA1E2DEFDD88}" srcId="{99FF0D0F-282A-4030-9AF5-3B7621881539}" destId="{A2BD12B5-7AB5-4859-B57E-1E77C0ED35DF}" srcOrd="0" destOrd="0" parTransId="{AC7F7F07-A811-4CCD-BBFE-DAA4D1F5EE40}" sibTransId="{35EEEEB1-B116-40C6-8142-8F938AF38B0B}"/>
    <dgm:cxn modelId="{3A21ED2D-BFFE-4942-BD04-AB5B9DC419E5}" type="presOf" srcId="{99FF0D0F-282A-4030-9AF5-3B7621881539}" destId="{F36F4ED1-B414-46B8-A8C5-C0FB11F5CFBC}" srcOrd="0" destOrd="0" presId="urn:microsoft.com/office/officeart/2005/8/layout/vList4"/>
    <dgm:cxn modelId="{A6E20436-8EF1-4FFF-9C29-AC69BF1D5C4A}" type="presOf" srcId="{02A34BC0-F8BA-4A89-87A4-4F20079DFD06}" destId="{39AFE128-ACF6-44CA-B18B-64F5782CF210}" srcOrd="0" destOrd="0" presId="urn:microsoft.com/office/officeart/2005/8/layout/vList4"/>
    <dgm:cxn modelId="{484B8A37-0122-4FF5-93D2-4A15DF521A17}" srcId="{78BFB295-8F5D-4286-B72B-79142F8F0E13}" destId="{D868444B-AE34-4422-A6A5-1F7D392D0C20}" srcOrd="0" destOrd="0" parTransId="{7DB88D83-6C3A-48C1-8CAD-0D11C3BEC35C}" sibTransId="{74B9B1A5-94EB-40A9-BFF2-678501068FB8}"/>
    <dgm:cxn modelId="{040FC75B-63D6-4205-A996-7A824AA266CE}" type="presOf" srcId="{A2BD12B5-7AB5-4859-B57E-1E77C0ED35DF}" destId="{0E12AD21-08CC-4736-A269-DD5234F9D874}" srcOrd="1" destOrd="1" presId="urn:microsoft.com/office/officeart/2005/8/layout/vList4"/>
    <dgm:cxn modelId="{22F3405C-AB8E-4AC3-A83C-C551BA0831ED}" type="presOf" srcId="{55A2A9EB-4C26-43C3-B721-D475B10BC39B}" destId="{39AFE128-ACF6-44CA-B18B-64F5782CF210}" srcOrd="0" destOrd="2" presId="urn:microsoft.com/office/officeart/2005/8/layout/vList4"/>
    <dgm:cxn modelId="{7E8FC05E-FE02-4336-B1F8-3EAA05519A49}" type="presOf" srcId="{D868444B-AE34-4422-A6A5-1F7D392D0C20}" destId="{54FC4CB6-0791-48D3-B2C5-2E99B8AFCFF7}" srcOrd="0" destOrd="1" presId="urn:microsoft.com/office/officeart/2005/8/layout/vList4"/>
    <dgm:cxn modelId="{4FE7AF63-70AC-4ED4-8BFB-DCB2408F3318}" srcId="{BE45140C-C326-4DAA-A267-498AD5117D68}" destId="{99FF0D0F-282A-4030-9AF5-3B7621881539}" srcOrd="2" destOrd="0" parTransId="{A86F315C-C500-49D7-B443-1D58BD48589A}" sibTransId="{1CCC8D2D-CD28-4814-B055-28ABD65CA276}"/>
    <dgm:cxn modelId="{3F2A6752-A5BB-4F63-B720-93C45E0B4F56}" type="presOf" srcId="{D546635F-000B-49DF-BB26-293CCA777400}" destId="{F36F4ED1-B414-46B8-A8C5-C0FB11F5CFBC}" srcOrd="0" destOrd="2" presId="urn:microsoft.com/office/officeart/2005/8/layout/vList4"/>
    <dgm:cxn modelId="{DC02AD53-682D-464B-9D09-C1B6DCD5AFB0}" type="presOf" srcId="{55A2A9EB-4C26-43C3-B721-D475B10BC39B}" destId="{CFFDF23F-D296-4CDF-8EE4-8A672559E207}" srcOrd="1" destOrd="2" presId="urn:microsoft.com/office/officeart/2005/8/layout/vList4"/>
    <dgm:cxn modelId="{0E2AE979-A66C-4CEC-BFF4-5B28BB7CD9EA}" srcId="{BE45140C-C326-4DAA-A267-498AD5117D68}" destId="{02A34BC0-F8BA-4A89-87A4-4F20079DFD06}" srcOrd="1" destOrd="0" parTransId="{9ADB496F-2DB6-4F16-8C91-2EB9CDF5F2F2}" sibTransId="{44AB630E-CD8B-4223-9F51-5EEE4E054B0A}"/>
    <dgm:cxn modelId="{2AD07198-D472-4B98-B6D5-5A730374E9A2}" srcId="{BE45140C-C326-4DAA-A267-498AD5117D68}" destId="{78BFB295-8F5D-4286-B72B-79142F8F0E13}" srcOrd="0" destOrd="0" parTransId="{F1885FAB-61EC-4F80-98D0-72360031AF9F}" sibTransId="{E88D0928-51D4-4670-8963-60ABBB193E13}"/>
    <dgm:cxn modelId="{FBEF4C9A-E5D4-462C-B35F-96C87426BEAB}" type="presOf" srcId="{A2BD12B5-7AB5-4859-B57E-1E77C0ED35DF}" destId="{F36F4ED1-B414-46B8-A8C5-C0FB11F5CFBC}" srcOrd="0" destOrd="1" presId="urn:microsoft.com/office/officeart/2005/8/layout/vList4"/>
    <dgm:cxn modelId="{690A389C-25C1-485B-88F9-437236A47744}" type="presOf" srcId="{BE45140C-C326-4DAA-A267-498AD5117D68}" destId="{6E1E561E-88C1-49C6-A3F7-DE4B9AD43273}" srcOrd="0" destOrd="0" presId="urn:microsoft.com/office/officeart/2005/8/layout/vList4"/>
    <dgm:cxn modelId="{ECFD91A4-F44F-4C84-8B25-37DA0B249A1F}" type="presOf" srcId="{78BFB295-8F5D-4286-B72B-79142F8F0E13}" destId="{52D125D2-FCA7-4A2D-AB39-B6BD54F251F2}" srcOrd="1" destOrd="0" presId="urn:microsoft.com/office/officeart/2005/8/layout/vList4"/>
    <dgm:cxn modelId="{67DE09B5-392E-4661-A7AE-A0572D63DA68}" type="presOf" srcId="{99FF0D0F-282A-4030-9AF5-3B7621881539}" destId="{0E12AD21-08CC-4736-A269-DD5234F9D874}" srcOrd="1" destOrd="0" presId="urn:microsoft.com/office/officeart/2005/8/layout/vList4"/>
    <dgm:cxn modelId="{778F2DBC-81F3-476D-BD99-784E4F7153C8}" srcId="{02A34BC0-F8BA-4A89-87A4-4F20079DFD06}" destId="{EA3B2395-55AF-495E-9D6B-329D2886612F}" srcOrd="0" destOrd="0" parTransId="{01DA10B6-3F7A-4C8A-AACD-F605EE6CCF20}" sibTransId="{11A4E056-7834-4F82-8A9C-B8EA31F159E3}"/>
    <dgm:cxn modelId="{FE5360C5-555C-42B2-9E63-16D2D46F21B1}" type="presOf" srcId="{D868444B-AE34-4422-A6A5-1F7D392D0C20}" destId="{52D125D2-FCA7-4A2D-AB39-B6BD54F251F2}" srcOrd="1" destOrd="1" presId="urn:microsoft.com/office/officeart/2005/8/layout/vList4"/>
    <dgm:cxn modelId="{1C3272C9-C630-4D60-B76B-138907BB4D41}" srcId="{78BFB295-8F5D-4286-B72B-79142F8F0E13}" destId="{2E221207-005F-49CB-81E1-6D036D64322B}" srcOrd="1" destOrd="0" parTransId="{B200B6AA-AA2A-4CB8-80FF-4BB54938E8A5}" sibTransId="{3728DB5E-E904-481D-A1E5-49CF4AFFC0D3}"/>
    <dgm:cxn modelId="{B0C181C9-77EB-4775-B9E6-C6CBDA60E6EB}" type="presOf" srcId="{EA3B2395-55AF-495E-9D6B-329D2886612F}" destId="{CFFDF23F-D296-4CDF-8EE4-8A672559E207}" srcOrd="1" destOrd="1" presId="urn:microsoft.com/office/officeart/2005/8/layout/vList4"/>
    <dgm:cxn modelId="{ECED70CB-7A25-48F8-9E03-51596FB1E92C}" srcId="{02A34BC0-F8BA-4A89-87A4-4F20079DFD06}" destId="{55A2A9EB-4C26-43C3-B721-D475B10BC39B}" srcOrd="1" destOrd="0" parTransId="{B8424EB2-FFE7-4867-9D5A-EE0D46E8AAFE}" sibTransId="{4EF4588A-187C-4393-9DFC-C6D80B20E995}"/>
    <dgm:cxn modelId="{D1C04ECF-982A-425F-B2B1-9CF15BCEB83B}" type="presOf" srcId="{D546635F-000B-49DF-BB26-293CCA777400}" destId="{0E12AD21-08CC-4736-A269-DD5234F9D874}" srcOrd="1" destOrd="2" presId="urn:microsoft.com/office/officeart/2005/8/layout/vList4"/>
    <dgm:cxn modelId="{22A4C7D2-C14A-4622-8C4E-3FE51F50DCC3}" type="presOf" srcId="{02A34BC0-F8BA-4A89-87A4-4F20079DFD06}" destId="{CFFDF23F-D296-4CDF-8EE4-8A672559E207}" srcOrd="1" destOrd="0" presId="urn:microsoft.com/office/officeart/2005/8/layout/vList4"/>
    <dgm:cxn modelId="{A70C9FD5-2935-4C81-937A-B6C05F5E54BA}" type="presOf" srcId="{2E221207-005F-49CB-81E1-6D036D64322B}" destId="{54FC4CB6-0791-48D3-B2C5-2E99B8AFCFF7}" srcOrd="0" destOrd="2" presId="urn:microsoft.com/office/officeart/2005/8/layout/vList4"/>
    <dgm:cxn modelId="{AC0A7FF3-EEC4-470A-823E-BF7AF1556A99}" srcId="{99FF0D0F-282A-4030-9AF5-3B7621881539}" destId="{D546635F-000B-49DF-BB26-293CCA777400}" srcOrd="1" destOrd="0" parTransId="{5437D343-BECF-4620-B6C7-7088D8BBD91B}" sibTransId="{B01A0825-9EDF-4B9A-B345-1B486D914AD4}"/>
    <dgm:cxn modelId="{7ABE08FD-4ED4-44FB-BFBA-794B6C5FA813}" type="presOf" srcId="{EA3B2395-55AF-495E-9D6B-329D2886612F}" destId="{39AFE128-ACF6-44CA-B18B-64F5782CF210}" srcOrd="0" destOrd="1" presId="urn:microsoft.com/office/officeart/2005/8/layout/vList4"/>
    <dgm:cxn modelId="{DA463EE6-78DB-4E59-8099-EBA029F401B0}" type="presParOf" srcId="{6E1E561E-88C1-49C6-A3F7-DE4B9AD43273}" destId="{F70979D0-5925-4EC3-AD84-986E0EC7B0D8}" srcOrd="0" destOrd="0" presId="urn:microsoft.com/office/officeart/2005/8/layout/vList4"/>
    <dgm:cxn modelId="{2FE346D7-6685-4BD0-9465-988681234E35}" type="presParOf" srcId="{F70979D0-5925-4EC3-AD84-986E0EC7B0D8}" destId="{54FC4CB6-0791-48D3-B2C5-2E99B8AFCFF7}" srcOrd="0" destOrd="0" presId="urn:microsoft.com/office/officeart/2005/8/layout/vList4"/>
    <dgm:cxn modelId="{3671DC51-8308-4E14-B210-C8528BB18500}" type="presParOf" srcId="{F70979D0-5925-4EC3-AD84-986E0EC7B0D8}" destId="{9A7E2690-DE9C-4572-9BE5-B8C9A3B8BBB3}" srcOrd="1" destOrd="0" presId="urn:microsoft.com/office/officeart/2005/8/layout/vList4"/>
    <dgm:cxn modelId="{36512CCB-6AF4-4E79-94F2-3EAFE5E8BC48}" type="presParOf" srcId="{F70979D0-5925-4EC3-AD84-986E0EC7B0D8}" destId="{52D125D2-FCA7-4A2D-AB39-B6BD54F251F2}" srcOrd="2" destOrd="0" presId="urn:microsoft.com/office/officeart/2005/8/layout/vList4"/>
    <dgm:cxn modelId="{ECC56BF9-E938-422B-98CD-A358ACD6F8DC}" type="presParOf" srcId="{6E1E561E-88C1-49C6-A3F7-DE4B9AD43273}" destId="{E95CA29D-745B-40BA-93B6-BB607C99A2CE}" srcOrd="1" destOrd="0" presId="urn:microsoft.com/office/officeart/2005/8/layout/vList4"/>
    <dgm:cxn modelId="{158F6488-FF9D-4053-8FD1-E0DD5F22ECAD}" type="presParOf" srcId="{6E1E561E-88C1-49C6-A3F7-DE4B9AD43273}" destId="{41A67AC8-1DD7-4AB7-96A3-87B24035E3FA}" srcOrd="2" destOrd="0" presId="urn:microsoft.com/office/officeart/2005/8/layout/vList4"/>
    <dgm:cxn modelId="{236FF4A9-4957-4F7A-A24B-795FE34BEEFD}" type="presParOf" srcId="{41A67AC8-1DD7-4AB7-96A3-87B24035E3FA}" destId="{39AFE128-ACF6-44CA-B18B-64F5782CF210}" srcOrd="0" destOrd="0" presId="urn:microsoft.com/office/officeart/2005/8/layout/vList4"/>
    <dgm:cxn modelId="{5BD15FCC-0B87-4D85-98EC-9D897E4655EE}" type="presParOf" srcId="{41A67AC8-1DD7-4AB7-96A3-87B24035E3FA}" destId="{3F97C059-D720-4D48-953F-B84D04D0BF79}" srcOrd="1" destOrd="0" presId="urn:microsoft.com/office/officeart/2005/8/layout/vList4"/>
    <dgm:cxn modelId="{3156CEE4-28C8-4C16-85AC-EE6796DAD482}" type="presParOf" srcId="{41A67AC8-1DD7-4AB7-96A3-87B24035E3FA}" destId="{CFFDF23F-D296-4CDF-8EE4-8A672559E207}" srcOrd="2" destOrd="0" presId="urn:microsoft.com/office/officeart/2005/8/layout/vList4"/>
    <dgm:cxn modelId="{C9CD1524-D5D2-47DD-A731-469F83B73691}" type="presParOf" srcId="{6E1E561E-88C1-49C6-A3F7-DE4B9AD43273}" destId="{40453781-DACE-4118-ADC4-2B966E9374E5}" srcOrd="3" destOrd="0" presId="urn:microsoft.com/office/officeart/2005/8/layout/vList4"/>
    <dgm:cxn modelId="{D2619F68-F71E-4DB7-B3E4-C0C69EDAA7FE}" type="presParOf" srcId="{6E1E561E-88C1-49C6-A3F7-DE4B9AD43273}" destId="{536722F8-2BA5-41A1-87DF-BBB1AF7DCA80}" srcOrd="4" destOrd="0" presId="urn:microsoft.com/office/officeart/2005/8/layout/vList4"/>
    <dgm:cxn modelId="{AFABECF8-EB39-4A9E-BB52-4A457A2CDD0A}" type="presParOf" srcId="{536722F8-2BA5-41A1-87DF-BBB1AF7DCA80}" destId="{F36F4ED1-B414-46B8-A8C5-C0FB11F5CFBC}" srcOrd="0" destOrd="0" presId="urn:microsoft.com/office/officeart/2005/8/layout/vList4"/>
    <dgm:cxn modelId="{F3A74078-C1EC-4C6F-B1ED-565182E04087}" type="presParOf" srcId="{536722F8-2BA5-41A1-87DF-BBB1AF7DCA80}" destId="{7C6A764B-C67C-494C-B90E-7B3C3DDE54A4}" srcOrd="1" destOrd="0" presId="urn:microsoft.com/office/officeart/2005/8/layout/vList4"/>
    <dgm:cxn modelId="{1973AF99-46F9-4317-B911-25815C189087}" type="presParOf" srcId="{536722F8-2BA5-41A1-87DF-BBB1AF7DCA80}" destId="{0E12AD21-08CC-4736-A269-DD5234F9D87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Rafel Mallea</a:t>
          </a:r>
          <a:endParaRPr lang="es-CL" sz="2600" kern="1200" dirty="0"/>
        </a:p>
        <a:p>
          <a:pPr marL="228600" lvl="1" indent="-228600" algn="l" defTabSz="889000">
            <a:lnSpc>
              <a:spcPct val="90000"/>
            </a:lnSpc>
            <a:spcBef>
              <a:spcPct val="0"/>
            </a:spcBef>
            <a:spcAft>
              <a:spcPct val="15000"/>
            </a:spcAft>
            <a:buChar char="•"/>
          </a:pPr>
          <a:r>
            <a:rPr lang="es-ES" sz="2000" kern="1200" dirty="0"/>
            <a:t>Desarrollador, subjefe de proyecto.</a:t>
          </a:r>
          <a:endParaRPr lang="es-CL" sz="2000" kern="1200" dirty="0"/>
        </a:p>
        <a:p>
          <a:pPr marL="228600" lvl="1" indent="-228600" algn="l" defTabSz="889000">
            <a:lnSpc>
              <a:spcPct val="90000"/>
            </a:lnSpc>
            <a:spcBef>
              <a:spcPct val="0"/>
            </a:spcBef>
            <a:spcAft>
              <a:spcPct val="15000"/>
            </a:spcAft>
            <a:buChar char="•"/>
          </a:pPr>
          <a:r>
            <a:rPr lang="es-ES" sz="2000" kern="1200" dirty="0"/>
            <a:t>Desarrollo del proyecto y documentación.</a:t>
          </a:r>
          <a:endParaRPr lang="es-CL" sz="2000" kern="1200" dirty="0"/>
        </a:p>
      </dsp:txBody>
      <dsp:txXfrm>
        <a:off x="1662653" y="0"/>
        <a:ext cx="5970840" cy="1359548"/>
      </dsp:txXfrm>
    </dsp:sp>
    <dsp:sp modelId="{9A7E2690-DE9C-4572-9BE5-B8C9A3B8BBB3}">
      <dsp:nvSpPr>
        <dsp:cNvPr id="0" name=""/>
        <dsp:cNvSpPr/>
      </dsp:nvSpPr>
      <dsp:spPr>
        <a:xfrm>
          <a:off x="135954" y="135954"/>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AFE128-ACF6-44CA-B18B-64F5782CF210}">
      <dsp:nvSpPr>
        <dsp:cNvPr id="0" name=""/>
        <dsp:cNvSpPr/>
      </dsp:nvSpPr>
      <dsp:spPr>
        <a:xfrm>
          <a:off x="0" y="1495502"/>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dirty="0"/>
            <a:t>Rodrigo Rios</a:t>
          </a:r>
          <a:endParaRPr lang="es-CL" sz="2600" kern="1200" dirty="0"/>
        </a:p>
        <a:p>
          <a:pPr marL="228600" lvl="1" indent="-228600" algn="l" defTabSz="889000">
            <a:lnSpc>
              <a:spcPct val="90000"/>
            </a:lnSpc>
            <a:spcBef>
              <a:spcPct val="0"/>
            </a:spcBef>
            <a:spcAft>
              <a:spcPct val="15000"/>
            </a:spcAft>
            <a:buChar char="•"/>
          </a:pPr>
          <a:r>
            <a:rPr lang="es-ES" sz="2000" kern="1200" dirty="0"/>
            <a:t>Desarrollador, jefe de proyecto.</a:t>
          </a:r>
          <a:endParaRPr lang="es-CL" sz="2000" kern="1200" dirty="0"/>
        </a:p>
        <a:p>
          <a:pPr marL="228600" lvl="1" indent="-228600" algn="l" defTabSz="889000">
            <a:lnSpc>
              <a:spcPct val="90000"/>
            </a:lnSpc>
            <a:spcBef>
              <a:spcPct val="0"/>
            </a:spcBef>
            <a:spcAft>
              <a:spcPct val="15000"/>
            </a:spcAft>
            <a:buChar char="•"/>
          </a:pPr>
          <a:r>
            <a:rPr lang="es-ES" sz="2000" kern="1200" dirty="0"/>
            <a:t>Desarrollo del proyecto,  documentación.</a:t>
          </a:r>
          <a:endParaRPr lang="es-CL" sz="2000" kern="1200" dirty="0"/>
        </a:p>
      </dsp:txBody>
      <dsp:txXfrm>
        <a:off x="1662653" y="1495502"/>
        <a:ext cx="5970840" cy="1359548"/>
      </dsp:txXfrm>
    </dsp:sp>
    <dsp:sp modelId="{3F97C059-D720-4D48-953F-B84D04D0BF79}">
      <dsp:nvSpPr>
        <dsp:cNvPr id="0" name=""/>
        <dsp:cNvSpPr/>
      </dsp:nvSpPr>
      <dsp:spPr>
        <a:xfrm>
          <a:off x="135954" y="1631457"/>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36F4ED1-B414-46B8-A8C5-C0FB11F5CFBC}">
      <dsp:nvSpPr>
        <dsp:cNvPr id="0" name=""/>
        <dsp:cNvSpPr/>
      </dsp:nvSpPr>
      <dsp:spPr>
        <a:xfrm>
          <a:off x="0" y="2991005"/>
          <a:ext cx="7633494" cy="13595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MX" sz="2600" kern="1200" dirty="0"/>
            <a:t>Paolo Diaz</a:t>
          </a:r>
          <a:endParaRPr lang="es-CL" sz="2600" kern="1200" dirty="0"/>
        </a:p>
        <a:p>
          <a:pPr marL="228600" lvl="1" indent="-228600" algn="l" defTabSz="889000">
            <a:lnSpc>
              <a:spcPct val="90000"/>
            </a:lnSpc>
            <a:spcBef>
              <a:spcPct val="0"/>
            </a:spcBef>
            <a:spcAft>
              <a:spcPct val="15000"/>
            </a:spcAft>
            <a:buChar char="•"/>
          </a:pPr>
          <a:r>
            <a:rPr lang="es-ES" sz="2000" kern="1200" dirty="0"/>
            <a:t>Desarrollador, subjefe de proyecto.</a:t>
          </a:r>
          <a:endParaRPr lang="es-CL" sz="2000" kern="1200" dirty="0"/>
        </a:p>
        <a:p>
          <a:pPr marL="228600" lvl="1" indent="-228600" algn="l" defTabSz="889000">
            <a:lnSpc>
              <a:spcPct val="90000"/>
            </a:lnSpc>
            <a:spcBef>
              <a:spcPct val="0"/>
            </a:spcBef>
            <a:spcAft>
              <a:spcPct val="15000"/>
            </a:spcAft>
            <a:buChar char="•"/>
          </a:pPr>
          <a:r>
            <a:rPr lang="es-ES" sz="2000" kern="1200" dirty="0"/>
            <a:t>Desarrollo del proyecto y documentación.</a:t>
          </a:r>
          <a:endParaRPr lang="es-CL" sz="2000" kern="1200" dirty="0"/>
        </a:p>
      </dsp:txBody>
      <dsp:txXfrm>
        <a:off x="1662653" y="2991005"/>
        <a:ext cx="5970840" cy="1359548"/>
      </dsp:txXfrm>
    </dsp:sp>
    <dsp:sp modelId="{7C6A764B-C67C-494C-B90E-7B3C3DDE54A4}">
      <dsp:nvSpPr>
        <dsp:cNvPr id="0" name=""/>
        <dsp:cNvSpPr/>
      </dsp:nvSpPr>
      <dsp:spPr>
        <a:xfrm>
          <a:off x="135954" y="3126960"/>
          <a:ext cx="1526698" cy="1087638"/>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08-12-2024</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08-12-2024</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PROYECTO “Mundo linterna, tienda online”</a:t>
            </a:r>
          </a:p>
          <a:p>
            <a:pPr algn="ctr"/>
            <a:r>
              <a:rPr lang="es-MX" sz="2400" dirty="0"/>
              <a:t>PRESENTACIÓN FINAL PORTAFOLIO DE TÍTULO</a:t>
            </a:r>
            <a:endParaRPr lang="es-CL" sz="2400" dirty="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A739E92-330D-944C-ED3E-C7F02FA216B3}"/>
              </a:ext>
            </a:extLst>
          </p:cNvPr>
          <p:cNvSpPr txBox="1"/>
          <p:nvPr/>
        </p:nvSpPr>
        <p:spPr>
          <a:xfrm>
            <a:off x="0" y="3105834"/>
            <a:ext cx="12191999" cy="646331"/>
          </a:xfrm>
          <a:prstGeom prst="rect">
            <a:avLst/>
          </a:prstGeom>
          <a:noFill/>
        </p:spPr>
        <p:txBody>
          <a:bodyPr wrap="square" rtlCol="0">
            <a:spAutoFit/>
          </a:bodyPr>
          <a:lstStyle/>
          <a:p>
            <a:pPr algn="ctr"/>
            <a:r>
              <a:rPr lang="es-MX" sz="3600" dirty="0"/>
              <a:t>Modelo de datos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6FBE6A86-F61E-AB02-9CE3-99911D4E28BA}"/>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275245761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13A5F1F-0F35-1F1D-587E-A76387E7F78F}"/>
              </a:ext>
            </a:extLst>
          </p:cNvPr>
          <p:cNvPicPr>
            <a:picLocks noChangeAspect="1"/>
          </p:cNvPicPr>
          <p:nvPr/>
        </p:nvPicPr>
        <p:blipFill>
          <a:blip r:embed="rId2"/>
          <a:stretch>
            <a:fillRect/>
          </a:stretch>
        </p:blipFill>
        <p:spPr>
          <a:xfrm>
            <a:off x="581025" y="461603"/>
            <a:ext cx="11029950" cy="5800725"/>
          </a:xfrm>
          <a:prstGeom prst="rect">
            <a:avLst/>
          </a:prstGeom>
        </p:spPr>
      </p:pic>
    </p:spTree>
    <p:extLst>
      <p:ext uri="{BB962C8B-B14F-4D97-AF65-F5344CB8AC3E}">
        <p14:creationId xmlns:p14="http://schemas.microsoft.com/office/powerpoint/2010/main" val="30951374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A739E92-330D-944C-ED3E-C7F02FA216B3}"/>
              </a:ext>
            </a:extLst>
          </p:cNvPr>
          <p:cNvSpPr txBox="1"/>
          <p:nvPr/>
        </p:nvSpPr>
        <p:spPr>
          <a:xfrm>
            <a:off x="1" y="875156"/>
            <a:ext cx="12191999" cy="646331"/>
          </a:xfrm>
          <a:prstGeom prst="rect">
            <a:avLst/>
          </a:prstGeom>
          <a:noFill/>
        </p:spPr>
        <p:txBody>
          <a:bodyPr wrap="square" rtlCol="0">
            <a:spAutoFit/>
          </a:bodyPr>
          <a:lstStyle/>
          <a:p>
            <a:pPr algn="ctr"/>
            <a:r>
              <a:rPr lang="es-MX" sz="3600" dirty="0"/>
              <a:t>Tecnologías utilizadas</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75BD01FA-6093-D5FE-CA7C-B7746B7505CD}"/>
              </a:ext>
            </a:extLst>
          </p:cNvPr>
          <p:cNvPicPr>
            <a:picLocks noChangeAspect="1"/>
          </p:cNvPicPr>
          <p:nvPr/>
        </p:nvPicPr>
        <p:blipFill>
          <a:blip r:embed="rId3"/>
          <a:stretch>
            <a:fillRect/>
          </a:stretch>
        </p:blipFill>
        <p:spPr>
          <a:xfrm>
            <a:off x="967911" y="2389264"/>
            <a:ext cx="3126471" cy="1089054"/>
          </a:xfrm>
          <a:prstGeom prst="rect">
            <a:avLst/>
          </a:prstGeom>
        </p:spPr>
      </p:pic>
      <p:pic>
        <p:nvPicPr>
          <p:cNvPr id="2050" name="Picture 2" descr="Cómo integramos los lenguajes HTML, CSS, y JavaScript?">
            <a:extLst>
              <a:ext uri="{FF2B5EF4-FFF2-40B4-BE49-F238E27FC236}">
                <a16:creationId xmlns:a16="http://schemas.microsoft.com/office/drawing/2014/main" id="{62B64A74-EFA6-9A9E-E6B3-E9B4C99DC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960" y="2272303"/>
            <a:ext cx="2975750" cy="150097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0F4E5E2A-46F4-72BB-FDB1-40C86A06BA9D}"/>
              </a:ext>
            </a:extLst>
          </p:cNvPr>
          <p:cNvPicPr>
            <a:picLocks noChangeAspect="1"/>
          </p:cNvPicPr>
          <p:nvPr/>
        </p:nvPicPr>
        <p:blipFill>
          <a:blip r:embed="rId5"/>
          <a:stretch>
            <a:fillRect/>
          </a:stretch>
        </p:blipFill>
        <p:spPr>
          <a:xfrm>
            <a:off x="5025634" y="3773279"/>
            <a:ext cx="2668402" cy="1500976"/>
          </a:xfrm>
          <a:prstGeom prst="rect">
            <a:avLst/>
          </a:prstGeom>
        </p:spPr>
      </p:pic>
      <p:pic>
        <p:nvPicPr>
          <p:cNvPr id="5" name="Imagen 4">
            <a:extLst>
              <a:ext uri="{FF2B5EF4-FFF2-40B4-BE49-F238E27FC236}">
                <a16:creationId xmlns:a16="http://schemas.microsoft.com/office/drawing/2014/main" id="{7F54C615-A5ED-DCED-6E81-1D94CB4E5716}"/>
              </a:ext>
            </a:extLst>
          </p:cNvPr>
          <p:cNvPicPr>
            <a:picLocks noChangeAspect="1"/>
          </p:cNvPicPr>
          <p:nvPr/>
        </p:nvPicPr>
        <p:blipFill>
          <a:blip r:embed="rId6"/>
          <a:stretch>
            <a:fillRect/>
          </a:stretch>
        </p:blipFill>
        <p:spPr>
          <a:xfrm>
            <a:off x="1660900" y="5264458"/>
            <a:ext cx="2080483" cy="1168967"/>
          </a:xfrm>
          <a:prstGeom prst="rect">
            <a:avLst/>
          </a:prstGeom>
        </p:spPr>
      </p:pic>
      <p:sp>
        <p:nvSpPr>
          <p:cNvPr id="8" name="CuadroTexto 7">
            <a:extLst>
              <a:ext uri="{FF2B5EF4-FFF2-40B4-BE49-F238E27FC236}">
                <a16:creationId xmlns:a16="http://schemas.microsoft.com/office/drawing/2014/main" id="{6D809ECF-C50B-D5F0-EEDA-B5B0468C5D4C}"/>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pic>
        <p:nvPicPr>
          <p:cNvPr id="10" name="Imagen 9">
            <a:extLst>
              <a:ext uri="{FF2B5EF4-FFF2-40B4-BE49-F238E27FC236}">
                <a16:creationId xmlns:a16="http://schemas.microsoft.com/office/drawing/2014/main" id="{EA1F0C59-8DDA-019B-846A-2D6DC97F35F0}"/>
              </a:ext>
            </a:extLst>
          </p:cNvPr>
          <p:cNvPicPr>
            <a:picLocks noChangeAspect="1"/>
          </p:cNvPicPr>
          <p:nvPr/>
        </p:nvPicPr>
        <p:blipFill>
          <a:blip r:embed="rId7"/>
          <a:stretch>
            <a:fillRect/>
          </a:stretch>
        </p:blipFill>
        <p:spPr>
          <a:xfrm>
            <a:off x="1755794" y="3630786"/>
            <a:ext cx="1890696" cy="1536851"/>
          </a:xfrm>
          <a:prstGeom prst="rect">
            <a:avLst/>
          </a:prstGeom>
        </p:spPr>
      </p:pic>
      <p:pic>
        <p:nvPicPr>
          <p:cNvPr id="12" name="Imagen 11">
            <a:extLst>
              <a:ext uri="{FF2B5EF4-FFF2-40B4-BE49-F238E27FC236}">
                <a16:creationId xmlns:a16="http://schemas.microsoft.com/office/drawing/2014/main" id="{3A23BC50-A417-B5E7-C93F-513E8D03A835}"/>
              </a:ext>
            </a:extLst>
          </p:cNvPr>
          <p:cNvPicPr>
            <a:picLocks noChangeAspect="1"/>
          </p:cNvPicPr>
          <p:nvPr/>
        </p:nvPicPr>
        <p:blipFill>
          <a:blip r:embed="rId8"/>
          <a:stretch>
            <a:fillRect/>
          </a:stretch>
        </p:blipFill>
        <p:spPr>
          <a:xfrm>
            <a:off x="8183368" y="2300889"/>
            <a:ext cx="2907552" cy="918987"/>
          </a:xfrm>
          <a:prstGeom prst="rect">
            <a:avLst/>
          </a:prstGeom>
        </p:spPr>
      </p:pic>
      <p:pic>
        <p:nvPicPr>
          <p:cNvPr id="14" name="Imagen 13">
            <a:extLst>
              <a:ext uri="{FF2B5EF4-FFF2-40B4-BE49-F238E27FC236}">
                <a16:creationId xmlns:a16="http://schemas.microsoft.com/office/drawing/2014/main" id="{78F3A21C-4B30-2B4A-6F98-4BC1F24F6E48}"/>
              </a:ext>
            </a:extLst>
          </p:cNvPr>
          <p:cNvPicPr>
            <a:picLocks noChangeAspect="1"/>
          </p:cNvPicPr>
          <p:nvPr/>
        </p:nvPicPr>
        <p:blipFill>
          <a:blip r:embed="rId9"/>
          <a:stretch>
            <a:fillRect/>
          </a:stretch>
        </p:blipFill>
        <p:spPr>
          <a:xfrm>
            <a:off x="4811708" y="5320105"/>
            <a:ext cx="3096254" cy="957923"/>
          </a:xfrm>
          <a:prstGeom prst="rect">
            <a:avLst/>
          </a:prstGeom>
        </p:spPr>
      </p:pic>
      <p:pic>
        <p:nvPicPr>
          <p:cNvPr id="16" name="Imagen 15">
            <a:extLst>
              <a:ext uri="{FF2B5EF4-FFF2-40B4-BE49-F238E27FC236}">
                <a16:creationId xmlns:a16="http://schemas.microsoft.com/office/drawing/2014/main" id="{A3486C29-9464-9346-5229-88A7EDE1C9D2}"/>
              </a:ext>
            </a:extLst>
          </p:cNvPr>
          <p:cNvPicPr>
            <a:picLocks noChangeAspect="1"/>
          </p:cNvPicPr>
          <p:nvPr/>
        </p:nvPicPr>
        <p:blipFill>
          <a:blip r:embed="rId10"/>
          <a:stretch>
            <a:fillRect/>
          </a:stretch>
        </p:blipFill>
        <p:spPr>
          <a:xfrm>
            <a:off x="8625288" y="3280342"/>
            <a:ext cx="2317009" cy="1563981"/>
          </a:xfrm>
          <a:prstGeom prst="rect">
            <a:avLst/>
          </a:prstGeom>
        </p:spPr>
      </p:pic>
    </p:spTree>
    <p:extLst>
      <p:ext uri="{BB962C8B-B14F-4D97-AF65-F5344CB8AC3E}">
        <p14:creationId xmlns:p14="http://schemas.microsoft.com/office/powerpoint/2010/main" val="340536874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608181"/>
            <a:ext cx="12191999" cy="769441"/>
          </a:xfrm>
          <a:prstGeom prst="rect">
            <a:avLst/>
          </a:prstGeom>
          <a:noFill/>
        </p:spPr>
        <p:txBody>
          <a:bodyPr wrap="square" rtlCol="0">
            <a:spAutoFit/>
          </a:bodyPr>
          <a:lstStyle/>
          <a:p>
            <a:pPr algn="ctr"/>
            <a:r>
              <a:rPr lang="es-MX" sz="4400" dirty="0"/>
              <a:t>Resultados obtenidos</a:t>
            </a:r>
          </a:p>
        </p:txBody>
      </p:sp>
      <p:sp>
        <p:nvSpPr>
          <p:cNvPr id="2" name="Rectángulo: esquinas redondeadas 1">
            <a:extLst>
              <a:ext uri="{FF2B5EF4-FFF2-40B4-BE49-F238E27FC236}">
                <a16:creationId xmlns:a16="http://schemas.microsoft.com/office/drawing/2014/main" id="{90EED9E0-A1B1-46CD-72C8-D20C4751D2FB}"/>
              </a:ext>
            </a:extLst>
          </p:cNvPr>
          <p:cNvSpPr/>
          <p:nvPr/>
        </p:nvSpPr>
        <p:spPr>
          <a:xfrm>
            <a:off x="614516" y="1936110"/>
            <a:ext cx="10962967" cy="32489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El proyecto </a:t>
            </a:r>
            <a:r>
              <a:rPr lang="es-ES" i="1" dirty="0"/>
              <a:t>Mundo Linterna</a:t>
            </a:r>
            <a:r>
              <a:rPr lang="es-ES" dirty="0"/>
              <a:t> tuvo como objetivo desarrollar una tienda en línea especializada en la venta de herramientas y linternas. A la fecha, el proyecto se encuentra completado en un 80%, con la funcionalidad básica implementada y un diseño atractivo para los usuarios. Aunque enfrentamos desafíos técnicos, el equipo logró avanzar significativamente, garantizando una plataforma funcional que satisface las necesidades iniciales del negocio.</a:t>
            </a:r>
            <a:endParaRPr lang="es-CL" sz="1000" dirty="0"/>
          </a:p>
        </p:txBody>
      </p:sp>
      <p:sp>
        <p:nvSpPr>
          <p:cNvPr id="6" name="CuadroTexto 5">
            <a:extLst>
              <a:ext uri="{FF2B5EF4-FFF2-40B4-BE49-F238E27FC236}">
                <a16:creationId xmlns:a16="http://schemas.microsoft.com/office/drawing/2014/main" id="{0D38792C-1E8D-F15E-53EE-0EC642763829}"/>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29048937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782803"/>
            <a:ext cx="12191999" cy="769441"/>
          </a:xfrm>
          <a:prstGeom prst="rect">
            <a:avLst/>
          </a:prstGeom>
          <a:noFill/>
        </p:spPr>
        <p:txBody>
          <a:bodyPr wrap="square" rtlCol="0">
            <a:spAutoFit/>
          </a:bodyPr>
          <a:lstStyle/>
          <a:p>
            <a:pPr algn="ctr"/>
            <a:r>
              <a:rPr lang="es-MX" sz="4400" dirty="0"/>
              <a:t>Obstáculos presentados durante el desarrollo</a:t>
            </a:r>
          </a:p>
        </p:txBody>
      </p:sp>
      <p:sp>
        <p:nvSpPr>
          <p:cNvPr id="2" name="Rectángulo: esquinas redondeadas 1">
            <a:extLst>
              <a:ext uri="{FF2B5EF4-FFF2-40B4-BE49-F238E27FC236}">
                <a16:creationId xmlns:a16="http://schemas.microsoft.com/office/drawing/2014/main" id="{C6684D30-BB71-0205-2310-9EF5DB3B333E}"/>
              </a:ext>
            </a:extLst>
          </p:cNvPr>
          <p:cNvSpPr/>
          <p:nvPr/>
        </p:nvSpPr>
        <p:spPr>
          <a:xfrm>
            <a:off x="614516" y="1839870"/>
            <a:ext cx="10962967" cy="37145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sz="1000" dirty="0"/>
          </a:p>
        </p:txBody>
      </p:sp>
      <p:sp>
        <p:nvSpPr>
          <p:cNvPr id="6" name="CuadroTexto 5">
            <a:extLst>
              <a:ext uri="{FF2B5EF4-FFF2-40B4-BE49-F238E27FC236}">
                <a16:creationId xmlns:a16="http://schemas.microsoft.com/office/drawing/2014/main" id="{59C26BC4-CDFD-99D1-76BF-95FC8BC8ECEA}"/>
              </a:ext>
            </a:extLst>
          </p:cNvPr>
          <p:cNvSpPr txBox="1"/>
          <p:nvPr/>
        </p:nvSpPr>
        <p:spPr>
          <a:xfrm>
            <a:off x="2995880" y="2681495"/>
            <a:ext cx="6200237" cy="2031325"/>
          </a:xfrm>
          <a:prstGeom prst="rect">
            <a:avLst/>
          </a:prstGeom>
          <a:noFill/>
        </p:spPr>
        <p:txBody>
          <a:bodyPr wrap="square">
            <a:spAutoFit/>
          </a:bodyPr>
          <a:lstStyle/>
          <a:p>
            <a:pPr marL="285750" indent="-285750">
              <a:buFont typeface="Arial" panose="020B0604020202020204" pitchFamily="34" charset="0"/>
              <a:buChar char="•"/>
            </a:pPr>
            <a:r>
              <a:rPr lang="es-ES" dirty="0"/>
              <a:t>Falta de conocimiento previo: Retrasos por aprendizaje durante el proyecto.</a:t>
            </a:r>
          </a:p>
          <a:p>
            <a:pPr marL="285750" indent="-285750">
              <a:buFont typeface="Arial" panose="020B0604020202020204" pitchFamily="34" charset="0"/>
              <a:buChar char="•"/>
            </a:pPr>
            <a:endParaRPr lang="es-ES" dirty="0"/>
          </a:p>
          <a:p>
            <a:endParaRPr lang="es-ES" dirty="0"/>
          </a:p>
          <a:p>
            <a:pPr marL="285750" indent="-285750">
              <a:buFont typeface="Arial" panose="020B0604020202020204" pitchFamily="34" charset="0"/>
              <a:buChar char="•"/>
            </a:pPr>
            <a:r>
              <a:rPr lang="es-ES" dirty="0"/>
              <a:t>Comunicación ineficiente: Problemas de coordinación y ejecución.</a:t>
            </a:r>
          </a:p>
          <a:p>
            <a:endParaRPr lang="es-ES" dirty="0"/>
          </a:p>
        </p:txBody>
      </p:sp>
      <p:sp>
        <p:nvSpPr>
          <p:cNvPr id="3" name="CuadroTexto 2">
            <a:extLst>
              <a:ext uri="{FF2B5EF4-FFF2-40B4-BE49-F238E27FC236}">
                <a16:creationId xmlns:a16="http://schemas.microsoft.com/office/drawing/2014/main" id="{3A07796B-2065-21E9-1DD5-B4ADE250FDC4}"/>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1266268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rtlCol="0">
            <a:spAutoFit/>
          </a:bodyPr>
          <a:lstStyle/>
          <a:p>
            <a:pPr algn="ctr"/>
            <a:r>
              <a:rPr lang="es-MX" sz="4400" dirty="0"/>
              <a:t>DEMOSTRACIÓN DEL RESULTADO DEL PROYECTO</a:t>
            </a:r>
          </a:p>
          <a:p>
            <a:pPr algn="ctr"/>
            <a:r>
              <a:rPr lang="es-MX" sz="2400" dirty="0">
                <a:solidFill>
                  <a:schemeClr val="bg2">
                    <a:lumMod val="50000"/>
                  </a:schemeClr>
                </a:solidFill>
              </a:rPr>
              <a:t>*Exposición del sistema</a:t>
            </a:r>
            <a:endParaRPr lang="es-CL" sz="2400" dirty="0">
              <a:solidFill>
                <a:schemeClr val="bg2">
                  <a:lumMod val="50000"/>
                </a:schemeClr>
              </a:solidFill>
            </a:endParaRPr>
          </a:p>
        </p:txBody>
      </p:sp>
      <p:sp>
        <p:nvSpPr>
          <p:cNvPr id="2" name="CuadroTexto 1">
            <a:extLst>
              <a:ext uri="{FF2B5EF4-FFF2-40B4-BE49-F238E27FC236}">
                <a16:creationId xmlns:a16="http://schemas.microsoft.com/office/drawing/2014/main" id="{33C54F14-9C5D-ADA6-2815-D9584DDB125C}"/>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4891746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0" y="3044279"/>
            <a:ext cx="12191999" cy="769441"/>
          </a:xfrm>
          <a:prstGeom prst="rect">
            <a:avLst/>
          </a:prstGeom>
          <a:noFill/>
        </p:spPr>
        <p:txBody>
          <a:bodyPr wrap="square" rtlCol="0">
            <a:spAutoFit/>
          </a:bodyPr>
          <a:lstStyle/>
          <a:p>
            <a:pPr algn="ctr"/>
            <a:r>
              <a:rPr lang="es-MX" sz="4400" dirty="0"/>
              <a:t>PREGUNTAS DE LA COMISIÓN</a:t>
            </a:r>
          </a:p>
        </p:txBody>
      </p:sp>
      <p:sp>
        <p:nvSpPr>
          <p:cNvPr id="2" name="CuadroTexto 1">
            <a:extLst>
              <a:ext uri="{FF2B5EF4-FFF2-40B4-BE49-F238E27FC236}">
                <a16:creationId xmlns:a16="http://schemas.microsoft.com/office/drawing/2014/main" id="{C592D7F2-528D-260A-F3C8-87392EA2B096}"/>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41580797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1627313656"/>
              </p:ext>
            </p:extLst>
          </p:nvPr>
        </p:nvGraphicFramePr>
        <p:xfrm>
          <a:off x="4121026" y="1710819"/>
          <a:ext cx="7633494" cy="4350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8025" y="388695"/>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dirty="0"/>
              <a:t>INTEGRANTES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72530" y="40340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714909" y="2169769"/>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Problema o dolor</a:t>
            </a:r>
          </a:p>
          <a:p>
            <a:pPr lvl="0" algn="ctr"/>
            <a:endParaRPr lang="es-MX" u="sng" dirty="0"/>
          </a:p>
          <a:p>
            <a:pPr algn="just"/>
            <a:r>
              <a:rPr lang="es-MX" sz="1800" dirty="0"/>
              <a:t>Descripción</a:t>
            </a:r>
            <a:r>
              <a:rPr lang="es-MX" dirty="0"/>
              <a:t>: Un emprendedor exitoso que se dedica a vender los fin de semana en la feria “de las pulgas” en la cual tiene hace años clientela de confianza los cuales le compra todas las semanas.</a:t>
            </a:r>
            <a:endParaRPr lang="es-CL" sz="1800" dirty="0"/>
          </a:p>
          <a:p>
            <a:pPr lvl="0" algn="ctr"/>
            <a:endParaRPr lang="es-CL" sz="1800" u="sng" dirty="0"/>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rtlCol="0" anchor="t" anchorCtr="0"/>
          <a:lstStyle/>
          <a:p>
            <a:pPr lvl="0" algn="ctr"/>
            <a:r>
              <a:rPr lang="es-MX" sz="2800" u="sng" dirty="0"/>
              <a:t>Propuesta de solución</a:t>
            </a:r>
          </a:p>
          <a:p>
            <a:pPr lvl="0" algn="ctr"/>
            <a:endParaRPr lang="es-MX" u="sng" dirty="0"/>
          </a:p>
          <a:p>
            <a:pPr lvl="0" algn="just"/>
            <a:r>
              <a:rPr lang="es-MX" dirty="0"/>
              <a:t>Descripción: Nosotros como equipo propusimos una aplicación web la cual permita comprar sus productos pero solo para la quinta región ya que los envíos los realizara el cliente. También un modulo para administrar los productos mostrados en la pagina.</a:t>
            </a:r>
            <a:endParaRPr lang="es-CL" sz="1800" dirty="0"/>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736258"/>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solidFill>
                  <a:schemeClr val="bg2">
                    <a:lumMod val="50000"/>
                  </a:schemeClr>
                </a:solidFill>
              </a:rPr>
              <a:t>PROYECTO “NOMBRE DEL PROYECTO”</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4" y="669736"/>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136187" y="2862831"/>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4" y="1316067"/>
            <a:ext cx="10962967" cy="15752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800" b="0" i="0" u="none" strike="noStrike" dirty="0">
                <a:solidFill>
                  <a:srgbClr val="000000"/>
                </a:solidFill>
                <a:effectLst/>
                <a:latin typeface="Calibri" panose="020F0502020204030204" pitchFamily="34" charset="0"/>
              </a:rPr>
              <a:t>Desarrollar una plataforma de comercio electrónico intuitiva y eficiente que digitalice y optimice las operaciones de venta, gestión y promoción de productos para un emprendedor del sector tecnológico, maximizando el alcance del mercado y mejorando la eficiencia en la atención al cliente</a:t>
            </a:r>
            <a:endParaRPr lang="es-CL" dirty="0"/>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449597" y="3509162"/>
            <a:ext cx="11292805" cy="30825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fontAlgn="base">
              <a:buFont typeface="Arial" panose="020B0604020202020204" pitchFamily="34" charset="0"/>
              <a:buChar char="•"/>
            </a:pPr>
            <a:r>
              <a:rPr lang="es-ES" sz="1400" dirty="0"/>
              <a:t>Diseñar y desarrollar una interfaz de usuario intuitiva que facilite la navegación y mejore la experiencia de compra, permitiendo a los clientes encontrar y adquirir productos de manera sencilla.</a:t>
            </a:r>
          </a:p>
          <a:p>
            <a:pPr marL="171450" indent="-171450" fontAlgn="base">
              <a:buFont typeface="Arial" panose="020B0604020202020204" pitchFamily="34" charset="0"/>
              <a:buChar char="•"/>
            </a:pPr>
            <a:endParaRPr lang="es-ES" sz="1400" dirty="0"/>
          </a:p>
          <a:p>
            <a:pPr marL="171450" indent="-171450" fontAlgn="base">
              <a:buFont typeface="Arial" panose="020B0604020202020204" pitchFamily="34" charset="0"/>
              <a:buChar char="•"/>
            </a:pPr>
            <a:r>
              <a:rPr lang="es-ES" sz="1400" dirty="0"/>
              <a:t>Optimizar el proceso de venta mediante la implementación de un sistema de gestión de inventario que permita al emprendedor controlar y actualizar el stock de productos de manera automatizada y precisa.</a:t>
            </a:r>
          </a:p>
          <a:p>
            <a:pPr marL="171450" indent="-171450" fontAlgn="base">
              <a:buFont typeface="Arial" panose="020B0604020202020204" pitchFamily="34" charset="0"/>
              <a:buChar char="•"/>
            </a:pPr>
            <a:endParaRPr lang="es-ES" sz="1400" dirty="0"/>
          </a:p>
          <a:p>
            <a:pPr marL="171450" indent="-171450" fontAlgn="base">
              <a:buFont typeface="Arial" panose="020B0604020202020204" pitchFamily="34" charset="0"/>
              <a:buChar char="•"/>
            </a:pPr>
            <a:r>
              <a:rPr lang="es-ES" sz="1400" dirty="0"/>
              <a:t>Desarrollar un Modulo de gestión de pedidos y pagos que integre múltiples métodos de pago y asegure transacciones seguras, mejorando la eficiencia y confiabilidad del proceso de compra.</a:t>
            </a:r>
          </a:p>
          <a:p>
            <a:pPr marL="171450" indent="-171450" fontAlgn="base">
              <a:buFont typeface="Arial" panose="020B0604020202020204" pitchFamily="34" charset="0"/>
              <a:buChar char="•"/>
            </a:pPr>
            <a:r>
              <a:rPr lang="es-ES" sz="1400" dirty="0"/>
              <a:t>Implementar un Modulo de análisis y reporte que proporcione datos clave sobre el comportamiento de los usuarios y las ventas, permitiendo al emprendedor tomar decisiones informadas para optimizar el negocio.</a:t>
            </a:r>
          </a:p>
          <a:p>
            <a:pPr marL="171450" indent="-171450" fontAlgn="base">
              <a:buFont typeface="Arial" panose="020B0604020202020204" pitchFamily="34" charset="0"/>
              <a:buChar char="•"/>
            </a:pPr>
            <a:endParaRPr lang="es-ES" sz="1400" dirty="0"/>
          </a:p>
          <a:p>
            <a:pPr marL="171450" indent="-171450" fontAlgn="base">
              <a:buFont typeface="Arial" panose="020B0604020202020204" pitchFamily="34" charset="0"/>
              <a:buChar char="•"/>
            </a:pPr>
            <a:r>
              <a:rPr lang="es-ES" sz="1400" dirty="0"/>
              <a:t>Garantizar la seguridad y accesibilidad de la plataforma, asegurando que cumpla con los estándares de protección de datos personales y financieros, y que sea accesible para una amplia gama de usuarios.</a:t>
            </a:r>
          </a:p>
          <a:p>
            <a:pPr algn="ctr"/>
            <a:endParaRPr lang="es-CL" dirty="0"/>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785370"/>
            <a:ext cx="12191999" cy="646331"/>
          </a:xfrm>
          <a:prstGeom prst="rect">
            <a:avLst/>
          </a:prstGeom>
          <a:noFill/>
        </p:spPr>
        <p:txBody>
          <a:bodyPr wrap="square" rtlCol="0">
            <a:spAutoFit/>
          </a:bodyPr>
          <a:lstStyle/>
          <a:p>
            <a:pPr algn="ctr"/>
            <a:r>
              <a:rPr lang="es-MX" sz="3600" dirty="0"/>
              <a:t>Alcances y limitaciones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8" name="Rectángulo: esquinas redondeadas 7">
            <a:extLst>
              <a:ext uri="{FF2B5EF4-FFF2-40B4-BE49-F238E27FC236}">
                <a16:creationId xmlns:a16="http://schemas.microsoft.com/office/drawing/2014/main" id="{F68523AD-23CE-C478-8C01-E44324B7B491}"/>
              </a:ext>
            </a:extLst>
          </p:cNvPr>
          <p:cNvSpPr/>
          <p:nvPr/>
        </p:nvSpPr>
        <p:spPr>
          <a:xfrm>
            <a:off x="332739" y="1815141"/>
            <a:ext cx="11798895" cy="3732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L" sz="1000" dirty="0"/>
          </a:p>
        </p:txBody>
      </p:sp>
      <p:sp>
        <p:nvSpPr>
          <p:cNvPr id="10" name="Rectangle 1">
            <a:extLst>
              <a:ext uri="{FF2B5EF4-FFF2-40B4-BE49-F238E27FC236}">
                <a16:creationId xmlns:a16="http://schemas.microsoft.com/office/drawing/2014/main" id="{C62420E4-E912-14FB-7154-D8796DAC669B}"/>
              </a:ext>
            </a:extLst>
          </p:cNvPr>
          <p:cNvSpPr>
            <a:spLocks noChangeArrowheads="1"/>
          </p:cNvSpPr>
          <p:nvPr/>
        </p:nvSpPr>
        <p:spPr bwMode="auto">
          <a:xfrm>
            <a:off x="441600" y="2197893"/>
            <a:ext cx="1188658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100" b="1" i="0" u="none" strike="noStrike" cap="none" normalizeH="0" baseline="0" dirty="0">
                <a:ln>
                  <a:noFill/>
                </a:ln>
                <a:solidFill>
                  <a:schemeClr val="tx1"/>
                </a:solidFill>
                <a:effectLst/>
                <a:latin typeface="Arial" panose="020B0604020202020204" pitchFamily="34" charset="0"/>
              </a:rPr>
              <a:t>Diseño y desarrollo de la interfaz de usuario:</a:t>
            </a:r>
            <a:br>
              <a:rPr kumimoji="0" lang="es-CL" altLang="es-CL" sz="1100" b="0" i="0" u="none" strike="noStrike" cap="none" normalizeH="0" baseline="0" dirty="0">
                <a:ln>
                  <a:noFill/>
                </a:ln>
                <a:solidFill>
                  <a:schemeClr val="tx1"/>
                </a:solidFill>
                <a:effectLst/>
                <a:latin typeface="Arial" panose="020B0604020202020204" pitchFamily="34" charset="0"/>
              </a:rPr>
            </a:br>
            <a:r>
              <a:rPr kumimoji="0" lang="es-CL" altLang="es-CL" sz="1100" b="0" i="0" u="none" strike="noStrike" cap="none" normalizeH="0" baseline="0" dirty="0">
                <a:ln>
                  <a:noFill/>
                </a:ln>
                <a:solidFill>
                  <a:schemeClr val="tx1"/>
                </a:solidFill>
                <a:effectLst/>
                <a:latin typeface="Arial" panose="020B0604020202020204" pitchFamily="34" charset="0"/>
              </a:rPr>
              <a:t>Crear una interfaz intuitiva y amigable que facilite la navegación y la experiencia de compra para los usuarios.</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100" b="1" i="0" u="none" strike="noStrike" cap="none" normalizeH="0" baseline="0" dirty="0">
                <a:ln>
                  <a:noFill/>
                </a:ln>
                <a:solidFill>
                  <a:schemeClr val="tx1"/>
                </a:solidFill>
                <a:effectLst/>
                <a:latin typeface="Arial" panose="020B0604020202020204" pitchFamily="34" charset="0"/>
              </a:rPr>
              <a:t>Modulo de gestión de inventario:</a:t>
            </a:r>
            <a:br>
              <a:rPr kumimoji="0" lang="es-CL" altLang="es-CL" sz="1100" b="0" i="0" u="none" strike="noStrike" cap="none" normalizeH="0" baseline="0" dirty="0">
                <a:ln>
                  <a:noFill/>
                </a:ln>
                <a:solidFill>
                  <a:schemeClr val="tx1"/>
                </a:solidFill>
                <a:effectLst/>
                <a:latin typeface="Arial" panose="020B0604020202020204" pitchFamily="34" charset="0"/>
              </a:rPr>
            </a:br>
            <a:r>
              <a:rPr kumimoji="0" lang="es-CL" altLang="es-CL" sz="1100" b="0" i="0" u="none" strike="noStrike" cap="none" normalizeH="0" baseline="0" dirty="0">
                <a:ln>
                  <a:noFill/>
                </a:ln>
                <a:solidFill>
                  <a:schemeClr val="tx1"/>
                </a:solidFill>
                <a:effectLst/>
                <a:latin typeface="Arial" panose="020B0604020202020204" pitchFamily="34" charset="0"/>
              </a:rPr>
              <a:t>Implementar un sistema automatizado para controlar y actualizar el stock de productos con precisión.</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100" b="1" i="0" u="none" strike="noStrike" cap="none" normalizeH="0" baseline="0" dirty="0">
                <a:ln>
                  <a:noFill/>
                </a:ln>
                <a:solidFill>
                  <a:schemeClr val="tx1"/>
                </a:solidFill>
                <a:effectLst/>
                <a:latin typeface="Arial" panose="020B0604020202020204" pitchFamily="34" charset="0"/>
              </a:rPr>
              <a:t>Gestión de pedidos y pagos:</a:t>
            </a:r>
            <a:br>
              <a:rPr kumimoji="0" lang="es-CL" altLang="es-CL" sz="1100" b="0" i="0" u="none" strike="noStrike" cap="none" normalizeH="0" baseline="0" dirty="0">
                <a:ln>
                  <a:noFill/>
                </a:ln>
                <a:solidFill>
                  <a:schemeClr val="tx1"/>
                </a:solidFill>
                <a:effectLst/>
                <a:latin typeface="Arial" panose="020B0604020202020204" pitchFamily="34" charset="0"/>
              </a:rPr>
            </a:br>
            <a:r>
              <a:rPr kumimoji="0" lang="es-CL" altLang="es-CL" sz="1100" b="0" i="0" u="none" strike="noStrike" cap="none" normalizeH="0" baseline="0" dirty="0">
                <a:ln>
                  <a:noFill/>
                </a:ln>
                <a:solidFill>
                  <a:schemeClr val="tx1"/>
                </a:solidFill>
                <a:effectLst/>
                <a:latin typeface="Arial" panose="020B0604020202020204" pitchFamily="34" charset="0"/>
              </a:rPr>
              <a:t>Desarrollar un Modulo que permita gestionar pedidos de manera eficiente e integrar múltiples métodos de pago seguros.</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100" b="1" i="0" u="none" strike="noStrike" cap="none" normalizeH="0" baseline="0" dirty="0">
                <a:ln>
                  <a:noFill/>
                </a:ln>
                <a:solidFill>
                  <a:schemeClr val="tx1"/>
                </a:solidFill>
                <a:effectLst/>
                <a:latin typeface="Arial" panose="020B0604020202020204" pitchFamily="34" charset="0"/>
              </a:rPr>
              <a:t>Seguridad y accesibilidad:</a:t>
            </a:r>
            <a:br>
              <a:rPr kumimoji="0" lang="es-CL" altLang="es-CL" sz="1100" b="0" i="0" u="none" strike="noStrike" cap="none" normalizeH="0" baseline="0" dirty="0">
                <a:ln>
                  <a:noFill/>
                </a:ln>
                <a:solidFill>
                  <a:schemeClr val="tx1"/>
                </a:solidFill>
                <a:effectLst/>
                <a:latin typeface="Arial" panose="020B0604020202020204" pitchFamily="34" charset="0"/>
              </a:rPr>
            </a:br>
            <a:r>
              <a:rPr kumimoji="0" lang="es-CL" altLang="es-CL" sz="1100" b="0" i="0" u="none" strike="noStrike" cap="none" normalizeH="0" baseline="0" dirty="0">
                <a:ln>
                  <a:noFill/>
                </a:ln>
                <a:solidFill>
                  <a:schemeClr val="tx1"/>
                </a:solidFill>
                <a:effectLst/>
                <a:latin typeface="Arial" panose="020B0604020202020204" pitchFamily="34" charset="0"/>
              </a:rPr>
              <a:t>Garantizar que la plataforma cumpla con estándares de protección de datos personales y financieros y que sea accesible para usuarios con diferentes dispositivos y capacidades técnicas.</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100" b="1" i="0" u="none" strike="noStrike" cap="none" normalizeH="0" baseline="0" dirty="0">
                <a:ln>
                  <a:noFill/>
                </a:ln>
                <a:solidFill>
                  <a:schemeClr val="tx1"/>
                </a:solidFill>
                <a:effectLst/>
                <a:latin typeface="Arial" panose="020B0604020202020204" pitchFamily="34" charset="0"/>
              </a:rPr>
              <a:t>Optimización de la atención al cliente:</a:t>
            </a:r>
            <a:br>
              <a:rPr kumimoji="0" lang="es-CL" altLang="es-CL" sz="1100" b="0" i="0" u="none" strike="noStrike" cap="none" normalizeH="0" baseline="0" dirty="0">
                <a:ln>
                  <a:noFill/>
                </a:ln>
                <a:solidFill>
                  <a:schemeClr val="tx1"/>
                </a:solidFill>
                <a:effectLst/>
                <a:latin typeface="Arial" panose="020B0604020202020204" pitchFamily="34" charset="0"/>
              </a:rPr>
            </a:br>
            <a:r>
              <a:rPr kumimoji="0" lang="es-CL" altLang="es-CL" sz="1100" b="0" i="0" u="none" strike="noStrike" cap="none" normalizeH="0" baseline="0" dirty="0">
                <a:ln>
                  <a:noFill/>
                </a:ln>
                <a:solidFill>
                  <a:schemeClr val="tx1"/>
                </a:solidFill>
                <a:effectLst/>
                <a:latin typeface="Arial" panose="020B0604020202020204" pitchFamily="34" charset="0"/>
              </a:rPr>
              <a:t>Mejorar la eficiencia de la interacción con los clientes mediante herramientas digitales que faciliten consultas, soporte y resolución de problemas.</a:t>
            </a:r>
          </a:p>
        </p:txBody>
      </p:sp>
    </p:spTree>
    <p:extLst>
      <p:ext uri="{BB962C8B-B14F-4D97-AF65-F5344CB8AC3E}">
        <p14:creationId xmlns:p14="http://schemas.microsoft.com/office/powerpoint/2010/main" val="32999564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A739E92-330D-944C-ED3E-C7F02FA216B3}"/>
              </a:ext>
            </a:extLst>
          </p:cNvPr>
          <p:cNvSpPr txBox="1"/>
          <p:nvPr/>
        </p:nvSpPr>
        <p:spPr>
          <a:xfrm>
            <a:off x="1" y="1154280"/>
            <a:ext cx="12191999" cy="646331"/>
          </a:xfrm>
          <a:prstGeom prst="rect">
            <a:avLst/>
          </a:prstGeom>
          <a:noFill/>
        </p:spPr>
        <p:txBody>
          <a:bodyPr wrap="square" rtlCol="0">
            <a:spAutoFit/>
          </a:bodyPr>
          <a:lstStyle/>
          <a:p>
            <a:pPr algn="ctr"/>
            <a:r>
              <a:rPr lang="es-MX" sz="3600" dirty="0"/>
              <a:t>Metodología de trabajo para el desarrollo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Rectángulo: esquinas redondeadas 1">
            <a:extLst>
              <a:ext uri="{FF2B5EF4-FFF2-40B4-BE49-F238E27FC236}">
                <a16:creationId xmlns:a16="http://schemas.microsoft.com/office/drawing/2014/main" id="{E59AA93C-84D6-7950-664B-06C39CCEB9D0}"/>
              </a:ext>
            </a:extLst>
          </p:cNvPr>
          <p:cNvSpPr/>
          <p:nvPr/>
        </p:nvSpPr>
        <p:spPr>
          <a:xfrm>
            <a:off x="614516" y="1961989"/>
            <a:ext cx="10962967" cy="324899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Para abordar el desarrollo del proyecto “Mundo linterna, tienda online" utilizamos una </a:t>
            </a:r>
            <a:r>
              <a:rPr lang="es-ES" b="1" dirty="0"/>
              <a:t>metodología tradicional</a:t>
            </a:r>
            <a:r>
              <a:rPr lang="es-ES" dirty="0"/>
              <a:t>. La elección de esta metodología se debe a la naturaleza del proyecto, que implica un alcance bien definido, con etapas claras que deben ser cumplidas de manera secuencial. Dado que nuestro cliente tiene necesidades específicas y un plazo de tiempo limitado, la metodología tradicional nos permitirá planificar y controlar cada fase del proyecto con precisión, minimizando riesgos y asegurando que cumplamos con los requisitos establecidos.</a:t>
            </a:r>
            <a:endParaRPr lang="es-CL" sz="1000" dirty="0"/>
          </a:p>
        </p:txBody>
      </p:sp>
      <p:sp>
        <p:nvSpPr>
          <p:cNvPr id="3" name="CuadroTexto 2">
            <a:extLst>
              <a:ext uri="{FF2B5EF4-FFF2-40B4-BE49-F238E27FC236}">
                <a16:creationId xmlns:a16="http://schemas.microsoft.com/office/drawing/2014/main" id="{7F8358A6-6B92-9C4C-F07B-D0B19A6D7CBE}"/>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39641997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A739E92-330D-944C-ED3E-C7F02FA216B3}"/>
              </a:ext>
            </a:extLst>
          </p:cNvPr>
          <p:cNvSpPr txBox="1"/>
          <p:nvPr/>
        </p:nvSpPr>
        <p:spPr>
          <a:xfrm>
            <a:off x="1" y="1155656"/>
            <a:ext cx="12191999" cy="646331"/>
          </a:xfrm>
          <a:prstGeom prst="rect">
            <a:avLst/>
          </a:prstGeom>
          <a:noFill/>
        </p:spPr>
        <p:txBody>
          <a:bodyPr wrap="square" rtlCol="0">
            <a:spAutoFit/>
          </a:bodyPr>
          <a:lstStyle/>
          <a:p>
            <a:pPr algn="ctr"/>
            <a:r>
              <a:rPr lang="es-MX" sz="3600" dirty="0"/>
              <a:t>Cronograma para el desarrollo del proyecto</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A778CCD3-A9F1-93B2-098F-92E687B644BB}"/>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pic>
        <p:nvPicPr>
          <p:cNvPr id="5" name="Imagen 4" descr="Tabla&#10;&#10;Descripción generada automáticamente">
            <a:extLst>
              <a:ext uri="{FF2B5EF4-FFF2-40B4-BE49-F238E27FC236}">
                <a16:creationId xmlns:a16="http://schemas.microsoft.com/office/drawing/2014/main" id="{4187E9F1-A401-3EDA-04B3-222D3769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400" y="1801987"/>
            <a:ext cx="5709573" cy="4790619"/>
          </a:xfrm>
          <a:prstGeom prst="rect">
            <a:avLst/>
          </a:prstGeom>
        </p:spPr>
      </p:pic>
    </p:spTree>
    <p:extLst>
      <p:ext uri="{BB962C8B-B14F-4D97-AF65-F5344CB8AC3E}">
        <p14:creationId xmlns:p14="http://schemas.microsoft.com/office/powerpoint/2010/main" val="332431338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A739E92-330D-944C-ED3E-C7F02FA216B3}"/>
              </a:ext>
            </a:extLst>
          </p:cNvPr>
          <p:cNvSpPr txBox="1"/>
          <p:nvPr/>
        </p:nvSpPr>
        <p:spPr>
          <a:xfrm>
            <a:off x="1" y="2782669"/>
            <a:ext cx="12191999" cy="646331"/>
          </a:xfrm>
          <a:prstGeom prst="rect">
            <a:avLst/>
          </a:prstGeom>
          <a:noFill/>
        </p:spPr>
        <p:txBody>
          <a:bodyPr wrap="square" rtlCol="0">
            <a:spAutoFit/>
          </a:bodyPr>
          <a:lstStyle/>
          <a:p>
            <a:pPr algn="ctr"/>
            <a:r>
              <a:rPr lang="es-MX" sz="3600" dirty="0"/>
              <a:t>Arquitectura del software</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FCF0014D-5203-DFCB-3755-FD4111D2C67F}"/>
              </a:ext>
            </a:extLst>
          </p:cNvPr>
          <p:cNvSpPr txBox="1"/>
          <p:nvPr/>
        </p:nvSpPr>
        <p:spPr>
          <a:xfrm>
            <a:off x="136188" y="368928"/>
            <a:ext cx="12191999" cy="369332"/>
          </a:xfrm>
          <a:prstGeom prst="rect">
            <a:avLst/>
          </a:prstGeom>
          <a:noFill/>
        </p:spPr>
        <p:txBody>
          <a:bodyPr wrap="square" rtlCol="0">
            <a:spAutoFit/>
          </a:bodyPr>
          <a:lstStyle/>
          <a:p>
            <a:r>
              <a:rPr lang="es-MX" dirty="0"/>
              <a:t>PROYECTO “</a:t>
            </a:r>
            <a:r>
              <a:rPr lang="es-MX" sz="1800" dirty="0"/>
              <a:t>Mundo linterna, tienda online</a:t>
            </a:r>
            <a:r>
              <a:rPr lang="es-MX" dirty="0"/>
              <a:t>”</a:t>
            </a:r>
          </a:p>
        </p:txBody>
      </p:sp>
    </p:spTree>
    <p:extLst>
      <p:ext uri="{BB962C8B-B14F-4D97-AF65-F5344CB8AC3E}">
        <p14:creationId xmlns:p14="http://schemas.microsoft.com/office/powerpoint/2010/main" val="18904914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B985EE8-BB7F-DD0E-7F1D-C7C5AA1378A1}"/>
              </a:ext>
            </a:extLst>
          </p:cNvPr>
          <p:cNvPicPr>
            <a:picLocks noChangeAspect="1"/>
          </p:cNvPicPr>
          <p:nvPr/>
        </p:nvPicPr>
        <p:blipFill>
          <a:blip r:embed="rId2"/>
          <a:stretch>
            <a:fillRect/>
          </a:stretch>
        </p:blipFill>
        <p:spPr>
          <a:xfrm>
            <a:off x="3268895" y="0"/>
            <a:ext cx="5863328" cy="6858000"/>
          </a:xfrm>
          <a:prstGeom prst="rect">
            <a:avLst/>
          </a:prstGeom>
        </p:spPr>
      </p:pic>
    </p:spTree>
    <p:extLst>
      <p:ext uri="{BB962C8B-B14F-4D97-AF65-F5344CB8AC3E}">
        <p14:creationId xmlns:p14="http://schemas.microsoft.com/office/powerpoint/2010/main" val="4159300435"/>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822</Words>
  <Application>Microsoft Office PowerPoint</Application>
  <PresentationFormat>Panorámica</PresentationFormat>
  <Paragraphs>69</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RODRIGO IGNACIO RIOS BARRIENTOS</cp:lastModifiedBy>
  <cp:revision>7</cp:revision>
  <dcterms:created xsi:type="dcterms:W3CDTF">2023-10-28T21:12:11Z</dcterms:created>
  <dcterms:modified xsi:type="dcterms:W3CDTF">2024-12-09T01:38:17Z</dcterms:modified>
</cp:coreProperties>
</file>