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11039" x="372035"/>
            <a:ext cy="4440899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904401" x="372035"/>
            <a:ext cy="12066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" name="Shape 14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550894" x="372035"/>
            <a:ext cy="51705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550894" x="4657164"/>
            <a:ext cy="51705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600200" x="4761353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5702203" x="372035"/>
            <a:ext cy="865500" cx="83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311039" x="372035"/>
            <a:ext cy="5158200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314112" x="372035"/>
            <a:ext cy="6229800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6000" lang="it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6000" lang="it"/>
              <a:t>Progetto Android</a:t>
            </a:r>
          </a:p>
          <a:p>
            <a:r>
              <a:t/>
            </a:r>
          </a:p>
          <a:p>
            <a:pPr rtl="0" lvl="0">
              <a:buNone/>
            </a:pPr>
            <a:r>
              <a:rPr sz="6000" lang="it"/>
              <a:t>Mobile E-commerce</a:t>
            </a:r>
          </a:p>
          <a:p>
            <a:r>
              <a:t/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5223394" x="685799"/>
            <a:ext cy="614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it"/>
              <a:t>Funzionamento e descrizione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it"/>
              <a:t>Funzionamento dell'App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it"/>
              <a:t>Questa applicazione permette di visualizzare il contenuto di un sito e-commerce esistente con un'interfaccia ottimizzata per i dispositivi mobili    Android. 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it"/>
              <a:t>L'App permette di ottenere l'intero catalogo con disponibilità aggiornata in tempo reale e acquistare i prodotti con i metodi di pagamento più diffusi.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it"/>
              <a:t>Sono implementate ulteriori funzionalità: ricerca dei prodotti tramite form, invio di email all'assistenza, i vari contatti dell'azienda con la possibilità di chiamata diretta o invio di mail.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it"/>
              <a:t>Home Activity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it"/>
              <a:t>L' Home Page dell'App è molto "User-friendly", composta da pochi elementi   grafici per aiutare l'utente durante la navigazione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In alto è posizionato un banner che richiama i colori e il layout del sito desktop dello store.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Nella parte centrale vi è un box per la ricerca dei prodotti in base al nome 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Al centro dell'interfaccia è stato posizionata una listra "scrollabile" con le varie categorie del negozio.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it"/>
              <a:t>Menu 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it"/>
              <a:t>Il menu, presente in tutte le schermate dell'App, contiene tre pulsanti che facilitano l'utente a comunicare con l'azienda.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Chi Siamo : questo pulsante richiama la home page del sito aziendale.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Scrivici : permette di inviare una mail con l'applicativo preferito (es. Gmail).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Telefonaci: lancia una chiamata direttamente al punto vendita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it"/>
              <a:t>Lista Articoli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it"/>
              <a:t>La Lista Articoli viene aperta dopo una ricerca o il click su una categoria da parte dell'utente.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it"/>
              <a:t>In questo caso vengono elencati tutti i prodotti su una lista scrollabile, visulalizzando le principali informazioni utili per far riconoscere il prodotto all'utente</a:t>
            </a:r>
          </a:p>
          <a:p>
            <a:r>
              <a:t/>
            </a:r>
          </a:p>
          <a:p>
            <a:pPr>
              <a:buNone/>
            </a:pPr>
            <a:r>
              <a:rPr sz="1800" lang="it"/>
              <a:t>Foto,Marca,Nome, Prezzo di listino e l'eventuale prezzo di offerta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it"/>
              <a:t>Scheda Articolo e Acquisto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it"/>
              <a:t>In questa schermata vengono mostrate tutte le caratteristiche del prodotto cliccato per dare una descrizione più dettagliata possibile all'utente.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In questa schermata la foto del prodotto è messa in primo piano, vi è anche la descrizione estesa del prodotto oltre al colore e a un box che elenca le taglie disponibili.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it"/>
              <a:t> </a:t>
            </a:r>
            <a:r>
              <a:rPr sz="1800" lang="it"/>
              <a:t>Una volta che è stata scelta la taglia l'utente può completare l'acquisto cliccando sul pulsate "acquista" che lo reinderizzerà sul sito desktop, dove potrà inserire i propri dati ed effettuare il pagamento ! *</a:t>
            </a:r>
          </a:p>
          <a:p>
            <a:r>
              <a:t/>
            </a:r>
          </a:p>
          <a:p>
            <a:pPr>
              <a:buNone/>
            </a:pPr>
            <a:r>
              <a:rPr sz="1400" lang="it"/>
              <a:t> * IN DEFINIZIONE: questa procedura potrebbe essere integrata all'interno  dell'App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sz="6000" lang="it"/>
              <a:t>Progetto Android</a:t>
            </a:r>
          </a:p>
          <a:p>
            <a:r>
              <a:t/>
            </a:r>
          </a:p>
          <a:p>
            <a:pPr rtl="0" lvl="0">
              <a:buNone/>
            </a:pPr>
            <a:r>
              <a:rPr sz="6000" lang="it"/>
              <a:t>Mobile E-commerce</a:t>
            </a:r>
          </a:p>
          <a:p>
            <a:r>
              <a:t/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it"/>
              <a:t>Parte Commerciale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it"/>
              <a:t>Perchè una App M-Commerce 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it"/>
              <a:t>Negli ultimi anni il traffico web proveniente dagli smartphone sta superando quello del pc tradizionale.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it"/>
              <a:t>Grazie alla portabilità il nostro store può essere visto con estrema facilità, grazie a un'interfaccia pulita, molto semplice da usare e veloce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it"/>
              <a:t>Vantaggi per il seller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it"/>
              <a:t>Per prima cosa è importante specificare che realizzando un Mobile E-commerce possiamo sfruttare gran parte della struttura usata per il sito desktop o per il gestionale di magazzino. Es. Database, CMS, Gatewey per i Pagamenti.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it"/>
              <a:t>Realizzando l'App oltre ad essere a portata di "touch" si possono sfruttare alcune potenti funzionalità pubblicitarie che il sistema operativo ci mette a disposizione, come le notifiche push da inviare al cliente per informarlo di una promozione imminente.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