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5dfa4c4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5dfa4c4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5dfa4c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5dfa4c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5dfa4c4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5dfa4c4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5da57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5da57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5dfa4c4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5dfa4c4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5dfa4c4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5dfa4c4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5dfa4c4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b5dfa4c4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aoloGP/prueba-definiti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92100" y="107225"/>
            <a:ext cx="35928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latin typeface="Caveat"/>
                <a:ea typeface="Caveat"/>
                <a:cs typeface="Caveat"/>
                <a:sym typeface="Caveat"/>
              </a:rPr>
              <a:t>Senku</a:t>
            </a:r>
            <a:r>
              <a:rPr lang="es" sz="7200"/>
              <a:t> C++</a:t>
            </a:r>
            <a:endParaRPr sz="72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4753">
            <a:off x="3945575" y="2267962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0537">
            <a:off x="5897788" y="2288302"/>
            <a:ext cx="3026447" cy="170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>
            <p:ph idx="4294967295" type="body"/>
          </p:nvPr>
        </p:nvSpPr>
        <p:spPr>
          <a:xfrm>
            <a:off x="278700" y="2571750"/>
            <a:ext cx="4293300" cy="22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Cesar Paolo García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Luis Fernando Joaquín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Salomón Martinez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116150"/>
            <a:ext cx="70389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Jugadores:         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Edades:	       5 en adelante.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Preparación:       1 minuto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Duración:	      De 10 minutos a más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Habilidades:	    Estrategia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Complejidad	:     Media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988" y="1547300"/>
            <a:ext cx="23336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O</a:t>
            </a:r>
            <a:r>
              <a:rPr lang="es" sz="6000"/>
              <a:t>bjetivo</a:t>
            </a:r>
            <a:endParaRPr sz="60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15037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Senku es un juego de tablero solitario. El objetivo del Senku consiste en lograr a capturar todas las piezas hasta que quede solo una.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375" y="3118350"/>
            <a:ext cx="65151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523825" y="-183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Reglas</a:t>
            </a:r>
            <a:endParaRPr sz="48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20675" y="730700"/>
            <a:ext cx="7729500" cy="4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Se juega con un tablero con diferentes formas según el modelo o el lugar de origen.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 Al inicio del juego están todos los espacios ocupados, excepto por uno.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Las piezas sólo pueden moverse capturando mediante un "salto" sobre otra, como en las damas.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El jugador debe mover una pieza por vez y sólo se puede capturar en horizontal o en vertical, nunca en diagonal.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Código: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726625" y="525750"/>
            <a:ext cx="32103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Consta de 6 funciones de tipo void y una función de tipo bool, las cuales son: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Menú del juego: en esta función está la presentación del juego, también se encuentra la opción “elegir modo”, donde el jugador encuentra 4 opciones (inglés, alemán, asimétrico y easy). Incluye a las funciones “tableros” e “imprimir”.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imprimir : Esta función imprime el  tablero de la opción elegida, tras realizado el movimiento.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Tableros: En esta función se encuentran 4 tipos clásicos de tableros senku con un tamaño [9][9].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17970" l="9877" r="39647" t="42464"/>
          <a:stretch/>
        </p:blipFill>
        <p:spPr>
          <a:xfrm>
            <a:off x="79100" y="1053150"/>
            <a:ext cx="5411901" cy="363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Pedir: En esta función se ingresa la posición inicial y final de la pieza jugada, incluye a la función “verificar” para comprobar que el movimiento realizado sea el correcto.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Verificar:  Esta función comprueba que el ingreso de la posición inicial y final sean como indican las reglas del juego, de no indicarse el movimiento adecuado se imprime “movimiento erróneo”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Cambio: Esta función transforma las filas y columnas según sea el movimiento indicado por el jugador.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Fin de juego:Se da cuando el jugador logra el objetivo, no le quedan movimientos, pone ‘0’ en las cuatro coordenadas, o ingresa una letra. Es la única función bool del programa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https://github.com/paoloGP/prueba-definitiva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