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0"/>
  </p:notesMasterIdLst>
  <p:sldIdLst>
    <p:sldId id="256" r:id="rId2"/>
    <p:sldId id="347" r:id="rId3"/>
    <p:sldId id="258" r:id="rId4"/>
    <p:sldId id="272" r:id="rId5"/>
    <p:sldId id="277" r:id="rId6"/>
    <p:sldId id="261" r:id="rId7"/>
    <p:sldId id="263" r:id="rId8"/>
    <p:sldId id="264" r:id="rId9"/>
    <p:sldId id="266" r:id="rId10"/>
    <p:sldId id="344" r:id="rId11"/>
    <p:sldId id="267" r:id="rId12"/>
    <p:sldId id="345" r:id="rId13"/>
    <p:sldId id="268" r:id="rId14"/>
    <p:sldId id="342" r:id="rId15"/>
    <p:sldId id="271" r:id="rId16"/>
    <p:sldId id="346" r:id="rId17"/>
    <p:sldId id="269" r:id="rId18"/>
    <p:sldId id="343" r:id="rId19"/>
    <p:sldId id="278" r:id="rId20"/>
    <p:sldId id="34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7" r:id="rId32"/>
    <p:sldId id="339" r:id="rId33"/>
    <p:sldId id="349" r:id="rId34"/>
    <p:sldId id="352" r:id="rId35"/>
    <p:sldId id="351" r:id="rId36"/>
    <p:sldId id="353" r:id="rId37"/>
    <p:sldId id="354" r:id="rId38"/>
    <p:sldId id="355" r:id="rId39"/>
    <p:sldId id="350" r:id="rId40"/>
    <p:sldId id="356" r:id="rId41"/>
    <p:sldId id="357" r:id="rId42"/>
    <p:sldId id="358" r:id="rId43"/>
    <p:sldId id="361" r:id="rId44"/>
    <p:sldId id="362" r:id="rId45"/>
    <p:sldId id="360" r:id="rId46"/>
    <p:sldId id="337" r:id="rId47"/>
    <p:sldId id="338" r:id="rId48"/>
    <p:sldId id="270" r:id="rId4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40" autoAdjust="0"/>
  </p:normalViewPr>
  <p:slideViewPr>
    <p:cSldViewPr>
      <p:cViewPr>
        <p:scale>
          <a:sx n="75" d="100"/>
          <a:sy n="75" d="100"/>
        </p:scale>
        <p:origin x="-66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9880A-F1B3-4CDB-9EC5-822BD3AE87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CCF402-5478-4DFA-9E20-DDE498459978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pPr algn="ctr"/>
          <a:r>
            <a:rPr lang="es-ES" dirty="0" smtClean="0"/>
            <a:t>Causa</a:t>
          </a:r>
          <a:endParaRPr lang="es-ES" dirty="0"/>
        </a:p>
      </dgm:t>
    </dgm:pt>
    <dgm:pt modelId="{D11B6A9B-9446-4F02-8AB7-6FD902027332}" type="parTrans" cxnId="{4BD6C544-2CC6-46D2-B143-E53B88C11717}">
      <dgm:prSet/>
      <dgm:spPr/>
      <dgm:t>
        <a:bodyPr/>
        <a:lstStyle/>
        <a:p>
          <a:endParaRPr lang="es-ES"/>
        </a:p>
      </dgm:t>
    </dgm:pt>
    <dgm:pt modelId="{964C6426-4F2C-4627-BFFC-E0847B9413EF}" type="sibTrans" cxnId="{4BD6C544-2CC6-46D2-B143-E53B88C11717}">
      <dgm:prSet/>
      <dgm:spPr/>
      <dgm:t>
        <a:bodyPr/>
        <a:lstStyle/>
        <a:p>
          <a:endParaRPr lang="es-ES"/>
        </a:p>
      </dgm:t>
    </dgm:pt>
    <dgm:pt modelId="{8690E081-F91A-4139-AE08-9AFCC9DA589A}">
      <dgm:prSet phldrT="[Texto]"/>
      <dgm:spPr/>
      <dgm:t>
        <a:bodyPr/>
        <a:lstStyle/>
        <a:p>
          <a:r>
            <a:rPr lang="es-ES" dirty="0" smtClean="0"/>
            <a:t>Diagramas</a:t>
          </a:r>
          <a:endParaRPr lang="es-ES" dirty="0"/>
        </a:p>
      </dgm:t>
    </dgm:pt>
    <dgm:pt modelId="{3643F464-C0A2-4E16-8040-57771493CF44}" type="parTrans" cxnId="{9D6C46A2-F877-49A9-A1C0-5A63B1C7E2E4}">
      <dgm:prSet/>
      <dgm:spPr/>
      <dgm:t>
        <a:bodyPr/>
        <a:lstStyle/>
        <a:p>
          <a:endParaRPr lang="es-ES"/>
        </a:p>
      </dgm:t>
    </dgm:pt>
    <dgm:pt modelId="{795D626C-1ED9-4104-8D8D-62B498DEDE98}" type="sibTrans" cxnId="{9D6C46A2-F877-49A9-A1C0-5A63B1C7E2E4}">
      <dgm:prSet/>
      <dgm:spPr/>
      <dgm:t>
        <a:bodyPr/>
        <a:lstStyle/>
        <a:p>
          <a:endParaRPr lang="es-ES"/>
        </a:p>
      </dgm:t>
    </dgm:pt>
    <dgm:pt modelId="{88ABA83D-33FC-4B83-86E5-6C7D4D5E6EC1}">
      <dgm:prSet phldrT="[Texto]"/>
      <dgm:spPr/>
      <dgm:t>
        <a:bodyPr/>
        <a:lstStyle/>
        <a:p>
          <a:r>
            <a:rPr lang="es-ES" dirty="0" smtClean="0"/>
            <a:t>Diagramas</a:t>
          </a:r>
          <a:endParaRPr lang="es-ES" dirty="0"/>
        </a:p>
      </dgm:t>
    </dgm:pt>
    <dgm:pt modelId="{1EA7AE99-2B98-4AE0-8046-46FAB5189B8E}" type="parTrans" cxnId="{C0CC2CC7-1FB9-43A5-9F55-777FC320FB13}">
      <dgm:prSet/>
      <dgm:spPr/>
      <dgm:t>
        <a:bodyPr/>
        <a:lstStyle/>
        <a:p>
          <a:endParaRPr lang="es-ES"/>
        </a:p>
      </dgm:t>
    </dgm:pt>
    <dgm:pt modelId="{04034CCA-907D-4193-8F6B-D959F43014FF}" type="sibTrans" cxnId="{C0CC2CC7-1FB9-43A5-9F55-777FC320FB13}">
      <dgm:prSet/>
      <dgm:spPr/>
      <dgm:t>
        <a:bodyPr/>
        <a:lstStyle/>
        <a:p>
          <a:endParaRPr lang="es-ES"/>
        </a:p>
      </dgm:t>
    </dgm:pt>
    <dgm:pt modelId="{0FB22D3E-5434-4E6A-9961-70DB75FB7B32}">
      <dgm:prSet phldrT="[Texto]"/>
      <dgm:spPr/>
      <dgm:t>
        <a:bodyPr/>
        <a:lstStyle/>
        <a:p>
          <a:r>
            <a:rPr lang="es-ES" dirty="0" smtClean="0"/>
            <a:t>Más de un diagrama por ejercicio</a:t>
          </a:r>
          <a:endParaRPr lang="es-ES" dirty="0"/>
        </a:p>
      </dgm:t>
    </dgm:pt>
    <dgm:pt modelId="{B9631ABD-CDFC-40BA-98D6-0D78F12A6CAF}" type="parTrans" cxnId="{2D02B06D-B1FD-4B09-A389-2E0E28451ED5}">
      <dgm:prSet/>
      <dgm:spPr/>
      <dgm:t>
        <a:bodyPr/>
        <a:lstStyle/>
        <a:p>
          <a:endParaRPr lang="es-ES"/>
        </a:p>
      </dgm:t>
    </dgm:pt>
    <dgm:pt modelId="{71D27642-3893-4501-AD92-C95DA8CA7437}" type="sibTrans" cxnId="{2D02B06D-B1FD-4B09-A389-2E0E28451ED5}">
      <dgm:prSet/>
      <dgm:spPr/>
      <dgm:t>
        <a:bodyPr/>
        <a:lstStyle/>
        <a:p>
          <a:endParaRPr lang="es-ES"/>
        </a:p>
      </dgm:t>
    </dgm:pt>
    <dgm:pt modelId="{E2849146-4C1F-4574-AFFD-9F82096AC086}">
      <dgm:prSet/>
      <dgm:spPr/>
      <dgm:t>
        <a:bodyPr/>
        <a:lstStyle/>
        <a:p>
          <a:r>
            <a:rPr lang="es-BO" dirty="0" smtClean="0"/>
            <a:t>Elaboración manual</a:t>
          </a:r>
        </a:p>
      </dgm:t>
    </dgm:pt>
    <dgm:pt modelId="{FF925BE1-E883-47CB-9DA0-97719F969889}" type="parTrans" cxnId="{891A7BA6-2CA7-42DE-A703-7673B28CC2EC}">
      <dgm:prSet/>
      <dgm:spPr/>
      <dgm:t>
        <a:bodyPr/>
        <a:lstStyle/>
        <a:p>
          <a:endParaRPr lang="es-ES"/>
        </a:p>
      </dgm:t>
    </dgm:pt>
    <dgm:pt modelId="{452F598D-62F3-4688-A43F-723B0D1D4163}" type="sibTrans" cxnId="{891A7BA6-2CA7-42DE-A703-7673B28CC2EC}">
      <dgm:prSet/>
      <dgm:spPr/>
      <dgm:t>
        <a:bodyPr/>
        <a:lstStyle/>
        <a:p>
          <a:endParaRPr lang="es-ES"/>
        </a:p>
      </dgm:t>
    </dgm:pt>
    <dgm:pt modelId="{A79D9B21-AFF0-4138-840C-97ED4C3CCC7D}">
      <dgm:prSet/>
      <dgm:spPr/>
      <dgm:t>
        <a:bodyPr/>
        <a:lstStyle/>
        <a:p>
          <a:r>
            <a:rPr lang="es-BO" dirty="0" smtClean="0"/>
            <a:t>Errores se ven la siguiente clase</a:t>
          </a:r>
        </a:p>
      </dgm:t>
    </dgm:pt>
    <dgm:pt modelId="{EBA12628-1499-435A-937B-B6504E48F066}" type="parTrans" cxnId="{B1D9A5D2-4610-4DA2-B21A-C6BBD61BC772}">
      <dgm:prSet/>
      <dgm:spPr/>
      <dgm:t>
        <a:bodyPr/>
        <a:lstStyle/>
        <a:p>
          <a:endParaRPr lang="es-ES"/>
        </a:p>
      </dgm:t>
    </dgm:pt>
    <dgm:pt modelId="{3A21A6B4-B23C-4D61-B0F2-E1655A6EF647}" type="sibTrans" cxnId="{B1D9A5D2-4610-4DA2-B21A-C6BBD61BC772}">
      <dgm:prSet/>
      <dgm:spPr/>
      <dgm:t>
        <a:bodyPr/>
        <a:lstStyle/>
        <a:p>
          <a:endParaRPr lang="es-ES"/>
        </a:p>
      </dgm:t>
    </dgm:pt>
    <dgm:pt modelId="{529A0060-15C9-404C-B490-1F0ED6FB1C8B}" type="pres">
      <dgm:prSet presAssocID="{9769880A-F1B3-4CDB-9EC5-822BD3AE8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5B2C94-8049-4D71-8FC7-9FC2B2FD0067}" type="pres">
      <dgm:prSet presAssocID="{32CCF402-5478-4DFA-9E20-DDE4984599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ADB8DA-A46B-4EEF-BD64-6ED093B57E9B}" type="pres">
      <dgm:prSet presAssocID="{32CCF402-5478-4DFA-9E20-DDE4984599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5FCD31-F059-460C-84E6-F134F645F373}" type="presOf" srcId="{A79D9B21-AFF0-4138-840C-97ED4C3CCC7D}" destId="{34ADB8DA-A46B-4EEF-BD64-6ED093B57E9B}" srcOrd="0" destOrd="4" presId="urn:microsoft.com/office/officeart/2005/8/layout/vList2"/>
    <dgm:cxn modelId="{CD920CAC-C437-45AB-8485-08B3F47AFF24}" type="presOf" srcId="{8690E081-F91A-4139-AE08-9AFCC9DA589A}" destId="{34ADB8DA-A46B-4EEF-BD64-6ED093B57E9B}" srcOrd="0" destOrd="0" presId="urn:microsoft.com/office/officeart/2005/8/layout/vList2"/>
    <dgm:cxn modelId="{2D02B06D-B1FD-4B09-A389-2E0E28451ED5}" srcId="{32CCF402-5478-4DFA-9E20-DDE498459978}" destId="{0FB22D3E-5434-4E6A-9961-70DB75FB7B32}" srcOrd="2" destOrd="0" parTransId="{B9631ABD-CDFC-40BA-98D6-0D78F12A6CAF}" sibTransId="{71D27642-3893-4501-AD92-C95DA8CA7437}"/>
    <dgm:cxn modelId="{C175AD07-19E1-44E1-A4E1-926214EA6A44}" type="presOf" srcId="{88ABA83D-33FC-4B83-86E5-6C7D4D5E6EC1}" destId="{34ADB8DA-A46B-4EEF-BD64-6ED093B57E9B}" srcOrd="0" destOrd="1" presId="urn:microsoft.com/office/officeart/2005/8/layout/vList2"/>
    <dgm:cxn modelId="{02B91830-E771-436A-B81A-CB81A37BCE26}" type="presOf" srcId="{9769880A-F1B3-4CDB-9EC5-822BD3AE8780}" destId="{529A0060-15C9-404C-B490-1F0ED6FB1C8B}" srcOrd="0" destOrd="0" presId="urn:microsoft.com/office/officeart/2005/8/layout/vList2"/>
    <dgm:cxn modelId="{891A7BA6-2CA7-42DE-A703-7673B28CC2EC}" srcId="{32CCF402-5478-4DFA-9E20-DDE498459978}" destId="{E2849146-4C1F-4574-AFFD-9F82096AC086}" srcOrd="3" destOrd="0" parTransId="{FF925BE1-E883-47CB-9DA0-97719F969889}" sibTransId="{452F598D-62F3-4688-A43F-723B0D1D4163}"/>
    <dgm:cxn modelId="{E4C2D899-EE1B-41AC-84F5-ABAF4A8281BB}" type="presOf" srcId="{E2849146-4C1F-4574-AFFD-9F82096AC086}" destId="{34ADB8DA-A46B-4EEF-BD64-6ED093B57E9B}" srcOrd="0" destOrd="3" presId="urn:microsoft.com/office/officeart/2005/8/layout/vList2"/>
    <dgm:cxn modelId="{C0CC2CC7-1FB9-43A5-9F55-777FC320FB13}" srcId="{32CCF402-5478-4DFA-9E20-DDE498459978}" destId="{88ABA83D-33FC-4B83-86E5-6C7D4D5E6EC1}" srcOrd="1" destOrd="0" parTransId="{1EA7AE99-2B98-4AE0-8046-46FAB5189B8E}" sibTransId="{04034CCA-907D-4193-8F6B-D959F43014FF}"/>
    <dgm:cxn modelId="{4BD6C544-2CC6-46D2-B143-E53B88C11717}" srcId="{9769880A-F1B3-4CDB-9EC5-822BD3AE8780}" destId="{32CCF402-5478-4DFA-9E20-DDE498459978}" srcOrd="0" destOrd="0" parTransId="{D11B6A9B-9446-4F02-8AB7-6FD902027332}" sibTransId="{964C6426-4F2C-4627-BFFC-E0847B9413EF}"/>
    <dgm:cxn modelId="{D377F195-26CB-47D6-87E7-6B0515621804}" type="presOf" srcId="{32CCF402-5478-4DFA-9E20-DDE498459978}" destId="{375B2C94-8049-4D71-8FC7-9FC2B2FD0067}" srcOrd="0" destOrd="0" presId="urn:microsoft.com/office/officeart/2005/8/layout/vList2"/>
    <dgm:cxn modelId="{FEFF8D79-AF36-4783-9EB5-2C2804278817}" type="presOf" srcId="{0FB22D3E-5434-4E6A-9961-70DB75FB7B32}" destId="{34ADB8DA-A46B-4EEF-BD64-6ED093B57E9B}" srcOrd="0" destOrd="2" presId="urn:microsoft.com/office/officeart/2005/8/layout/vList2"/>
    <dgm:cxn modelId="{9D6C46A2-F877-49A9-A1C0-5A63B1C7E2E4}" srcId="{32CCF402-5478-4DFA-9E20-DDE498459978}" destId="{8690E081-F91A-4139-AE08-9AFCC9DA589A}" srcOrd="0" destOrd="0" parTransId="{3643F464-C0A2-4E16-8040-57771493CF44}" sibTransId="{795D626C-1ED9-4104-8D8D-62B498DEDE98}"/>
    <dgm:cxn modelId="{B1D9A5D2-4610-4DA2-B21A-C6BBD61BC772}" srcId="{32CCF402-5478-4DFA-9E20-DDE498459978}" destId="{A79D9B21-AFF0-4138-840C-97ED4C3CCC7D}" srcOrd="4" destOrd="0" parTransId="{EBA12628-1499-435A-937B-B6504E48F066}" sibTransId="{3A21A6B4-B23C-4D61-B0F2-E1655A6EF647}"/>
    <dgm:cxn modelId="{798CE69F-FD55-480C-8D42-E1D03AA7F52A}" type="presParOf" srcId="{529A0060-15C9-404C-B490-1F0ED6FB1C8B}" destId="{375B2C94-8049-4D71-8FC7-9FC2B2FD0067}" srcOrd="0" destOrd="0" presId="urn:microsoft.com/office/officeart/2005/8/layout/vList2"/>
    <dgm:cxn modelId="{EFA78A5F-0F66-4089-B5B1-A84E3AF8861F}" type="presParOf" srcId="{529A0060-15C9-404C-B490-1F0ED6FB1C8B}" destId="{34ADB8DA-A46B-4EEF-BD64-6ED093B57E9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9880A-F1B3-4CDB-9EC5-822BD3AE87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CCF402-5478-4DFA-9E20-DDE498459978}">
      <dgm:prSet phldrT="[Texto]"/>
      <dgm:spPr>
        <a:solidFill>
          <a:srgbClr val="C00000"/>
        </a:solidFill>
      </dgm:spPr>
      <dgm:t>
        <a:bodyPr/>
        <a:lstStyle/>
        <a:p>
          <a:pPr algn="ctr"/>
          <a:r>
            <a:rPr lang="es-ES" dirty="0" smtClean="0"/>
            <a:t>Efecto</a:t>
          </a:r>
          <a:endParaRPr lang="es-ES" dirty="0"/>
        </a:p>
      </dgm:t>
    </dgm:pt>
    <dgm:pt modelId="{D11B6A9B-9446-4F02-8AB7-6FD902027332}" type="parTrans" cxnId="{4BD6C544-2CC6-46D2-B143-E53B88C11717}">
      <dgm:prSet/>
      <dgm:spPr/>
      <dgm:t>
        <a:bodyPr/>
        <a:lstStyle/>
        <a:p>
          <a:endParaRPr lang="es-ES"/>
        </a:p>
      </dgm:t>
    </dgm:pt>
    <dgm:pt modelId="{964C6426-4F2C-4627-BFFC-E0847B9413EF}" type="sibTrans" cxnId="{4BD6C544-2CC6-46D2-B143-E53B88C11717}">
      <dgm:prSet/>
      <dgm:spPr/>
      <dgm:t>
        <a:bodyPr/>
        <a:lstStyle/>
        <a:p>
          <a:endParaRPr lang="es-ES"/>
        </a:p>
      </dgm:t>
    </dgm:pt>
    <dgm:pt modelId="{8690E081-F91A-4139-AE08-9AFCC9DA589A}">
      <dgm:prSet phldrT="[Texto]"/>
      <dgm:spPr/>
      <dgm:t>
        <a:bodyPr/>
        <a:lstStyle/>
        <a:p>
          <a:r>
            <a:rPr lang="es-ES" dirty="0" smtClean="0"/>
            <a:t>Incrementa el tiempo.</a:t>
          </a:r>
          <a:endParaRPr lang="es-ES" dirty="0"/>
        </a:p>
      </dgm:t>
    </dgm:pt>
    <dgm:pt modelId="{3643F464-C0A2-4E16-8040-57771493CF44}" type="parTrans" cxnId="{9D6C46A2-F877-49A9-A1C0-5A63B1C7E2E4}">
      <dgm:prSet/>
      <dgm:spPr/>
      <dgm:t>
        <a:bodyPr/>
        <a:lstStyle/>
        <a:p>
          <a:endParaRPr lang="es-ES"/>
        </a:p>
      </dgm:t>
    </dgm:pt>
    <dgm:pt modelId="{795D626C-1ED9-4104-8D8D-62B498DEDE98}" type="sibTrans" cxnId="{9D6C46A2-F877-49A9-A1C0-5A63B1C7E2E4}">
      <dgm:prSet/>
      <dgm:spPr/>
      <dgm:t>
        <a:bodyPr/>
        <a:lstStyle/>
        <a:p>
          <a:endParaRPr lang="es-ES"/>
        </a:p>
      </dgm:t>
    </dgm:pt>
    <dgm:pt modelId="{27B5A364-77BA-4601-BADB-D77C7D09A653}">
      <dgm:prSet/>
      <dgm:spPr/>
      <dgm:t>
        <a:bodyPr/>
        <a:lstStyle/>
        <a:p>
          <a:r>
            <a:rPr lang="es-ES" dirty="0" smtClean="0"/>
            <a:t>Resolución mecánica.</a:t>
          </a:r>
        </a:p>
      </dgm:t>
    </dgm:pt>
    <dgm:pt modelId="{036CC52B-25DA-42B0-92F5-EBB98291E576}" type="parTrans" cxnId="{D61278EB-23D0-476B-9D38-33730E529968}">
      <dgm:prSet/>
      <dgm:spPr/>
      <dgm:t>
        <a:bodyPr/>
        <a:lstStyle/>
        <a:p>
          <a:endParaRPr lang="es-ES"/>
        </a:p>
      </dgm:t>
    </dgm:pt>
    <dgm:pt modelId="{B1252B91-7D3F-4BAD-9465-81F58A46CF0A}" type="sibTrans" cxnId="{D61278EB-23D0-476B-9D38-33730E529968}">
      <dgm:prSet/>
      <dgm:spPr/>
      <dgm:t>
        <a:bodyPr/>
        <a:lstStyle/>
        <a:p>
          <a:endParaRPr lang="es-ES"/>
        </a:p>
      </dgm:t>
    </dgm:pt>
    <dgm:pt modelId="{1290AD76-2510-4495-8A0D-7254769F9C79}">
      <dgm:prSet/>
      <dgm:spPr/>
      <dgm:t>
        <a:bodyPr/>
        <a:lstStyle/>
        <a:p>
          <a:r>
            <a:rPr lang="es-ES" dirty="0" smtClean="0"/>
            <a:t>No se ve claramente interacción CPU-RAM.</a:t>
          </a:r>
        </a:p>
      </dgm:t>
    </dgm:pt>
    <dgm:pt modelId="{E0F6493B-2CCD-421C-8968-E50B9AF87CA5}" type="parTrans" cxnId="{779207E1-DB56-444D-AA4F-AF3BEBC733FF}">
      <dgm:prSet/>
      <dgm:spPr/>
      <dgm:t>
        <a:bodyPr/>
        <a:lstStyle/>
        <a:p>
          <a:endParaRPr lang="es-ES"/>
        </a:p>
      </dgm:t>
    </dgm:pt>
    <dgm:pt modelId="{23504C36-1621-4CA8-99E5-9C7767646305}" type="sibTrans" cxnId="{779207E1-DB56-444D-AA4F-AF3BEBC733FF}">
      <dgm:prSet/>
      <dgm:spPr/>
      <dgm:t>
        <a:bodyPr/>
        <a:lstStyle/>
        <a:p>
          <a:endParaRPr lang="es-ES"/>
        </a:p>
      </dgm:t>
    </dgm:pt>
    <dgm:pt modelId="{A74795F9-B1CA-4A31-8B58-94B413E62D93}">
      <dgm:prSet/>
      <dgm:spPr/>
      <dgm:t>
        <a:bodyPr/>
        <a:lstStyle/>
        <a:p>
          <a:r>
            <a:rPr lang="es-ES" smtClean="0"/>
            <a:t>Errores.</a:t>
          </a:r>
          <a:endParaRPr lang="es-ES" dirty="0" smtClean="0"/>
        </a:p>
      </dgm:t>
    </dgm:pt>
    <dgm:pt modelId="{492BBA5F-A54D-4C8B-9923-1822D73A2620}" type="parTrans" cxnId="{D8385565-6064-41A0-8DA7-D1ED3FF7156A}">
      <dgm:prSet/>
      <dgm:spPr/>
      <dgm:t>
        <a:bodyPr/>
        <a:lstStyle/>
        <a:p>
          <a:endParaRPr lang="es-ES"/>
        </a:p>
      </dgm:t>
    </dgm:pt>
    <dgm:pt modelId="{12240114-2F30-4C0A-8B6A-7CCE1E2149AD}" type="sibTrans" cxnId="{D8385565-6064-41A0-8DA7-D1ED3FF7156A}">
      <dgm:prSet/>
      <dgm:spPr/>
      <dgm:t>
        <a:bodyPr/>
        <a:lstStyle/>
        <a:p>
          <a:endParaRPr lang="es-ES"/>
        </a:p>
      </dgm:t>
    </dgm:pt>
    <dgm:pt modelId="{50C18E6A-4CE2-4654-93FA-3895165C7D6B}">
      <dgm:prSet/>
      <dgm:spPr/>
      <dgm:t>
        <a:bodyPr/>
        <a:lstStyle/>
        <a:p>
          <a:r>
            <a:rPr lang="es-ES" dirty="0" smtClean="0"/>
            <a:t>Dificulta </a:t>
          </a:r>
          <a:r>
            <a:rPr lang="es-BO" dirty="0" smtClean="0"/>
            <a:t> el auto-aprendizaje.</a:t>
          </a:r>
          <a:endParaRPr lang="es-ES" dirty="0"/>
        </a:p>
      </dgm:t>
    </dgm:pt>
    <dgm:pt modelId="{0FB7BFCB-6C87-4E95-91BA-3DAD62EDB307}" type="parTrans" cxnId="{92523AC0-AA16-4D2E-A90A-A9867C45C6C4}">
      <dgm:prSet/>
      <dgm:spPr/>
      <dgm:t>
        <a:bodyPr/>
        <a:lstStyle/>
        <a:p>
          <a:endParaRPr lang="es-ES"/>
        </a:p>
      </dgm:t>
    </dgm:pt>
    <dgm:pt modelId="{925600F1-9000-4082-B055-37C2A931D037}" type="sibTrans" cxnId="{92523AC0-AA16-4D2E-A90A-A9867C45C6C4}">
      <dgm:prSet/>
      <dgm:spPr/>
      <dgm:t>
        <a:bodyPr/>
        <a:lstStyle/>
        <a:p>
          <a:endParaRPr lang="es-ES"/>
        </a:p>
      </dgm:t>
    </dgm:pt>
    <dgm:pt modelId="{529A0060-15C9-404C-B490-1F0ED6FB1C8B}" type="pres">
      <dgm:prSet presAssocID="{9769880A-F1B3-4CDB-9EC5-822BD3AE8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5B2C94-8049-4D71-8FC7-9FC2B2FD0067}" type="pres">
      <dgm:prSet presAssocID="{32CCF402-5478-4DFA-9E20-DDE4984599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ADB8DA-A46B-4EEF-BD64-6ED093B57E9B}" type="pres">
      <dgm:prSet presAssocID="{32CCF402-5478-4DFA-9E20-DDE4984599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2523AC0-AA16-4D2E-A90A-A9867C45C6C4}" srcId="{32CCF402-5478-4DFA-9E20-DDE498459978}" destId="{50C18E6A-4CE2-4654-93FA-3895165C7D6B}" srcOrd="4" destOrd="0" parTransId="{0FB7BFCB-6C87-4E95-91BA-3DAD62EDB307}" sibTransId="{925600F1-9000-4082-B055-37C2A931D037}"/>
    <dgm:cxn modelId="{CDB218B9-5961-4DFD-8CD6-1E5FFA989CC6}" type="presOf" srcId="{32CCF402-5478-4DFA-9E20-DDE498459978}" destId="{375B2C94-8049-4D71-8FC7-9FC2B2FD0067}" srcOrd="0" destOrd="0" presId="urn:microsoft.com/office/officeart/2005/8/layout/vList2"/>
    <dgm:cxn modelId="{D8385565-6064-41A0-8DA7-D1ED3FF7156A}" srcId="{32CCF402-5478-4DFA-9E20-DDE498459978}" destId="{A74795F9-B1CA-4A31-8B58-94B413E62D93}" srcOrd="3" destOrd="0" parTransId="{492BBA5F-A54D-4C8B-9923-1822D73A2620}" sibTransId="{12240114-2F30-4C0A-8B6A-7CCE1E2149AD}"/>
    <dgm:cxn modelId="{00C26817-14B1-49D2-A591-EC427D4279F9}" type="presOf" srcId="{A74795F9-B1CA-4A31-8B58-94B413E62D93}" destId="{34ADB8DA-A46B-4EEF-BD64-6ED093B57E9B}" srcOrd="0" destOrd="3" presId="urn:microsoft.com/office/officeart/2005/8/layout/vList2"/>
    <dgm:cxn modelId="{8199E3F3-E7A1-4A2A-86AF-5766613FD6E2}" type="presOf" srcId="{50C18E6A-4CE2-4654-93FA-3895165C7D6B}" destId="{34ADB8DA-A46B-4EEF-BD64-6ED093B57E9B}" srcOrd="0" destOrd="4" presId="urn:microsoft.com/office/officeart/2005/8/layout/vList2"/>
    <dgm:cxn modelId="{A26C74F2-73F3-4451-9F9F-70AF106BD363}" type="presOf" srcId="{27B5A364-77BA-4601-BADB-D77C7D09A653}" destId="{34ADB8DA-A46B-4EEF-BD64-6ED093B57E9B}" srcOrd="0" destOrd="1" presId="urn:microsoft.com/office/officeart/2005/8/layout/vList2"/>
    <dgm:cxn modelId="{785B4503-CE90-4C01-AA53-1B7808A0BD7C}" type="presOf" srcId="{9769880A-F1B3-4CDB-9EC5-822BD3AE8780}" destId="{529A0060-15C9-404C-B490-1F0ED6FB1C8B}" srcOrd="0" destOrd="0" presId="urn:microsoft.com/office/officeart/2005/8/layout/vList2"/>
    <dgm:cxn modelId="{779207E1-DB56-444D-AA4F-AF3BEBC733FF}" srcId="{32CCF402-5478-4DFA-9E20-DDE498459978}" destId="{1290AD76-2510-4495-8A0D-7254769F9C79}" srcOrd="2" destOrd="0" parTransId="{E0F6493B-2CCD-421C-8968-E50B9AF87CA5}" sibTransId="{23504C36-1621-4CA8-99E5-9C7767646305}"/>
    <dgm:cxn modelId="{D61278EB-23D0-476B-9D38-33730E529968}" srcId="{32CCF402-5478-4DFA-9E20-DDE498459978}" destId="{27B5A364-77BA-4601-BADB-D77C7D09A653}" srcOrd="1" destOrd="0" parTransId="{036CC52B-25DA-42B0-92F5-EBB98291E576}" sibTransId="{B1252B91-7D3F-4BAD-9465-81F58A46CF0A}"/>
    <dgm:cxn modelId="{4BD6C544-2CC6-46D2-B143-E53B88C11717}" srcId="{9769880A-F1B3-4CDB-9EC5-822BD3AE8780}" destId="{32CCF402-5478-4DFA-9E20-DDE498459978}" srcOrd="0" destOrd="0" parTransId="{D11B6A9B-9446-4F02-8AB7-6FD902027332}" sibTransId="{964C6426-4F2C-4627-BFFC-E0847B9413EF}"/>
    <dgm:cxn modelId="{9D6C46A2-F877-49A9-A1C0-5A63B1C7E2E4}" srcId="{32CCF402-5478-4DFA-9E20-DDE498459978}" destId="{8690E081-F91A-4139-AE08-9AFCC9DA589A}" srcOrd="0" destOrd="0" parTransId="{3643F464-C0A2-4E16-8040-57771493CF44}" sibTransId="{795D626C-1ED9-4104-8D8D-62B498DEDE98}"/>
    <dgm:cxn modelId="{7976A2C2-7A36-4C20-B74B-E4B859B04B54}" type="presOf" srcId="{8690E081-F91A-4139-AE08-9AFCC9DA589A}" destId="{34ADB8DA-A46B-4EEF-BD64-6ED093B57E9B}" srcOrd="0" destOrd="0" presId="urn:microsoft.com/office/officeart/2005/8/layout/vList2"/>
    <dgm:cxn modelId="{14824866-902B-42BE-8E0C-2C238AD59F8A}" type="presOf" srcId="{1290AD76-2510-4495-8A0D-7254769F9C79}" destId="{34ADB8DA-A46B-4EEF-BD64-6ED093B57E9B}" srcOrd="0" destOrd="2" presId="urn:microsoft.com/office/officeart/2005/8/layout/vList2"/>
    <dgm:cxn modelId="{238CCD3C-D724-4D0E-867A-CCD1421C6068}" type="presParOf" srcId="{529A0060-15C9-404C-B490-1F0ED6FB1C8B}" destId="{375B2C94-8049-4D71-8FC7-9FC2B2FD0067}" srcOrd="0" destOrd="0" presId="urn:microsoft.com/office/officeart/2005/8/layout/vList2"/>
    <dgm:cxn modelId="{1EC135F3-A018-4E63-B645-95C91F978B37}" type="presParOf" srcId="{529A0060-15C9-404C-B490-1F0ED6FB1C8B}" destId="{34ADB8DA-A46B-4EEF-BD64-6ED093B57E9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9880A-F1B3-4CDB-9EC5-822BD3AE87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CCF402-5478-4DFA-9E20-DDE498459978}">
      <dgm:prSet phldrT="[Texto]"/>
      <dgm:spPr>
        <a:solidFill>
          <a:schemeClr val="bg2">
            <a:lumMod val="25000"/>
          </a:schemeClr>
        </a:solidFill>
      </dgm:spPr>
      <dgm:t>
        <a:bodyPr/>
        <a:lstStyle/>
        <a:p>
          <a:pPr algn="ctr"/>
          <a:r>
            <a:rPr lang="es-ES" dirty="0" smtClean="0"/>
            <a:t>Causa</a:t>
          </a:r>
          <a:endParaRPr lang="es-ES" dirty="0"/>
        </a:p>
      </dgm:t>
    </dgm:pt>
    <dgm:pt modelId="{D11B6A9B-9446-4F02-8AB7-6FD902027332}" type="parTrans" cxnId="{4BD6C544-2CC6-46D2-B143-E53B88C11717}">
      <dgm:prSet/>
      <dgm:spPr/>
      <dgm:t>
        <a:bodyPr/>
        <a:lstStyle/>
        <a:p>
          <a:endParaRPr lang="es-ES"/>
        </a:p>
      </dgm:t>
    </dgm:pt>
    <dgm:pt modelId="{964C6426-4F2C-4627-BFFC-E0847B9413EF}" type="sibTrans" cxnId="{4BD6C544-2CC6-46D2-B143-E53B88C11717}">
      <dgm:prSet/>
      <dgm:spPr/>
      <dgm:t>
        <a:bodyPr/>
        <a:lstStyle/>
        <a:p>
          <a:endParaRPr lang="es-ES"/>
        </a:p>
      </dgm:t>
    </dgm:pt>
    <dgm:pt modelId="{8690E081-F91A-4139-AE08-9AFCC9DA589A}">
      <dgm:prSet phldrT="[Texto]"/>
      <dgm:spPr/>
      <dgm:t>
        <a:bodyPr/>
        <a:lstStyle/>
        <a:p>
          <a:r>
            <a:rPr lang="es-ES" dirty="0" smtClean="0"/>
            <a:t>Simuladores poco  intuitivos</a:t>
          </a:r>
          <a:endParaRPr lang="es-ES" dirty="0"/>
        </a:p>
      </dgm:t>
    </dgm:pt>
    <dgm:pt modelId="{3643F464-C0A2-4E16-8040-57771493CF44}" type="parTrans" cxnId="{9D6C46A2-F877-49A9-A1C0-5A63B1C7E2E4}">
      <dgm:prSet/>
      <dgm:spPr/>
      <dgm:t>
        <a:bodyPr/>
        <a:lstStyle/>
        <a:p>
          <a:endParaRPr lang="es-ES"/>
        </a:p>
      </dgm:t>
    </dgm:pt>
    <dgm:pt modelId="{795D626C-1ED9-4104-8D8D-62B498DEDE98}" type="sibTrans" cxnId="{9D6C46A2-F877-49A9-A1C0-5A63B1C7E2E4}">
      <dgm:prSet/>
      <dgm:spPr/>
      <dgm:t>
        <a:bodyPr/>
        <a:lstStyle/>
        <a:p>
          <a:endParaRPr lang="es-ES"/>
        </a:p>
      </dgm:t>
    </dgm:pt>
    <dgm:pt modelId="{EB633533-49D8-46CB-B8EE-343BB21B7B66}">
      <dgm:prSet phldrT="[Texto]"/>
      <dgm:spPr/>
      <dgm:t>
        <a:bodyPr/>
        <a:lstStyle/>
        <a:p>
          <a:r>
            <a:rPr lang="es-ES" dirty="0" smtClean="0"/>
            <a:t>Simuladores realizan todo el trabajo</a:t>
          </a:r>
          <a:endParaRPr lang="es-ES" dirty="0"/>
        </a:p>
      </dgm:t>
    </dgm:pt>
    <dgm:pt modelId="{F38CC2BC-F2A2-4418-B89C-3B8F42723342}" type="parTrans" cxnId="{52C5A613-BFB1-4392-8B61-2574342AA043}">
      <dgm:prSet/>
      <dgm:spPr/>
      <dgm:t>
        <a:bodyPr/>
        <a:lstStyle/>
        <a:p>
          <a:endParaRPr lang="es-ES"/>
        </a:p>
      </dgm:t>
    </dgm:pt>
    <dgm:pt modelId="{AF21C0A5-3362-43A0-B177-34AF018FAC66}" type="sibTrans" cxnId="{52C5A613-BFB1-4392-8B61-2574342AA043}">
      <dgm:prSet/>
      <dgm:spPr/>
      <dgm:t>
        <a:bodyPr/>
        <a:lstStyle/>
        <a:p>
          <a:endParaRPr lang="es-ES"/>
        </a:p>
      </dgm:t>
    </dgm:pt>
    <dgm:pt modelId="{E473A85F-9D3D-4DB0-A94D-2C69175314EC}">
      <dgm:prSet phldrT="[Texto]"/>
      <dgm:spPr/>
      <dgm:t>
        <a:bodyPr/>
        <a:lstStyle/>
        <a:p>
          <a:r>
            <a:rPr lang="es-ES" dirty="0" smtClean="0"/>
            <a:t>Tutorial estático</a:t>
          </a:r>
          <a:endParaRPr lang="es-ES" dirty="0"/>
        </a:p>
      </dgm:t>
    </dgm:pt>
    <dgm:pt modelId="{9FCC26ED-B9A5-4E7B-80D8-BC70EF377610}" type="parTrans" cxnId="{4EC4A384-5136-45DB-BC68-3AC3EDB6B4DE}">
      <dgm:prSet/>
      <dgm:spPr/>
      <dgm:t>
        <a:bodyPr/>
        <a:lstStyle/>
        <a:p>
          <a:endParaRPr lang="es-ES"/>
        </a:p>
      </dgm:t>
    </dgm:pt>
    <dgm:pt modelId="{01B9D0CD-E0EE-4072-9D7A-981C3172CADA}" type="sibTrans" cxnId="{4EC4A384-5136-45DB-BC68-3AC3EDB6B4DE}">
      <dgm:prSet/>
      <dgm:spPr/>
      <dgm:t>
        <a:bodyPr/>
        <a:lstStyle/>
        <a:p>
          <a:endParaRPr lang="es-ES"/>
        </a:p>
      </dgm:t>
    </dgm:pt>
    <dgm:pt modelId="{5A13D012-3725-441A-ABB3-C9619A629D1B}">
      <dgm:prSet phldrT="[Texto]"/>
      <dgm:spPr/>
      <dgm:t>
        <a:bodyPr/>
        <a:lstStyle/>
        <a:p>
          <a:r>
            <a:rPr lang="es-ES" dirty="0" smtClean="0"/>
            <a:t>Una sola arquitectura</a:t>
          </a:r>
          <a:endParaRPr lang="es-ES" dirty="0"/>
        </a:p>
      </dgm:t>
    </dgm:pt>
    <dgm:pt modelId="{219B74C6-5C43-4E8F-8577-0A14E4AA50A1}" type="parTrans" cxnId="{8391BF57-FBD7-4BAA-AE8F-BF9272642EE0}">
      <dgm:prSet/>
      <dgm:spPr/>
      <dgm:t>
        <a:bodyPr/>
        <a:lstStyle/>
        <a:p>
          <a:endParaRPr lang="es-ES"/>
        </a:p>
      </dgm:t>
    </dgm:pt>
    <dgm:pt modelId="{A6FA037F-3932-48B4-8C64-48CD0A375381}" type="sibTrans" cxnId="{8391BF57-FBD7-4BAA-AE8F-BF9272642EE0}">
      <dgm:prSet/>
      <dgm:spPr/>
      <dgm:t>
        <a:bodyPr/>
        <a:lstStyle/>
        <a:p>
          <a:endParaRPr lang="es-ES"/>
        </a:p>
      </dgm:t>
    </dgm:pt>
    <dgm:pt modelId="{67C33ED6-A0CB-4086-8070-9A99FD875006}">
      <dgm:prSet phldrT="[Texto]"/>
      <dgm:spPr/>
      <dgm:t>
        <a:bodyPr/>
        <a:lstStyle/>
        <a:p>
          <a:endParaRPr lang="es-ES" dirty="0"/>
        </a:p>
      </dgm:t>
    </dgm:pt>
    <dgm:pt modelId="{23A45DFA-511B-4A3C-8488-113961AD87E3}" type="sibTrans" cxnId="{45BD022B-DEB6-4B12-904C-5536D19BC6C0}">
      <dgm:prSet/>
      <dgm:spPr/>
      <dgm:t>
        <a:bodyPr/>
        <a:lstStyle/>
        <a:p>
          <a:endParaRPr lang="es-ES"/>
        </a:p>
      </dgm:t>
    </dgm:pt>
    <dgm:pt modelId="{C8675A9F-2ECA-4D62-84CB-46BCEA1D1417}" type="parTrans" cxnId="{45BD022B-DEB6-4B12-904C-5536D19BC6C0}">
      <dgm:prSet/>
      <dgm:spPr/>
      <dgm:t>
        <a:bodyPr/>
        <a:lstStyle/>
        <a:p>
          <a:endParaRPr lang="es-ES"/>
        </a:p>
      </dgm:t>
    </dgm:pt>
    <dgm:pt modelId="{529A0060-15C9-404C-B490-1F0ED6FB1C8B}" type="pres">
      <dgm:prSet presAssocID="{9769880A-F1B3-4CDB-9EC5-822BD3AE8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5B2C94-8049-4D71-8FC7-9FC2B2FD0067}" type="pres">
      <dgm:prSet presAssocID="{32CCF402-5478-4DFA-9E20-DDE498459978}" presName="parentText" presStyleLbl="node1" presStyleIdx="0" presStyleCnt="1" custLinFactNeighborY="8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ADB8DA-A46B-4EEF-BD64-6ED093B57E9B}" type="pres">
      <dgm:prSet presAssocID="{32CCF402-5478-4DFA-9E20-DDE498459978}" presName="childText" presStyleLbl="revTx" presStyleIdx="0" presStyleCnt="1" custLinFactNeighborY="76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47A7215-4EA5-4C13-A4D1-042DE0441A7D}" type="presOf" srcId="{32CCF402-5478-4DFA-9E20-DDE498459978}" destId="{375B2C94-8049-4D71-8FC7-9FC2B2FD0067}" srcOrd="0" destOrd="0" presId="urn:microsoft.com/office/officeart/2005/8/layout/vList2"/>
    <dgm:cxn modelId="{8C670982-57F5-4F89-A990-407CD4F55E9A}" type="presOf" srcId="{8690E081-F91A-4139-AE08-9AFCC9DA589A}" destId="{34ADB8DA-A46B-4EEF-BD64-6ED093B57E9B}" srcOrd="0" destOrd="0" presId="urn:microsoft.com/office/officeart/2005/8/layout/vList2"/>
    <dgm:cxn modelId="{2D64BD00-A0F6-460C-967B-D778AB62DC87}" type="presOf" srcId="{EB633533-49D8-46CB-B8EE-343BB21B7B66}" destId="{34ADB8DA-A46B-4EEF-BD64-6ED093B57E9B}" srcOrd="0" destOrd="1" presId="urn:microsoft.com/office/officeart/2005/8/layout/vList2"/>
    <dgm:cxn modelId="{4EC4A384-5136-45DB-BC68-3AC3EDB6B4DE}" srcId="{32CCF402-5478-4DFA-9E20-DDE498459978}" destId="{E473A85F-9D3D-4DB0-A94D-2C69175314EC}" srcOrd="2" destOrd="0" parTransId="{9FCC26ED-B9A5-4E7B-80D8-BC70EF377610}" sibTransId="{01B9D0CD-E0EE-4072-9D7A-981C3172CADA}"/>
    <dgm:cxn modelId="{8391BF57-FBD7-4BAA-AE8F-BF9272642EE0}" srcId="{32CCF402-5478-4DFA-9E20-DDE498459978}" destId="{5A13D012-3725-441A-ABB3-C9619A629D1B}" srcOrd="3" destOrd="0" parTransId="{219B74C6-5C43-4E8F-8577-0A14E4AA50A1}" sibTransId="{A6FA037F-3932-48B4-8C64-48CD0A375381}"/>
    <dgm:cxn modelId="{9D6C46A2-F877-49A9-A1C0-5A63B1C7E2E4}" srcId="{32CCF402-5478-4DFA-9E20-DDE498459978}" destId="{8690E081-F91A-4139-AE08-9AFCC9DA589A}" srcOrd="0" destOrd="0" parTransId="{3643F464-C0A2-4E16-8040-57771493CF44}" sibTransId="{795D626C-1ED9-4104-8D8D-62B498DEDE98}"/>
    <dgm:cxn modelId="{4BD6C544-2CC6-46D2-B143-E53B88C11717}" srcId="{9769880A-F1B3-4CDB-9EC5-822BD3AE8780}" destId="{32CCF402-5478-4DFA-9E20-DDE498459978}" srcOrd="0" destOrd="0" parTransId="{D11B6A9B-9446-4F02-8AB7-6FD902027332}" sibTransId="{964C6426-4F2C-4627-BFFC-E0847B9413EF}"/>
    <dgm:cxn modelId="{A5A72032-C1DE-49CC-8004-03D653089F87}" type="presOf" srcId="{67C33ED6-A0CB-4086-8070-9A99FD875006}" destId="{34ADB8DA-A46B-4EEF-BD64-6ED093B57E9B}" srcOrd="0" destOrd="4" presId="urn:microsoft.com/office/officeart/2005/8/layout/vList2"/>
    <dgm:cxn modelId="{45BD022B-DEB6-4B12-904C-5536D19BC6C0}" srcId="{32CCF402-5478-4DFA-9E20-DDE498459978}" destId="{67C33ED6-A0CB-4086-8070-9A99FD875006}" srcOrd="4" destOrd="0" parTransId="{C8675A9F-2ECA-4D62-84CB-46BCEA1D1417}" sibTransId="{23A45DFA-511B-4A3C-8488-113961AD87E3}"/>
    <dgm:cxn modelId="{864EB44B-DF5C-45D0-80A9-3AD0A7C0F1F3}" type="presOf" srcId="{E473A85F-9D3D-4DB0-A94D-2C69175314EC}" destId="{34ADB8DA-A46B-4EEF-BD64-6ED093B57E9B}" srcOrd="0" destOrd="2" presId="urn:microsoft.com/office/officeart/2005/8/layout/vList2"/>
    <dgm:cxn modelId="{A48407E3-1A4B-4D6E-B6AC-5199A8F142CB}" type="presOf" srcId="{5A13D012-3725-441A-ABB3-C9619A629D1B}" destId="{34ADB8DA-A46B-4EEF-BD64-6ED093B57E9B}" srcOrd="0" destOrd="3" presId="urn:microsoft.com/office/officeart/2005/8/layout/vList2"/>
    <dgm:cxn modelId="{52C5A613-BFB1-4392-8B61-2574342AA043}" srcId="{32CCF402-5478-4DFA-9E20-DDE498459978}" destId="{EB633533-49D8-46CB-B8EE-343BB21B7B66}" srcOrd="1" destOrd="0" parTransId="{F38CC2BC-F2A2-4418-B89C-3B8F42723342}" sibTransId="{AF21C0A5-3362-43A0-B177-34AF018FAC66}"/>
    <dgm:cxn modelId="{42F0DEDC-471D-4FAC-9BBD-0EC37185C3BF}" type="presOf" srcId="{9769880A-F1B3-4CDB-9EC5-822BD3AE8780}" destId="{529A0060-15C9-404C-B490-1F0ED6FB1C8B}" srcOrd="0" destOrd="0" presId="urn:microsoft.com/office/officeart/2005/8/layout/vList2"/>
    <dgm:cxn modelId="{57CA5868-6F54-42AD-A89B-A08455915A26}" type="presParOf" srcId="{529A0060-15C9-404C-B490-1F0ED6FB1C8B}" destId="{375B2C94-8049-4D71-8FC7-9FC2B2FD0067}" srcOrd="0" destOrd="0" presId="urn:microsoft.com/office/officeart/2005/8/layout/vList2"/>
    <dgm:cxn modelId="{2BFBA5CC-F383-47E9-BA04-6912C492871A}" type="presParOf" srcId="{529A0060-15C9-404C-B490-1F0ED6FB1C8B}" destId="{34ADB8DA-A46B-4EEF-BD64-6ED093B57E9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69880A-F1B3-4CDB-9EC5-822BD3AE87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CCF402-5478-4DFA-9E20-DDE498459978}">
      <dgm:prSet phldrT="[Texto]" custT="1"/>
      <dgm:spPr>
        <a:solidFill>
          <a:srgbClr val="C00000"/>
        </a:solidFill>
      </dgm:spPr>
      <dgm:t>
        <a:bodyPr/>
        <a:lstStyle/>
        <a:p>
          <a:pPr algn="ctr"/>
          <a:r>
            <a:rPr lang="es-ES" sz="3100" dirty="0" smtClean="0"/>
            <a:t>Efecto</a:t>
          </a:r>
          <a:endParaRPr lang="es-ES" sz="3100" dirty="0"/>
        </a:p>
      </dgm:t>
    </dgm:pt>
    <dgm:pt modelId="{D11B6A9B-9446-4F02-8AB7-6FD902027332}" type="parTrans" cxnId="{4BD6C544-2CC6-46D2-B143-E53B88C11717}">
      <dgm:prSet/>
      <dgm:spPr/>
      <dgm:t>
        <a:bodyPr/>
        <a:lstStyle/>
        <a:p>
          <a:endParaRPr lang="es-ES"/>
        </a:p>
      </dgm:t>
    </dgm:pt>
    <dgm:pt modelId="{964C6426-4F2C-4627-BFFC-E0847B9413EF}" type="sibTrans" cxnId="{4BD6C544-2CC6-46D2-B143-E53B88C11717}">
      <dgm:prSet/>
      <dgm:spPr/>
      <dgm:t>
        <a:bodyPr/>
        <a:lstStyle/>
        <a:p>
          <a:endParaRPr lang="es-ES"/>
        </a:p>
      </dgm:t>
    </dgm:pt>
    <dgm:pt modelId="{8690E081-F91A-4139-AE08-9AFCC9DA589A}">
      <dgm:prSet phldrT="[Texto]" custT="1"/>
      <dgm:spPr/>
      <dgm:t>
        <a:bodyPr/>
        <a:lstStyle/>
        <a:p>
          <a:r>
            <a:rPr lang="es-ES" sz="2400" dirty="0" smtClean="0"/>
            <a:t>Dificultan proceso de autoaprendizaje.</a:t>
          </a:r>
          <a:endParaRPr lang="es-ES" sz="2400" dirty="0"/>
        </a:p>
      </dgm:t>
    </dgm:pt>
    <dgm:pt modelId="{3643F464-C0A2-4E16-8040-57771493CF44}" type="parTrans" cxnId="{9D6C46A2-F877-49A9-A1C0-5A63B1C7E2E4}">
      <dgm:prSet/>
      <dgm:spPr/>
      <dgm:t>
        <a:bodyPr/>
        <a:lstStyle/>
        <a:p>
          <a:endParaRPr lang="es-ES"/>
        </a:p>
      </dgm:t>
    </dgm:pt>
    <dgm:pt modelId="{795D626C-1ED9-4104-8D8D-62B498DEDE98}" type="sibTrans" cxnId="{9D6C46A2-F877-49A9-A1C0-5A63B1C7E2E4}">
      <dgm:prSet/>
      <dgm:spPr/>
      <dgm:t>
        <a:bodyPr/>
        <a:lstStyle/>
        <a:p>
          <a:endParaRPr lang="es-ES"/>
        </a:p>
      </dgm:t>
    </dgm:pt>
    <dgm:pt modelId="{427AD98C-FF3C-4546-942E-FD1869A31129}">
      <dgm:prSet custT="1"/>
      <dgm:spPr/>
      <dgm:t>
        <a:bodyPr/>
        <a:lstStyle/>
        <a:p>
          <a:r>
            <a:rPr lang="es-ES" sz="2400" dirty="0" smtClean="0"/>
            <a:t>No satisfacen las necesidades.</a:t>
          </a:r>
          <a:endParaRPr lang="es-ES" sz="2400" dirty="0"/>
        </a:p>
      </dgm:t>
    </dgm:pt>
    <dgm:pt modelId="{5B8E119A-A9F7-4911-9BD1-3300477127D2}" type="sibTrans" cxnId="{1916FD9B-E602-4C77-A8C1-B4B92FD11D91}">
      <dgm:prSet/>
      <dgm:spPr/>
      <dgm:t>
        <a:bodyPr/>
        <a:lstStyle/>
        <a:p>
          <a:endParaRPr lang="es-ES"/>
        </a:p>
      </dgm:t>
    </dgm:pt>
    <dgm:pt modelId="{20E77E40-CEF0-4981-9515-945BC4517F11}" type="parTrans" cxnId="{1916FD9B-E602-4C77-A8C1-B4B92FD11D91}">
      <dgm:prSet/>
      <dgm:spPr/>
      <dgm:t>
        <a:bodyPr/>
        <a:lstStyle/>
        <a:p>
          <a:endParaRPr lang="es-ES"/>
        </a:p>
      </dgm:t>
    </dgm:pt>
    <dgm:pt modelId="{6F880340-56F7-4F1F-84FE-E1EBEB8A0C51}">
      <dgm:prSet custT="1"/>
      <dgm:spPr/>
      <dgm:t>
        <a:bodyPr/>
        <a:lstStyle/>
        <a:p>
          <a:r>
            <a:rPr lang="es-ES" sz="2400" dirty="0" smtClean="0"/>
            <a:t>No ejercicios propios.</a:t>
          </a:r>
        </a:p>
      </dgm:t>
    </dgm:pt>
    <dgm:pt modelId="{363B9709-8862-4EBB-A780-DFBD0DAB2DE9}" type="sibTrans" cxnId="{F0E22CDD-B043-4F72-BE41-DA697D73CC13}">
      <dgm:prSet/>
      <dgm:spPr/>
      <dgm:t>
        <a:bodyPr/>
        <a:lstStyle/>
        <a:p>
          <a:endParaRPr lang="es-ES"/>
        </a:p>
      </dgm:t>
    </dgm:pt>
    <dgm:pt modelId="{F51FAEF0-A28F-453E-8A56-1FE6F4FE03E9}" type="parTrans" cxnId="{F0E22CDD-B043-4F72-BE41-DA697D73CC13}">
      <dgm:prSet/>
      <dgm:spPr/>
      <dgm:t>
        <a:bodyPr/>
        <a:lstStyle/>
        <a:p>
          <a:endParaRPr lang="es-ES"/>
        </a:p>
      </dgm:t>
    </dgm:pt>
    <dgm:pt modelId="{F111EC25-7000-42BC-957C-490AA4D96B33}">
      <dgm:prSet custT="1"/>
      <dgm:spPr/>
      <dgm:t>
        <a:bodyPr/>
        <a:lstStyle/>
        <a:p>
          <a:r>
            <a:rPr lang="es-ES" sz="2400" dirty="0" smtClean="0"/>
            <a:t>Estudiante en estado pasivo.</a:t>
          </a:r>
        </a:p>
      </dgm:t>
    </dgm:pt>
    <dgm:pt modelId="{BFA3F97A-AF3C-4CDB-86DF-E1999B4C06EC}" type="sibTrans" cxnId="{67BD4BD0-1109-4257-AE19-835A8CE1BED9}">
      <dgm:prSet/>
      <dgm:spPr/>
      <dgm:t>
        <a:bodyPr/>
        <a:lstStyle/>
        <a:p>
          <a:endParaRPr lang="es-ES"/>
        </a:p>
      </dgm:t>
    </dgm:pt>
    <dgm:pt modelId="{44C5E4F8-DB5C-4550-8F7B-BFF15C4D0652}" type="parTrans" cxnId="{67BD4BD0-1109-4257-AE19-835A8CE1BED9}">
      <dgm:prSet/>
      <dgm:spPr/>
      <dgm:t>
        <a:bodyPr/>
        <a:lstStyle/>
        <a:p>
          <a:endParaRPr lang="es-ES"/>
        </a:p>
      </dgm:t>
    </dgm:pt>
    <dgm:pt modelId="{529A0060-15C9-404C-B490-1F0ED6FB1C8B}" type="pres">
      <dgm:prSet presAssocID="{9769880A-F1B3-4CDB-9EC5-822BD3AE8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5B2C94-8049-4D71-8FC7-9FC2B2FD0067}" type="pres">
      <dgm:prSet presAssocID="{32CCF402-5478-4DFA-9E20-DDE498459978}" presName="parentText" presStyleLbl="node1" presStyleIdx="0" presStyleCnt="1" custScaleY="72787" custLinFactNeighborX="270" custLinFactNeighborY="-431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ADB8DA-A46B-4EEF-BD64-6ED093B57E9B}" type="pres">
      <dgm:prSet presAssocID="{32CCF402-5478-4DFA-9E20-DDE498459978}" presName="childText" presStyleLbl="revTx" presStyleIdx="0" presStyleCnt="1" custScaleY="95723" custLinFactNeighborY="-64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3AB58DE-150B-47FC-8A54-4C7343DA9495}" type="presOf" srcId="{9769880A-F1B3-4CDB-9EC5-822BD3AE8780}" destId="{529A0060-15C9-404C-B490-1F0ED6FB1C8B}" srcOrd="0" destOrd="0" presId="urn:microsoft.com/office/officeart/2005/8/layout/vList2"/>
    <dgm:cxn modelId="{67BD4BD0-1109-4257-AE19-835A8CE1BED9}" srcId="{32CCF402-5478-4DFA-9E20-DDE498459978}" destId="{F111EC25-7000-42BC-957C-490AA4D96B33}" srcOrd="1" destOrd="0" parTransId="{44C5E4F8-DB5C-4550-8F7B-BFF15C4D0652}" sibTransId="{BFA3F97A-AF3C-4CDB-86DF-E1999B4C06EC}"/>
    <dgm:cxn modelId="{01D10F1D-3A40-438C-8855-B840FCF9ED07}" type="presOf" srcId="{32CCF402-5478-4DFA-9E20-DDE498459978}" destId="{375B2C94-8049-4D71-8FC7-9FC2B2FD0067}" srcOrd="0" destOrd="0" presId="urn:microsoft.com/office/officeart/2005/8/layout/vList2"/>
    <dgm:cxn modelId="{F0E22CDD-B043-4F72-BE41-DA697D73CC13}" srcId="{32CCF402-5478-4DFA-9E20-DDE498459978}" destId="{6F880340-56F7-4F1F-84FE-E1EBEB8A0C51}" srcOrd="2" destOrd="0" parTransId="{F51FAEF0-A28F-453E-8A56-1FE6F4FE03E9}" sibTransId="{363B9709-8862-4EBB-A780-DFBD0DAB2DE9}"/>
    <dgm:cxn modelId="{48D89815-EC61-4C9C-B3A1-2D3B0FDD8E5B}" type="presOf" srcId="{427AD98C-FF3C-4546-942E-FD1869A31129}" destId="{34ADB8DA-A46B-4EEF-BD64-6ED093B57E9B}" srcOrd="0" destOrd="3" presId="urn:microsoft.com/office/officeart/2005/8/layout/vList2"/>
    <dgm:cxn modelId="{4BD6C544-2CC6-46D2-B143-E53B88C11717}" srcId="{9769880A-F1B3-4CDB-9EC5-822BD3AE8780}" destId="{32CCF402-5478-4DFA-9E20-DDE498459978}" srcOrd="0" destOrd="0" parTransId="{D11B6A9B-9446-4F02-8AB7-6FD902027332}" sibTransId="{964C6426-4F2C-4627-BFFC-E0847B9413EF}"/>
    <dgm:cxn modelId="{9E8999E6-3230-4C5D-8636-95CC792F09D5}" type="presOf" srcId="{6F880340-56F7-4F1F-84FE-E1EBEB8A0C51}" destId="{34ADB8DA-A46B-4EEF-BD64-6ED093B57E9B}" srcOrd="0" destOrd="2" presId="urn:microsoft.com/office/officeart/2005/8/layout/vList2"/>
    <dgm:cxn modelId="{85A28DC0-3207-4189-ACD3-AD8359D3C026}" type="presOf" srcId="{F111EC25-7000-42BC-957C-490AA4D96B33}" destId="{34ADB8DA-A46B-4EEF-BD64-6ED093B57E9B}" srcOrd="0" destOrd="1" presId="urn:microsoft.com/office/officeart/2005/8/layout/vList2"/>
    <dgm:cxn modelId="{4C9F333F-EE25-40A8-9806-F1AFFC65FF4B}" type="presOf" srcId="{8690E081-F91A-4139-AE08-9AFCC9DA589A}" destId="{34ADB8DA-A46B-4EEF-BD64-6ED093B57E9B}" srcOrd="0" destOrd="0" presId="urn:microsoft.com/office/officeart/2005/8/layout/vList2"/>
    <dgm:cxn modelId="{9D6C46A2-F877-49A9-A1C0-5A63B1C7E2E4}" srcId="{32CCF402-5478-4DFA-9E20-DDE498459978}" destId="{8690E081-F91A-4139-AE08-9AFCC9DA589A}" srcOrd="0" destOrd="0" parTransId="{3643F464-C0A2-4E16-8040-57771493CF44}" sibTransId="{795D626C-1ED9-4104-8D8D-62B498DEDE98}"/>
    <dgm:cxn modelId="{1916FD9B-E602-4C77-A8C1-B4B92FD11D91}" srcId="{32CCF402-5478-4DFA-9E20-DDE498459978}" destId="{427AD98C-FF3C-4546-942E-FD1869A31129}" srcOrd="3" destOrd="0" parTransId="{20E77E40-CEF0-4981-9515-945BC4517F11}" sibTransId="{5B8E119A-A9F7-4911-9BD1-3300477127D2}"/>
    <dgm:cxn modelId="{451164F0-F0DD-4417-9568-55F477A4979C}" type="presParOf" srcId="{529A0060-15C9-404C-B490-1F0ED6FB1C8B}" destId="{375B2C94-8049-4D71-8FC7-9FC2B2FD0067}" srcOrd="0" destOrd="0" presId="urn:microsoft.com/office/officeart/2005/8/layout/vList2"/>
    <dgm:cxn modelId="{139EA2D5-48C1-40BD-AA19-9CBE0156B1EC}" type="presParOf" srcId="{529A0060-15C9-404C-B490-1F0ED6FB1C8B}" destId="{34ADB8DA-A46B-4EEF-BD64-6ED093B57E9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949C00-8AB9-4467-B1C6-700D78F968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669A09C-60D0-4838-834E-D1845CCED3BF}">
      <dgm:prSet phldrT="[Texto]"/>
      <dgm:spPr/>
      <dgm:t>
        <a:bodyPr/>
        <a:lstStyle/>
        <a:p>
          <a:r>
            <a:rPr lang="es-BO" dirty="0" smtClean="0"/>
            <a:t>Componentes de arquitectura.</a:t>
          </a:r>
          <a:endParaRPr lang="es-ES" dirty="0"/>
        </a:p>
      </dgm:t>
    </dgm:pt>
    <dgm:pt modelId="{5DDCEF89-F240-4306-B6C0-5B0A8E87042E}" type="parTrans" cxnId="{2B8B3A51-F6A4-46D6-B0EC-0880C0EB09D3}">
      <dgm:prSet/>
      <dgm:spPr/>
      <dgm:t>
        <a:bodyPr/>
        <a:lstStyle/>
        <a:p>
          <a:endParaRPr lang="es-ES"/>
        </a:p>
      </dgm:t>
    </dgm:pt>
    <dgm:pt modelId="{F29234A5-9607-488E-BA88-8F2A61A6E699}" type="sibTrans" cxnId="{2B8B3A51-F6A4-46D6-B0EC-0880C0EB09D3}">
      <dgm:prSet/>
      <dgm:spPr/>
      <dgm:t>
        <a:bodyPr/>
        <a:lstStyle/>
        <a:p>
          <a:endParaRPr lang="es-ES"/>
        </a:p>
      </dgm:t>
    </dgm:pt>
    <dgm:pt modelId="{A75B49CE-C7D8-4ED4-805E-7E3FCF414E94}">
      <dgm:prSet phldrT="[Texto]"/>
      <dgm:spPr/>
      <dgm:t>
        <a:bodyPr/>
        <a:lstStyle/>
        <a:p>
          <a:r>
            <a:rPr lang="es-BO" dirty="0" smtClean="0"/>
            <a:t>Módulo en binario.</a:t>
          </a:r>
          <a:endParaRPr lang="es-ES" dirty="0"/>
        </a:p>
      </dgm:t>
    </dgm:pt>
    <dgm:pt modelId="{551EBE43-A8E6-43B4-A497-761183338E80}" type="parTrans" cxnId="{CE7CA622-DE91-42DE-8886-8B96D5929B8C}">
      <dgm:prSet/>
      <dgm:spPr/>
      <dgm:t>
        <a:bodyPr/>
        <a:lstStyle/>
        <a:p>
          <a:endParaRPr lang="es-ES"/>
        </a:p>
      </dgm:t>
    </dgm:pt>
    <dgm:pt modelId="{A52CFEEA-8488-48B5-BF9B-903051C09EA4}" type="sibTrans" cxnId="{CE7CA622-DE91-42DE-8886-8B96D5929B8C}">
      <dgm:prSet/>
      <dgm:spPr/>
      <dgm:t>
        <a:bodyPr/>
        <a:lstStyle/>
        <a:p>
          <a:endParaRPr lang="es-ES"/>
        </a:p>
      </dgm:t>
    </dgm:pt>
    <dgm:pt modelId="{58F29E96-F1F1-409C-8D3D-65000535B836}">
      <dgm:prSet/>
      <dgm:spPr/>
      <dgm:t>
        <a:bodyPr/>
        <a:lstStyle/>
        <a:p>
          <a:r>
            <a:rPr lang="es-BO" dirty="0" smtClean="0"/>
            <a:t>Módulo en hexadecimal.</a:t>
          </a:r>
          <a:endParaRPr lang="es-ES" dirty="0"/>
        </a:p>
      </dgm:t>
    </dgm:pt>
    <dgm:pt modelId="{82D47161-9AC1-4A31-B51F-776A662C5855}" type="parTrans" cxnId="{90F6D9F3-AE40-454B-A473-03F41CE8DA6F}">
      <dgm:prSet/>
      <dgm:spPr/>
      <dgm:t>
        <a:bodyPr/>
        <a:lstStyle/>
        <a:p>
          <a:endParaRPr lang="es-ES"/>
        </a:p>
      </dgm:t>
    </dgm:pt>
    <dgm:pt modelId="{48DD6132-9266-45DA-B0CD-4C60E6F4536C}" type="sibTrans" cxnId="{90F6D9F3-AE40-454B-A473-03F41CE8DA6F}">
      <dgm:prSet/>
      <dgm:spPr/>
      <dgm:t>
        <a:bodyPr/>
        <a:lstStyle/>
        <a:p>
          <a:endParaRPr lang="es-ES"/>
        </a:p>
      </dgm:t>
    </dgm:pt>
    <dgm:pt modelId="{B51FC7EB-8D94-4853-8C90-3BAE0FE5FED2}">
      <dgm:prSet/>
      <dgm:spPr/>
      <dgm:t>
        <a:bodyPr/>
        <a:lstStyle/>
        <a:p>
          <a:r>
            <a:rPr lang="es-BO" smtClean="0"/>
            <a:t>Módulo en ensamblador.</a:t>
          </a:r>
          <a:endParaRPr lang="es-BO" dirty="0" smtClean="0"/>
        </a:p>
      </dgm:t>
    </dgm:pt>
    <dgm:pt modelId="{D58D8E38-524A-481C-9D79-A024E1F48A49}" type="parTrans" cxnId="{7ACFC413-1FAF-4407-8E57-1A7C58C3C189}">
      <dgm:prSet/>
      <dgm:spPr/>
      <dgm:t>
        <a:bodyPr/>
        <a:lstStyle/>
        <a:p>
          <a:endParaRPr lang="es-ES"/>
        </a:p>
      </dgm:t>
    </dgm:pt>
    <dgm:pt modelId="{28AA52B9-335A-4B6D-90F3-976EB8434A74}" type="sibTrans" cxnId="{7ACFC413-1FAF-4407-8E57-1A7C58C3C189}">
      <dgm:prSet/>
      <dgm:spPr/>
      <dgm:t>
        <a:bodyPr/>
        <a:lstStyle/>
        <a:p>
          <a:endParaRPr lang="es-ES"/>
        </a:p>
      </dgm:t>
    </dgm:pt>
    <dgm:pt modelId="{D1EAFE6A-65C4-4CC7-B448-479F65E02F38}" type="pres">
      <dgm:prSet presAssocID="{2A949C00-8AB9-4467-B1C6-700D78F968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C923A22-17CF-435D-88BB-9A54C9E51C5B}" type="pres">
      <dgm:prSet presAssocID="{5669A09C-60D0-4838-834E-D1845CCED3B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FBE242-1070-471A-A44B-6CE3964188B4}" type="pres">
      <dgm:prSet presAssocID="{F29234A5-9607-488E-BA88-8F2A61A6E699}" presName="spacer" presStyleCnt="0"/>
      <dgm:spPr/>
    </dgm:pt>
    <dgm:pt modelId="{2848772E-4123-42FA-8CD6-25BE3D5D6EE1}" type="pres">
      <dgm:prSet presAssocID="{A75B49CE-C7D8-4ED4-805E-7E3FCF414E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D85CF0-23FB-43AD-809C-CEE2C0BE0DC3}" type="pres">
      <dgm:prSet presAssocID="{A52CFEEA-8488-48B5-BF9B-903051C09EA4}" presName="spacer" presStyleCnt="0"/>
      <dgm:spPr/>
    </dgm:pt>
    <dgm:pt modelId="{503D2FAD-1793-4892-B7CB-9B6B9B390420}" type="pres">
      <dgm:prSet presAssocID="{58F29E96-F1F1-409C-8D3D-65000535B83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54128A-3A63-48F3-8F59-D38AB723FBE4}" type="pres">
      <dgm:prSet presAssocID="{48DD6132-9266-45DA-B0CD-4C60E6F4536C}" presName="spacer" presStyleCnt="0"/>
      <dgm:spPr/>
    </dgm:pt>
    <dgm:pt modelId="{9584280A-371E-434C-A94D-CA7D5B90C060}" type="pres">
      <dgm:prSet presAssocID="{B51FC7EB-8D94-4853-8C90-3BAE0FE5FE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B8B3A51-F6A4-46D6-B0EC-0880C0EB09D3}" srcId="{2A949C00-8AB9-4467-B1C6-700D78F96873}" destId="{5669A09C-60D0-4838-834E-D1845CCED3BF}" srcOrd="0" destOrd="0" parTransId="{5DDCEF89-F240-4306-B6C0-5B0A8E87042E}" sibTransId="{F29234A5-9607-488E-BA88-8F2A61A6E699}"/>
    <dgm:cxn modelId="{CE7CA622-DE91-42DE-8886-8B96D5929B8C}" srcId="{2A949C00-8AB9-4467-B1C6-700D78F96873}" destId="{A75B49CE-C7D8-4ED4-805E-7E3FCF414E94}" srcOrd="1" destOrd="0" parTransId="{551EBE43-A8E6-43B4-A497-761183338E80}" sibTransId="{A52CFEEA-8488-48B5-BF9B-903051C09EA4}"/>
    <dgm:cxn modelId="{9CB833C8-8B2D-4D14-BC4A-F46E8616E031}" type="presOf" srcId="{B51FC7EB-8D94-4853-8C90-3BAE0FE5FED2}" destId="{9584280A-371E-434C-A94D-CA7D5B90C060}" srcOrd="0" destOrd="0" presId="urn:microsoft.com/office/officeart/2005/8/layout/vList2"/>
    <dgm:cxn modelId="{BD8781DB-E0E0-4892-A587-6A3E1722AEBB}" type="presOf" srcId="{58F29E96-F1F1-409C-8D3D-65000535B836}" destId="{503D2FAD-1793-4892-B7CB-9B6B9B390420}" srcOrd="0" destOrd="0" presId="urn:microsoft.com/office/officeart/2005/8/layout/vList2"/>
    <dgm:cxn modelId="{AFC8191B-8E21-4079-96FD-33AB8B1654FA}" type="presOf" srcId="{A75B49CE-C7D8-4ED4-805E-7E3FCF414E94}" destId="{2848772E-4123-42FA-8CD6-25BE3D5D6EE1}" srcOrd="0" destOrd="0" presId="urn:microsoft.com/office/officeart/2005/8/layout/vList2"/>
    <dgm:cxn modelId="{90F6D9F3-AE40-454B-A473-03F41CE8DA6F}" srcId="{2A949C00-8AB9-4467-B1C6-700D78F96873}" destId="{58F29E96-F1F1-409C-8D3D-65000535B836}" srcOrd="2" destOrd="0" parTransId="{82D47161-9AC1-4A31-B51F-776A662C5855}" sibTransId="{48DD6132-9266-45DA-B0CD-4C60E6F4536C}"/>
    <dgm:cxn modelId="{126A49F0-B0CD-4E9B-8E0F-434AEC75384B}" type="presOf" srcId="{5669A09C-60D0-4838-834E-D1845CCED3BF}" destId="{AC923A22-17CF-435D-88BB-9A54C9E51C5B}" srcOrd="0" destOrd="0" presId="urn:microsoft.com/office/officeart/2005/8/layout/vList2"/>
    <dgm:cxn modelId="{172BA956-F935-439B-8363-354BB592F230}" type="presOf" srcId="{2A949C00-8AB9-4467-B1C6-700D78F96873}" destId="{D1EAFE6A-65C4-4CC7-B448-479F65E02F38}" srcOrd="0" destOrd="0" presId="urn:microsoft.com/office/officeart/2005/8/layout/vList2"/>
    <dgm:cxn modelId="{7ACFC413-1FAF-4407-8E57-1A7C58C3C189}" srcId="{2A949C00-8AB9-4467-B1C6-700D78F96873}" destId="{B51FC7EB-8D94-4853-8C90-3BAE0FE5FED2}" srcOrd="3" destOrd="0" parTransId="{D58D8E38-524A-481C-9D79-A024E1F48A49}" sibTransId="{28AA52B9-335A-4B6D-90F3-976EB8434A74}"/>
    <dgm:cxn modelId="{69462400-C680-410C-9A41-928039CD24F3}" type="presParOf" srcId="{D1EAFE6A-65C4-4CC7-B448-479F65E02F38}" destId="{AC923A22-17CF-435D-88BB-9A54C9E51C5B}" srcOrd="0" destOrd="0" presId="urn:microsoft.com/office/officeart/2005/8/layout/vList2"/>
    <dgm:cxn modelId="{221716D8-A69C-4722-B6C3-129E83475ED7}" type="presParOf" srcId="{D1EAFE6A-65C4-4CC7-B448-479F65E02F38}" destId="{C1FBE242-1070-471A-A44B-6CE3964188B4}" srcOrd="1" destOrd="0" presId="urn:microsoft.com/office/officeart/2005/8/layout/vList2"/>
    <dgm:cxn modelId="{E1CB5C01-A350-41D2-99B4-EBF771CECA85}" type="presParOf" srcId="{D1EAFE6A-65C4-4CC7-B448-479F65E02F38}" destId="{2848772E-4123-42FA-8CD6-25BE3D5D6EE1}" srcOrd="2" destOrd="0" presId="urn:microsoft.com/office/officeart/2005/8/layout/vList2"/>
    <dgm:cxn modelId="{D613F8C3-6E1F-44C8-9B0D-697AA724F155}" type="presParOf" srcId="{D1EAFE6A-65C4-4CC7-B448-479F65E02F38}" destId="{65D85CF0-23FB-43AD-809C-CEE2C0BE0DC3}" srcOrd="3" destOrd="0" presId="urn:microsoft.com/office/officeart/2005/8/layout/vList2"/>
    <dgm:cxn modelId="{CF568A1E-6DCB-49F5-B74B-35CC62B303D0}" type="presParOf" srcId="{D1EAFE6A-65C4-4CC7-B448-479F65E02F38}" destId="{503D2FAD-1793-4892-B7CB-9B6B9B390420}" srcOrd="4" destOrd="0" presId="urn:microsoft.com/office/officeart/2005/8/layout/vList2"/>
    <dgm:cxn modelId="{2FB10376-620F-4022-95B7-1E08B2A7967F}" type="presParOf" srcId="{D1EAFE6A-65C4-4CC7-B448-479F65E02F38}" destId="{A754128A-3A63-48F3-8F59-D38AB723FBE4}" srcOrd="5" destOrd="0" presId="urn:microsoft.com/office/officeart/2005/8/layout/vList2"/>
    <dgm:cxn modelId="{62E7B6BA-DF55-4033-9825-2463DC3BB844}" type="presParOf" srcId="{D1EAFE6A-65C4-4CC7-B448-479F65E02F38}" destId="{9584280A-371E-434C-A94D-CA7D5B90C0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949C00-8AB9-4467-B1C6-700D78F968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669A09C-60D0-4838-834E-D1845CCED3BF}">
      <dgm:prSet phldrT="[Texto]"/>
      <dgm:spPr/>
      <dgm:t>
        <a:bodyPr/>
        <a:lstStyle/>
        <a:p>
          <a:r>
            <a:rPr lang="es-BO" dirty="0" smtClean="0"/>
            <a:t>Arquitectura de Computadoras.</a:t>
          </a:r>
          <a:endParaRPr lang="es-ES" dirty="0"/>
        </a:p>
      </dgm:t>
    </dgm:pt>
    <dgm:pt modelId="{5DDCEF89-F240-4306-B6C0-5B0A8E87042E}" type="parTrans" cxnId="{2B8B3A51-F6A4-46D6-B0EC-0880C0EB09D3}">
      <dgm:prSet/>
      <dgm:spPr/>
      <dgm:t>
        <a:bodyPr/>
        <a:lstStyle/>
        <a:p>
          <a:endParaRPr lang="es-ES"/>
        </a:p>
      </dgm:t>
    </dgm:pt>
    <dgm:pt modelId="{F29234A5-9607-488E-BA88-8F2A61A6E699}" type="sibTrans" cxnId="{2B8B3A51-F6A4-46D6-B0EC-0880C0EB09D3}">
      <dgm:prSet/>
      <dgm:spPr/>
      <dgm:t>
        <a:bodyPr/>
        <a:lstStyle/>
        <a:p>
          <a:endParaRPr lang="es-ES"/>
        </a:p>
      </dgm:t>
    </dgm:pt>
    <dgm:pt modelId="{A75B49CE-C7D8-4ED4-805E-7E3FCF414E94}">
      <dgm:prSet phldrT="[Texto]"/>
      <dgm:spPr/>
      <dgm:t>
        <a:bodyPr/>
        <a:lstStyle/>
        <a:p>
          <a:r>
            <a:rPr lang="es-BO" dirty="0" smtClean="0"/>
            <a:t>Software educativo.</a:t>
          </a:r>
          <a:endParaRPr lang="es-ES" dirty="0"/>
        </a:p>
      </dgm:t>
    </dgm:pt>
    <dgm:pt modelId="{551EBE43-A8E6-43B4-A497-761183338E80}" type="parTrans" cxnId="{CE7CA622-DE91-42DE-8886-8B96D5929B8C}">
      <dgm:prSet/>
      <dgm:spPr/>
      <dgm:t>
        <a:bodyPr/>
        <a:lstStyle/>
        <a:p>
          <a:endParaRPr lang="es-ES"/>
        </a:p>
      </dgm:t>
    </dgm:pt>
    <dgm:pt modelId="{A52CFEEA-8488-48B5-BF9B-903051C09EA4}" type="sibTrans" cxnId="{CE7CA622-DE91-42DE-8886-8B96D5929B8C}">
      <dgm:prSet/>
      <dgm:spPr/>
      <dgm:t>
        <a:bodyPr/>
        <a:lstStyle/>
        <a:p>
          <a:endParaRPr lang="es-ES"/>
        </a:p>
      </dgm:t>
    </dgm:pt>
    <dgm:pt modelId="{58F29E96-F1F1-409C-8D3D-65000535B836}">
      <dgm:prSet/>
      <dgm:spPr/>
      <dgm:t>
        <a:bodyPr/>
        <a:lstStyle/>
        <a:p>
          <a:r>
            <a:rPr lang="es-BO" dirty="0" smtClean="0"/>
            <a:t>Metodologías de desarrollo.</a:t>
          </a:r>
          <a:endParaRPr lang="es-ES" dirty="0"/>
        </a:p>
      </dgm:t>
    </dgm:pt>
    <dgm:pt modelId="{82D47161-9AC1-4A31-B51F-776A662C5855}" type="parTrans" cxnId="{90F6D9F3-AE40-454B-A473-03F41CE8DA6F}">
      <dgm:prSet/>
      <dgm:spPr/>
      <dgm:t>
        <a:bodyPr/>
        <a:lstStyle/>
        <a:p>
          <a:endParaRPr lang="es-ES"/>
        </a:p>
      </dgm:t>
    </dgm:pt>
    <dgm:pt modelId="{48DD6132-9266-45DA-B0CD-4C60E6F4536C}" type="sibTrans" cxnId="{90F6D9F3-AE40-454B-A473-03F41CE8DA6F}">
      <dgm:prSet/>
      <dgm:spPr/>
      <dgm:t>
        <a:bodyPr/>
        <a:lstStyle/>
        <a:p>
          <a:endParaRPr lang="es-ES"/>
        </a:p>
      </dgm:t>
    </dgm:pt>
    <dgm:pt modelId="{B51FC7EB-8D94-4853-8C90-3BAE0FE5FED2}">
      <dgm:prSet/>
      <dgm:spPr/>
      <dgm:t>
        <a:bodyPr/>
        <a:lstStyle/>
        <a:p>
          <a:r>
            <a:rPr lang="es-BO" dirty="0" smtClean="0"/>
            <a:t>Tecnologías de desarrollo.</a:t>
          </a:r>
        </a:p>
      </dgm:t>
    </dgm:pt>
    <dgm:pt modelId="{D58D8E38-524A-481C-9D79-A024E1F48A49}" type="parTrans" cxnId="{7ACFC413-1FAF-4407-8E57-1A7C58C3C189}">
      <dgm:prSet/>
      <dgm:spPr/>
      <dgm:t>
        <a:bodyPr/>
        <a:lstStyle/>
        <a:p>
          <a:endParaRPr lang="es-ES"/>
        </a:p>
      </dgm:t>
    </dgm:pt>
    <dgm:pt modelId="{28AA52B9-335A-4B6D-90F3-976EB8434A74}" type="sibTrans" cxnId="{7ACFC413-1FAF-4407-8E57-1A7C58C3C189}">
      <dgm:prSet/>
      <dgm:spPr/>
      <dgm:t>
        <a:bodyPr/>
        <a:lstStyle/>
        <a:p>
          <a:endParaRPr lang="es-ES"/>
        </a:p>
      </dgm:t>
    </dgm:pt>
    <dgm:pt modelId="{D1EAFE6A-65C4-4CC7-B448-479F65E02F38}" type="pres">
      <dgm:prSet presAssocID="{2A949C00-8AB9-4467-B1C6-700D78F968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C923A22-17CF-435D-88BB-9A54C9E51C5B}" type="pres">
      <dgm:prSet presAssocID="{5669A09C-60D0-4838-834E-D1845CCED3B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FBE242-1070-471A-A44B-6CE3964188B4}" type="pres">
      <dgm:prSet presAssocID="{F29234A5-9607-488E-BA88-8F2A61A6E699}" presName="spacer" presStyleCnt="0"/>
      <dgm:spPr/>
    </dgm:pt>
    <dgm:pt modelId="{2848772E-4123-42FA-8CD6-25BE3D5D6EE1}" type="pres">
      <dgm:prSet presAssocID="{A75B49CE-C7D8-4ED4-805E-7E3FCF414E9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D85CF0-23FB-43AD-809C-CEE2C0BE0DC3}" type="pres">
      <dgm:prSet presAssocID="{A52CFEEA-8488-48B5-BF9B-903051C09EA4}" presName="spacer" presStyleCnt="0"/>
      <dgm:spPr/>
    </dgm:pt>
    <dgm:pt modelId="{503D2FAD-1793-4892-B7CB-9B6B9B390420}" type="pres">
      <dgm:prSet presAssocID="{58F29E96-F1F1-409C-8D3D-65000535B83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54128A-3A63-48F3-8F59-D38AB723FBE4}" type="pres">
      <dgm:prSet presAssocID="{48DD6132-9266-45DA-B0CD-4C60E6F4536C}" presName="spacer" presStyleCnt="0"/>
      <dgm:spPr/>
    </dgm:pt>
    <dgm:pt modelId="{9584280A-371E-434C-A94D-CA7D5B90C060}" type="pres">
      <dgm:prSet presAssocID="{B51FC7EB-8D94-4853-8C90-3BAE0FE5FE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A77C783-44A0-4716-BA0B-27FAC9901451}" type="presOf" srcId="{58F29E96-F1F1-409C-8D3D-65000535B836}" destId="{503D2FAD-1793-4892-B7CB-9B6B9B390420}" srcOrd="0" destOrd="0" presId="urn:microsoft.com/office/officeart/2005/8/layout/vList2"/>
    <dgm:cxn modelId="{2B8B3A51-F6A4-46D6-B0EC-0880C0EB09D3}" srcId="{2A949C00-8AB9-4467-B1C6-700D78F96873}" destId="{5669A09C-60D0-4838-834E-D1845CCED3BF}" srcOrd="0" destOrd="0" parTransId="{5DDCEF89-F240-4306-B6C0-5B0A8E87042E}" sibTransId="{F29234A5-9607-488E-BA88-8F2A61A6E699}"/>
    <dgm:cxn modelId="{90F6D9F3-AE40-454B-A473-03F41CE8DA6F}" srcId="{2A949C00-8AB9-4467-B1C6-700D78F96873}" destId="{58F29E96-F1F1-409C-8D3D-65000535B836}" srcOrd="2" destOrd="0" parTransId="{82D47161-9AC1-4A31-B51F-776A662C5855}" sibTransId="{48DD6132-9266-45DA-B0CD-4C60E6F4536C}"/>
    <dgm:cxn modelId="{7ACFC413-1FAF-4407-8E57-1A7C58C3C189}" srcId="{2A949C00-8AB9-4467-B1C6-700D78F96873}" destId="{B51FC7EB-8D94-4853-8C90-3BAE0FE5FED2}" srcOrd="3" destOrd="0" parTransId="{D58D8E38-524A-481C-9D79-A024E1F48A49}" sibTransId="{28AA52B9-335A-4B6D-90F3-976EB8434A74}"/>
    <dgm:cxn modelId="{CE7CA622-DE91-42DE-8886-8B96D5929B8C}" srcId="{2A949C00-8AB9-4467-B1C6-700D78F96873}" destId="{A75B49CE-C7D8-4ED4-805E-7E3FCF414E94}" srcOrd="1" destOrd="0" parTransId="{551EBE43-A8E6-43B4-A497-761183338E80}" sibTransId="{A52CFEEA-8488-48B5-BF9B-903051C09EA4}"/>
    <dgm:cxn modelId="{1CEE20BF-34B0-42E7-B0E8-05F4AF5ABA43}" type="presOf" srcId="{A75B49CE-C7D8-4ED4-805E-7E3FCF414E94}" destId="{2848772E-4123-42FA-8CD6-25BE3D5D6EE1}" srcOrd="0" destOrd="0" presId="urn:microsoft.com/office/officeart/2005/8/layout/vList2"/>
    <dgm:cxn modelId="{057729A4-0294-48CA-96EE-4B68D775CFD4}" type="presOf" srcId="{5669A09C-60D0-4838-834E-D1845CCED3BF}" destId="{AC923A22-17CF-435D-88BB-9A54C9E51C5B}" srcOrd="0" destOrd="0" presId="urn:microsoft.com/office/officeart/2005/8/layout/vList2"/>
    <dgm:cxn modelId="{A5D265D2-3AAC-46C5-9460-C45913E0B5A2}" type="presOf" srcId="{2A949C00-8AB9-4467-B1C6-700D78F96873}" destId="{D1EAFE6A-65C4-4CC7-B448-479F65E02F38}" srcOrd="0" destOrd="0" presId="urn:microsoft.com/office/officeart/2005/8/layout/vList2"/>
    <dgm:cxn modelId="{89BAAF5B-EA81-4421-9374-DEB0DC24A6FB}" type="presOf" srcId="{B51FC7EB-8D94-4853-8C90-3BAE0FE5FED2}" destId="{9584280A-371E-434C-A94D-CA7D5B90C060}" srcOrd="0" destOrd="0" presId="urn:microsoft.com/office/officeart/2005/8/layout/vList2"/>
    <dgm:cxn modelId="{BE165968-8F41-4B71-B46B-37B5FB0CC290}" type="presParOf" srcId="{D1EAFE6A-65C4-4CC7-B448-479F65E02F38}" destId="{AC923A22-17CF-435D-88BB-9A54C9E51C5B}" srcOrd="0" destOrd="0" presId="urn:microsoft.com/office/officeart/2005/8/layout/vList2"/>
    <dgm:cxn modelId="{6BD2D2BD-2384-41CC-BD69-5D6614EFBC4F}" type="presParOf" srcId="{D1EAFE6A-65C4-4CC7-B448-479F65E02F38}" destId="{C1FBE242-1070-471A-A44B-6CE3964188B4}" srcOrd="1" destOrd="0" presId="urn:microsoft.com/office/officeart/2005/8/layout/vList2"/>
    <dgm:cxn modelId="{331B0119-DE03-42B0-BFC5-28C80003CFBA}" type="presParOf" srcId="{D1EAFE6A-65C4-4CC7-B448-479F65E02F38}" destId="{2848772E-4123-42FA-8CD6-25BE3D5D6EE1}" srcOrd="2" destOrd="0" presId="urn:microsoft.com/office/officeart/2005/8/layout/vList2"/>
    <dgm:cxn modelId="{A0CD72FB-1884-465B-B4A5-216F1D19216F}" type="presParOf" srcId="{D1EAFE6A-65C4-4CC7-B448-479F65E02F38}" destId="{65D85CF0-23FB-43AD-809C-CEE2C0BE0DC3}" srcOrd="3" destOrd="0" presId="urn:microsoft.com/office/officeart/2005/8/layout/vList2"/>
    <dgm:cxn modelId="{20DE6F73-73A8-430C-8BBD-2104BCD9E014}" type="presParOf" srcId="{D1EAFE6A-65C4-4CC7-B448-479F65E02F38}" destId="{503D2FAD-1793-4892-B7CB-9B6B9B390420}" srcOrd="4" destOrd="0" presId="urn:microsoft.com/office/officeart/2005/8/layout/vList2"/>
    <dgm:cxn modelId="{7D997B00-982C-4E7F-B4FE-9270A0C554B8}" type="presParOf" srcId="{D1EAFE6A-65C4-4CC7-B448-479F65E02F38}" destId="{A754128A-3A63-48F3-8F59-D38AB723FBE4}" srcOrd="5" destOrd="0" presId="urn:microsoft.com/office/officeart/2005/8/layout/vList2"/>
    <dgm:cxn modelId="{FE758681-F027-435C-8123-DCEDB30BC9EC}" type="presParOf" srcId="{D1EAFE6A-65C4-4CC7-B448-479F65E02F38}" destId="{9584280A-371E-434C-A94D-CA7D5B90C0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949C00-8AB9-4467-B1C6-700D78F968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669A09C-60D0-4838-834E-D1845CCED3BF}">
      <dgm:prSet phldrT="[Texto]"/>
      <dgm:spPr/>
      <dgm:t>
        <a:bodyPr/>
        <a:lstStyle/>
        <a:p>
          <a:r>
            <a:rPr lang="es-BO" smtClean="0"/>
            <a:t>Arreglos de interfaz.</a:t>
          </a:r>
          <a:endParaRPr lang="es-ES" dirty="0"/>
        </a:p>
      </dgm:t>
    </dgm:pt>
    <dgm:pt modelId="{5DDCEF89-F240-4306-B6C0-5B0A8E87042E}" type="parTrans" cxnId="{2B8B3A51-F6A4-46D6-B0EC-0880C0EB09D3}">
      <dgm:prSet/>
      <dgm:spPr/>
      <dgm:t>
        <a:bodyPr/>
        <a:lstStyle/>
        <a:p>
          <a:endParaRPr lang="es-ES"/>
        </a:p>
      </dgm:t>
    </dgm:pt>
    <dgm:pt modelId="{F29234A5-9607-488E-BA88-8F2A61A6E699}" type="sibTrans" cxnId="{2B8B3A51-F6A4-46D6-B0EC-0880C0EB09D3}">
      <dgm:prSet/>
      <dgm:spPr/>
      <dgm:t>
        <a:bodyPr/>
        <a:lstStyle/>
        <a:p>
          <a:endParaRPr lang="es-ES"/>
        </a:p>
      </dgm:t>
    </dgm:pt>
    <dgm:pt modelId="{A75B49CE-C7D8-4ED4-805E-7E3FCF414E94}">
      <dgm:prSet phldrT="[Texto]"/>
      <dgm:spPr/>
      <dgm:t>
        <a:bodyPr/>
        <a:lstStyle/>
        <a:p>
          <a:r>
            <a:rPr lang="es-ES" dirty="0" smtClean="0"/>
            <a:t>Cuentas de usuario.</a:t>
          </a:r>
          <a:endParaRPr lang="es-ES" dirty="0"/>
        </a:p>
      </dgm:t>
    </dgm:pt>
    <dgm:pt modelId="{551EBE43-A8E6-43B4-A497-761183338E80}" type="parTrans" cxnId="{CE7CA622-DE91-42DE-8886-8B96D5929B8C}">
      <dgm:prSet/>
      <dgm:spPr/>
      <dgm:t>
        <a:bodyPr/>
        <a:lstStyle/>
        <a:p>
          <a:endParaRPr lang="es-ES"/>
        </a:p>
      </dgm:t>
    </dgm:pt>
    <dgm:pt modelId="{A52CFEEA-8488-48B5-BF9B-903051C09EA4}" type="sibTrans" cxnId="{CE7CA622-DE91-42DE-8886-8B96D5929B8C}">
      <dgm:prSet/>
      <dgm:spPr/>
      <dgm:t>
        <a:bodyPr/>
        <a:lstStyle/>
        <a:p>
          <a:endParaRPr lang="es-ES"/>
        </a:p>
      </dgm:t>
    </dgm:pt>
    <dgm:pt modelId="{58F29E96-F1F1-409C-8D3D-65000535B836}">
      <dgm:prSet/>
      <dgm:spPr/>
      <dgm:t>
        <a:bodyPr/>
        <a:lstStyle/>
        <a:p>
          <a:r>
            <a:rPr lang="es-BO" dirty="0" smtClean="0"/>
            <a:t>Guardado de ejercicios.</a:t>
          </a:r>
          <a:endParaRPr lang="es-ES" dirty="0"/>
        </a:p>
      </dgm:t>
    </dgm:pt>
    <dgm:pt modelId="{82D47161-9AC1-4A31-B51F-776A662C5855}" type="parTrans" cxnId="{90F6D9F3-AE40-454B-A473-03F41CE8DA6F}">
      <dgm:prSet/>
      <dgm:spPr/>
      <dgm:t>
        <a:bodyPr/>
        <a:lstStyle/>
        <a:p>
          <a:endParaRPr lang="es-ES"/>
        </a:p>
      </dgm:t>
    </dgm:pt>
    <dgm:pt modelId="{48DD6132-9266-45DA-B0CD-4C60E6F4536C}" type="sibTrans" cxnId="{90F6D9F3-AE40-454B-A473-03F41CE8DA6F}">
      <dgm:prSet/>
      <dgm:spPr/>
      <dgm:t>
        <a:bodyPr/>
        <a:lstStyle/>
        <a:p>
          <a:endParaRPr lang="es-ES"/>
        </a:p>
      </dgm:t>
    </dgm:pt>
    <dgm:pt modelId="{B51FC7EB-8D94-4853-8C90-3BAE0FE5FED2}">
      <dgm:prSet/>
      <dgm:spPr/>
      <dgm:t>
        <a:bodyPr/>
        <a:lstStyle/>
        <a:p>
          <a:r>
            <a:rPr lang="es-BO" dirty="0" smtClean="0"/>
            <a:t>Puntuaciones.</a:t>
          </a:r>
        </a:p>
      </dgm:t>
    </dgm:pt>
    <dgm:pt modelId="{D58D8E38-524A-481C-9D79-A024E1F48A49}" type="parTrans" cxnId="{7ACFC413-1FAF-4407-8E57-1A7C58C3C189}">
      <dgm:prSet/>
      <dgm:spPr/>
      <dgm:t>
        <a:bodyPr/>
        <a:lstStyle/>
        <a:p>
          <a:endParaRPr lang="es-ES"/>
        </a:p>
      </dgm:t>
    </dgm:pt>
    <dgm:pt modelId="{28AA52B9-335A-4B6D-90F3-976EB8434A74}" type="sibTrans" cxnId="{7ACFC413-1FAF-4407-8E57-1A7C58C3C189}">
      <dgm:prSet/>
      <dgm:spPr/>
      <dgm:t>
        <a:bodyPr/>
        <a:lstStyle/>
        <a:p>
          <a:endParaRPr lang="es-ES"/>
        </a:p>
      </dgm:t>
    </dgm:pt>
    <dgm:pt modelId="{5E99E842-35A5-47E4-A821-47BA9D2ABAB9}">
      <dgm:prSet/>
      <dgm:spPr/>
      <dgm:t>
        <a:bodyPr/>
        <a:lstStyle/>
        <a:p>
          <a:r>
            <a:rPr lang="es-BO" dirty="0" smtClean="0"/>
            <a:t>Refactorización de código.</a:t>
          </a:r>
        </a:p>
      </dgm:t>
    </dgm:pt>
    <dgm:pt modelId="{FB37CA4C-6027-4C6D-B467-077FF68CF227}" type="parTrans" cxnId="{EB326796-262F-4891-9D3D-C454834248BD}">
      <dgm:prSet/>
      <dgm:spPr/>
      <dgm:t>
        <a:bodyPr/>
        <a:lstStyle/>
        <a:p>
          <a:endParaRPr lang="es-ES"/>
        </a:p>
      </dgm:t>
    </dgm:pt>
    <dgm:pt modelId="{81CE1ACD-BA50-45E6-89E4-6F4BA99F1555}" type="sibTrans" cxnId="{EB326796-262F-4891-9D3D-C454834248BD}">
      <dgm:prSet/>
      <dgm:spPr/>
      <dgm:t>
        <a:bodyPr/>
        <a:lstStyle/>
        <a:p>
          <a:endParaRPr lang="es-ES"/>
        </a:p>
      </dgm:t>
    </dgm:pt>
    <dgm:pt modelId="{D1EAFE6A-65C4-4CC7-B448-479F65E02F38}" type="pres">
      <dgm:prSet presAssocID="{2A949C00-8AB9-4467-B1C6-700D78F968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C923A22-17CF-435D-88BB-9A54C9E51C5B}" type="pres">
      <dgm:prSet presAssocID="{5669A09C-60D0-4838-834E-D1845CCED3B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FBE242-1070-471A-A44B-6CE3964188B4}" type="pres">
      <dgm:prSet presAssocID="{F29234A5-9607-488E-BA88-8F2A61A6E699}" presName="spacer" presStyleCnt="0"/>
      <dgm:spPr/>
    </dgm:pt>
    <dgm:pt modelId="{2848772E-4123-42FA-8CD6-25BE3D5D6EE1}" type="pres">
      <dgm:prSet presAssocID="{A75B49CE-C7D8-4ED4-805E-7E3FCF414E9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D85CF0-23FB-43AD-809C-CEE2C0BE0DC3}" type="pres">
      <dgm:prSet presAssocID="{A52CFEEA-8488-48B5-BF9B-903051C09EA4}" presName="spacer" presStyleCnt="0"/>
      <dgm:spPr/>
    </dgm:pt>
    <dgm:pt modelId="{503D2FAD-1793-4892-B7CB-9B6B9B390420}" type="pres">
      <dgm:prSet presAssocID="{58F29E96-F1F1-409C-8D3D-65000535B83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54128A-3A63-48F3-8F59-D38AB723FBE4}" type="pres">
      <dgm:prSet presAssocID="{48DD6132-9266-45DA-B0CD-4C60E6F4536C}" presName="spacer" presStyleCnt="0"/>
      <dgm:spPr/>
    </dgm:pt>
    <dgm:pt modelId="{9584280A-371E-434C-A94D-CA7D5B90C060}" type="pres">
      <dgm:prSet presAssocID="{B51FC7EB-8D94-4853-8C90-3BAE0FE5FED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C3217A-6D4E-4AAB-B9DE-22523256FA5A}" type="pres">
      <dgm:prSet presAssocID="{28AA52B9-335A-4B6D-90F3-976EB8434A74}" presName="spacer" presStyleCnt="0"/>
      <dgm:spPr/>
    </dgm:pt>
    <dgm:pt modelId="{D1BB68F3-8EB6-4A89-90C3-2B984298CA31}" type="pres">
      <dgm:prSet presAssocID="{5E99E842-35A5-47E4-A821-47BA9D2ABAB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B8B3A51-F6A4-46D6-B0EC-0880C0EB09D3}" srcId="{2A949C00-8AB9-4467-B1C6-700D78F96873}" destId="{5669A09C-60D0-4838-834E-D1845CCED3BF}" srcOrd="0" destOrd="0" parTransId="{5DDCEF89-F240-4306-B6C0-5B0A8E87042E}" sibTransId="{F29234A5-9607-488E-BA88-8F2A61A6E699}"/>
    <dgm:cxn modelId="{E0F862B9-84B0-439A-8133-1CCAE89949ED}" type="presOf" srcId="{58F29E96-F1F1-409C-8D3D-65000535B836}" destId="{503D2FAD-1793-4892-B7CB-9B6B9B390420}" srcOrd="0" destOrd="0" presId="urn:microsoft.com/office/officeart/2005/8/layout/vList2"/>
    <dgm:cxn modelId="{CE7CA622-DE91-42DE-8886-8B96D5929B8C}" srcId="{2A949C00-8AB9-4467-B1C6-700D78F96873}" destId="{A75B49CE-C7D8-4ED4-805E-7E3FCF414E94}" srcOrd="1" destOrd="0" parTransId="{551EBE43-A8E6-43B4-A497-761183338E80}" sibTransId="{A52CFEEA-8488-48B5-BF9B-903051C09EA4}"/>
    <dgm:cxn modelId="{9C0BD304-AD6C-47A7-9BF0-C6448895542F}" type="presOf" srcId="{B51FC7EB-8D94-4853-8C90-3BAE0FE5FED2}" destId="{9584280A-371E-434C-A94D-CA7D5B90C060}" srcOrd="0" destOrd="0" presId="urn:microsoft.com/office/officeart/2005/8/layout/vList2"/>
    <dgm:cxn modelId="{2825ED64-6D94-4D9A-98C0-54AA01E724A6}" type="presOf" srcId="{A75B49CE-C7D8-4ED4-805E-7E3FCF414E94}" destId="{2848772E-4123-42FA-8CD6-25BE3D5D6EE1}" srcOrd="0" destOrd="0" presId="urn:microsoft.com/office/officeart/2005/8/layout/vList2"/>
    <dgm:cxn modelId="{5A85BC6B-7D21-4724-9016-264A8CE9726D}" type="presOf" srcId="{2A949C00-8AB9-4467-B1C6-700D78F96873}" destId="{D1EAFE6A-65C4-4CC7-B448-479F65E02F38}" srcOrd="0" destOrd="0" presId="urn:microsoft.com/office/officeart/2005/8/layout/vList2"/>
    <dgm:cxn modelId="{EB326796-262F-4891-9D3D-C454834248BD}" srcId="{2A949C00-8AB9-4467-B1C6-700D78F96873}" destId="{5E99E842-35A5-47E4-A821-47BA9D2ABAB9}" srcOrd="4" destOrd="0" parTransId="{FB37CA4C-6027-4C6D-B467-077FF68CF227}" sibTransId="{81CE1ACD-BA50-45E6-89E4-6F4BA99F1555}"/>
    <dgm:cxn modelId="{90F6D9F3-AE40-454B-A473-03F41CE8DA6F}" srcId="{2A949C00-8AB9-4467-B1C6-700D78F96873}" destId="{58F29E96-F1F1-409C-8D3D-65000535B836}" srcOrd="2" destOrd="0" parTransId="{82D47161-9AC1-4A31-B51F-776A662C5855}" sibTransId="{48DD6132-9266-45DA-B0CD-4C60E6F4536C}"/>
    <dgm:cxn modelId="{7D3776EC-6A04-48E7-B9E8-91481260688A}" type="presOf" srcId="{5E99E842-35A5-47E4-A821-47BA9D2ABAB9}" destId="{D1BB68F3-8EB6-4A89-90C3-2B984298CA31}" srcOrd="0" destOrd="0" presId="urn:microsoft.com/office/officeart/2005/8/layout/vList2"/>
    <dgm:cxn modelId="{7ACFC413-1FAF-4407-8E57-1A7C58C3C189}" srcId="{2A949C00-8AB9-4467-B1C6-700D78F96873}" destId="{B51FC7EB-8D94-4853-8C90-3BAE0FE5FED2}" srcOrd="3" destOrd="0" parTransId="{D58D8E38-524A-481C-9D79-A024E1F48A49}" sibTransId="{28AA52B9-335A-4B6D-90F3-976EB8434A74}"/>
    <dgm:cxn modelId="{BFE68CC7-8F46-4900-8AD0-D767E743065C}" type="presOf" srcId="{5669A09C-60D0-4838-834E-D1845CCED3BF}" destId="{AC923A22-17CF-435D-88BB-9A54C9E51C5B}" srcOrd="0" destOrd="0" presId="urn:microsoft.com/office/officeart/2005/8/layout/vList2"/>
    <dgm:cxn modelId="{BB777FDF-B221-4A33-BEEB-33B3DCA313BD}" type="presParOf" srcId="{D1EAFE6A-65C4-4CC7-B448-479F65E02F38}" destId="{AC923A22-17CF-435D-88BB-9A54C9E51C5B}" srcOrd="0" destOrd="0" presId="urn:microsoft.com/office/officeart/2005/8/layout/vList2"/>
    <dgm:cxn modelId="{4C6AF5D4-905D-42BE-8FB5-69ED0B03D2E7}" type="presParOf" srcId="{D1EAFE6A-65C4-4CC7-B448-479F65E02F38}" destId="{C1FBE242-1070-471A-A44B-6CE3964188B4}" srcOrd="1" destOrd="0" presId="urn:microsoft.com/office/officeart/2005/8/layout/vList2"/>
    <dgm:cxn modelId="{9B205CD2-AC08-4EAD-96C1-F9093A0261D7}" type="presParOf" srcId="{D1EAFE6A-65C4-4CC7-B448-479F65E02F38}" destId="{2848772E-4123-42FA-8CD6-25BE3D5D6EE1}" srcOrd="2" destOrd="0" presId="urn:microsoft.com/office/officeart/2005/8/layout/vList2"/>
    <dgm:cxn modelId="{8D6EF55C-7F49-4716-9591-51BE8A074C45}" type="presParOf" srcId="{D1EAFE6A-65C4-4CC7-B448-479F65E02F38}" destId="{65D85CF0-23FB-43AD-809C-CEE2C0BE0DC3}" srcOrd="3" destOrd="0" presId="urn:microsoft.com/office/officeart/2005/8/layout/vList2"/>
    <dgm:cxn modelId="{AB7C01F2-2514-4F3B-A5B2-44CB51FB670C}" type="presParOf" srcId="{D1EAFE6A-65C4-4CC7-B448-479F65E02F38}" destId="{503D2FAD-1793-4892-B7CB-9B6B9B390420}" srcOrd="4" destOrd="0" presId="urn:microsoft.com/office/officeart/2005/8/layout/vList2"/>
    <dgm:cxn modelId="{83B03BEC-ACFF-43CD-8EDD-19ED95A067ED}" type="presParOf" srcId="{D1EAFE6A-65C4-4CC7-B448-479F65E02F38}" destId="{A754128A-3A63-48F3-8F59-D38AB723FBE4}" srcOrd="5" destOrd="0" presId="urn:microsoft.com/office/officeart/2005/8/layout/vList2"/>
    <dgm:cxn modelId="{D48D651A-313E-486B-9666-3793F31B3337}" type="presParOf" srcId="{D1EAFE6A-65C4-4CC7-B448-479F65E02F38}" destId="{9584280A-371E-434C-A94D-CA7D5B90C060}" srcOrd="6" destOrd="0" presId="urn:microsoft.com/office/officeart/2005/8/layout/vList2"/>
    <dgm:cxn modelId="{D98C53DB-E9B5-494F-9837-024F5D8D7327}" type="presParOf" srcId="{D1EAFE6A-65C4-4CC7-B448-479F65E02F38}" destId="{AEC3217A-6D4E-4AAB-B9DE-22523256FA5A}" srcOrd="7" destOrd="0" presId="urn:microsoft.com/office/officeart/2005/8/layout/vList2"/>
    <dgm:cxn modelId="{012A2B58-B3EB-457D-B874-71272744377E}" type="presParOf" srcId="{D1EAFE6A-65C4-4CC7-B448-479F65E02F38}" destId="{D1BB68F3-8EB6-4A89-90C3-2B984298CA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B2C94-8049-4D71-8FC7-9FC2B2FD0067}">
      <dsp:nvSpPr>
        <dsp:cNvPr id="0" name=""/>
        <dsp:cNvSpPr/>
      </dsp:nvSpPr>
      <dsp:spPr>
        <a:xfrm>
          <a:off x="0" y="66240"/>
          <a:ext cx="3826768" cy="870480"/>
        </a:xfrm>
        <a:prstGeom prst="roundRect">
          <a:avLst/>
        </a:prstGeom>
        <a:solidFill>
          <a:schemeClr val="bg2">
            <a:lumMod val="2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Causa</a:t>
          </a:r>
          <a:endParaRPr lang="es-ES" sz="3100" kern="1200" dirty="0"/>
        </a:p>
      </dsp:txBody>
      <dsp:txXfrm>
        <a:off x="42493" y="108733"/>
        <a:ext cx="3741782" cy="785494"/>
      </dsp:txXfrm>
    </dsp:sp>
    <dsp:sp modelId="{34ADB8DA-A46B-4EEF-BD64-6ED093B57E9B}">
      <dsp:nvSpPr>
        <dsp:cNvPr id="0" name=""/>
        <dsp:cNvSpPr/>
      </dsp:nvSpPr>
      <dsp:spPr>
        <a:xfrm>
          <a:off x="0" y="936721"/>
          <a:ext cx="3826768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0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Diagramas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Diagramas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Más de un diagrama por ejercicio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BO" sz="2400" kern="1200" dirty="0" smtClean="0"/>
            <a:t>Elaboración manual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BO" sz="2400" kern="1200" dirty="0" smtClean="0"/>
            <a:t>Errores se ven la siguiente clase</a:t>
          </a:r>
        </a:p>
      </dsp:txBody>
      <dsp:txXfrm>
        <a:off x="0" y="936721"/>
        <a:ext cx="3826768" cy="346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B2C94-8049-4D71-8FC7-9FC2B2FD0067}">
      <dsp:nvSpPr>
        <dsp:cNvPr id="0" name=""/>
        <dsp:cNvSpPr/>
      </dsp:nvSpPr>
      <dsp:spPr>
        <a:xfrm>
          <a:off x="0" y="66240"/>
          <a:ext cx="3826768" cy="870480"/>
        </a:xfrm>
        <a:prstGeom prst="roundRect">
          <a:avLst/>
        </a:prstGeom>
        <a:solidFill>
          <a:srgbClr val="C00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Efecto</a:t>
          </a:r>
          <a:endParaRPr lang="es-ES" sz="3100" kern="1200" dirty="0"/>
        </a:p>
      </dsp:txBody>
      <dsp:txXfrm>
        <a:off x="42493" y="108733"/>
        <a:ext cx="3741782" cy="785494"/>
      </dsp:txXfrm>
    </dsp:sp>
    <dsp:sp modelId="{34ADB8DA-A46B-4EEF-BD64-6ED093B57E9B}">
      <dsp:nvSpPr>
        <dsp:cNvPr id="0" name=""/>
        <dsp:cNvSpPr/>
      </dsp:nvSpPr>
      <dsp:spPr>
        <a:xfrm>
          <a:off x="0" y="936721"/>
          <a:ext cx="3826768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0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Incrementa el tiempo.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Resolución mecánica.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No se ve claramente interacción CPU-RAM.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smtClean="0"/>
            <a:t>Errores.</a:t>
          </a:r>
          <a:endParaRPr lang="es-E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Dificulta </a:t>
          </a:r>
          <a:r>
            <a:rPr lang="es-BO" sz="2400" kern="1200" dirty="0" smtClean="0"/>
            <a:t> el auto-aprendizaje.</a:t>
          </a:r>
          <a:endParaRPr lang="es-ES" sz="2400" kern="1200" dirty="0"/>
        </a:p>
      </dsp:txBody>
      <dsp:txXfrm>
        <a:off x="0" y="936721"/>
        <a:ext cx="3826768" cy="3465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B2C94-8049-4D71-8FC7-9FC2B2FD0067}">
      <dsp:nvSpPr>
        <dsp:cNvPr id="0" name=""/>
        <dsp:cNvSpPr/>
      </dsp:nvSpPr>
      <dsp:spPr>
        <a:xfrm>
          <a:off x="0" y="69255"/>
          <a:ext cx="3826768" cy="870480"/>
        </a:xfrm>
        <a:prstGeom prst="roundRect">
          <a:avLst/>
        </a:prstGeom>
        <a:solidFill>
          <a:schemeClr val="bg2">
            <a:lumMod val="2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Causa</a:t>
          </a:r>
          <a:endParaRPr lang="es-ES" sz="3100" kern="1200" dirty="0"/>
        </a:p>
      </dsp:txBody>
      <dsp:txXfrm>
        <a:off x="42493" y="111748"/>
        <a:ext cx="3741782" cy="785494"/>
      </dsp:txXfrm>
    </dsp:sp>
    <dsp:sp modelId="{34ADB8DA-A46B-4EEF-BD64-6ED093B57E9B}">
      <dsp:nvSpPr>
        <dsp:cNvPr id="0" name=""/>
        <dsp:cNvSpPr/>
      </dsp:nvSpPr>
      <dsp:spPr>
        <a:xfrm>
          <a:off x="0" y="1002962"/>
          <a:ext cx="3826768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0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Simuladores poco  intuitivos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Simuladores realizan todo el trabajo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Tutorial estático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Una sola arquitectura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sz="2400" kern="1200" dirty="0"/>
        </a:p>
      </dsp:txBody>
      <dsp:txXfrm>
        <a:off x="0" y="1002962"/>
        <a:ext cx="3826768" cy="3465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B2C94-8049-4D71-8FC7-9FC2B2FD0067}">
      <dsp:nvSpPr>
        <dsp:cNvPr id="0" name=""/>
        <dsp:cNvSpPr/>
      </dsp:nvSpPr>
      <dsp:spPr>
        <a:xfrm>
          <a:off x="0" y="72009"/>
          <a:ext cx="3826768" cy="871194"/>
        </a:xfrm>
        <a:prstGeom prst="roundRect">
          <a:avLst/>
        </a:prstGeom>
        <a:solidFill>
          <a:srgbClr val="C00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Efecto</a:t>
          </a:r>
          <a:endParaRPr lang="es-ES" sz="3100" kern="1200" dirty="0"/>
        </a:p>
      </dsp:txBody>
      <dsp:txXfrm>
        <a:off x="42528" y="114537"/>
        <a:ext cx="3741712" cy="786138"/>
      </dsp:txXfrm>
    </dsp:sp>
    <dsp:sp modelId="{34ADB8DA-A46B-4EEF-BD64-6ED093B57E9B}">
      <dsp:nvSpPr>
        <dsp:cNvPr id="0" name=""/>
        <dsp:cNvSpPr/>
      </dsp:nvSpPr>
      <dsp:spPr>
        <a:xfrm>
          <a:off x="0" y="1009213"/>
          <a:ext cx="3826768" cy="3167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0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Dificultan proceso de autoaprendizaje.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Estudiante en estado pasivo.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No ejercicios propios.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/>
            <a:t>No satisfacen las necesidades.</a:t>
          </a:r>
          <a:endParaRPr lang="es-ES" sz="2400" kern="1200" dirty="0"/>
        </a:p>
      </dsp:txBody>
      <dsp:txXfrm>
        <a:off x="0" y="1009213"/>
        <a:ext cx="3826768" cy="3167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23A22-17CF-435D-88BB-9A54C9E51C5B}">
      <dsp:nvSpPr>
        <dsp:cNvPr id="0" name=""/>
        <dsp:cNvSpPr/>
      </dsp:nvSpPr>
      <dsp:spPr>
        <a:xfrm>
          <a:off x="0" y="196154"/>
          <a:ext cx="6792416" cy="984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400" kern="1200" dirty="0" smtClean="0"/>
            <a:t>Componentes de arquitectura.</a:t>
          </a:r>
          <a:endParaRPr lang="es-ES" sz="3400" kern="1200" dirty="0"/>
        </a:p>
      </dsp:txBody>
      <dsp:txXfrm>
        <a:off x="48062" y="244216"/>
        <a:ext cx="6696292" cy="888431"/>
      </dsp:txXfrm>
    </dsp:sp>
    <dsp:sp modelId="{2848772E-4123-42FA-8CD6-25BE3D5D6EE1}">
      <dsp:nvSpPr>
        <dsp:cNvPr id="0" name=""/>
        <dsp:cNvSpPr/>
      </dsp:nvSpPr>
      <dsp:spPr>
        <a:xfrm>
          <a:off x="0" y="1278629"/>
          <a:ext cx="6792416" cy="984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400" kern="1200" dirty="0" smtClean="0"/>
            <a:t>Módulo en binario.</a:t>
          </a:r>
          <a:endParaRPr lang="es-ES" sz="3400" kern="1200" dirty="0"/>
        </a:p>
      </dsp:txBody>
      <dsp:txXfrm>
        <a:off x="48062" y="1326691"/>
        <a:ext cx="6696292" cy="888431"/>
      </dsp:txXfrm>
    </dsp:sp>
    <dsp:sp modelId="{503D2FAD-1793-4892-B7CB-9B6B9B390420}">
      <dsp:nvSpPr>
        <dsp:cNvPr id="0" name=""/>
        <dsp:cNvSpPr/>
      </dsp:nvSpPr>
      <dsp:spPr>
        <a:xfrm>
          <a:off x="0" y="2361104"/>
          <a:ext cx="6792416" cy="984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400" kern="1200" dirty="0" smtClean="0"/>
            <a:t>Módulo en hexadecimal.</a:t>
          </a:r>
          <a:endParaRPr lang="es-ES" sz="3400" kern="1200" dirty="0"/>
        </a:p>
      </dsp:txBody>
      <dsp:txXfrm>
        <a:off x="48062" y="2409166"/>
        <a:ext cx="6696292" cy="888431"/>
      </dsp:txXfrm>
    </dsp:sp>
    <dsp:sp modelId="{9584280A-371E-434C-A94D-CA7D5B90C060}">
      <dsp:nvSpPr>
        <dsp:cNvPr id="0" name=""/>
        <dsp:cNvSpPr/>
      </dsp:nvSpPr>
      <dsp:spPr>
        <a:xfrm>
          <a:off x="0" y="3443579"/>
          <a:ext cx="6792416" cy="984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400" kern="1200" smtClean="0"/>
            <a:t>Módulo en ensamblador.</a:t>
          </a:r>
          <a:endParaRPr lang="es-BO" sz="3400" kern="1200" dirty="0" smtClean="0"/>
        </a:p>
      </dsp:txBody>
      <dsp:txXfrm>
        <a:off x="48062" y="3491641"/>
        <a:ext cx="6696292" cy="888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23A22-17CF-435D-88BB-9A54C9E51C5B}">
      <dsp:nvSpPr>
        <dsp:cNvPr id="0" name=""/>
        <dsp:cNvSpPr/>
      </dsp:nvSpPr>
      <dsp:spPr>
        <a:xfrm>
          <a:off x="0" y="610541"/>
          <a:ext cx="6984776" cy="955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300" kern="1200" dirty="0" smtClean="0"/>
            <a:t>Arquitectura de Computadoras.</a:t>
          </a:r>
          <a:endParaRPr lang="es-ES" sz="3300" kern="1200" dirty="0"/>
        </a:p>
      </dsp:txBody>
      <dsp:txXfrm>
        <a:off x="46648" y="657189"/>
        <a:ext cx="6891480" cy="862301"/>
      </dsp:txXfrm>
    </dsp:sp>
    <dsp:sp modelId="{2848772E-4123-42FA-8CD6-25BE3D5D6EE1}">
      <dsp:nvSpPr>
        <dsp:cNvPr id="0" name=""/>
        <dsp:cNvSpPr/>
      </dsp:nvSpPr>
      <dsp:spPr>
        <a:xfrm>
          <a:off x="0" y="1661178"/>
          <a:ext cx="6984776" cy="955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300" kern="1200" dirty="0" smtClean="0"/>
            <a:t>Software educativo.</a:t>
          </a:r>
          <a:endParaRPr lang="es-ES" sz="3300" kern="1200" dirty="0"/>
        </a:p>
      </dsp:txBody>
      <dsp:txXfrm>
        <a:off x="46648" y="1707826"/>
        <a:ext cx="6891480" cy="862301"/>
      </dsp:txXfrm>
    </dsp:sp>
    <dsp:sp modelId="{503D2FAD-1793-4892-B7CB-9B6B9B390420}">
      <dsp:nvSpPr>
        <dsp:cNvPr id="0" name=""/>
        <dsp:cNvSpPr/>
      </dsp:nvSpPr>
      <dsp:spPr>
        <a:xfrm>
          <a:off x="0" y="2711816"/>
          <a:ext cx="6984776" cy="955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300" kern="1200" dirty="0" smtClean="0"/>
            <a:t>Metodologías de desarrollo.</a:t>
          </a:r>
          <a:endParaRPr lang="es-ES" sz="3300" kern="1200" dirty="0"/>
        </a:p>
      </dsp:txBody>
      <dsp:txXfrm>
        <a:off x="46648" y="2758464"/>
        <a:ext cx="6891480" cy="862301"/>
      </dsp:txXfrm>
    </dsp:sp>
    <dsp:sp modelId="{9584280A-371E-434C-A94D-CA7D5B90C060}">
      <dsp:nvSpPr>
        <dsp:cNvPr id="0" name=""/>
        <dsp:cNvSpPr/>
      </dsp:nvSpPr>
      <dsp:spPr>
        <a:xfrm>
          <a:off x="0" y="3762453"/>
          <a:ext cx="6984776" cy="955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300" kern="1200" dirty="0" smtClean="0"/>
            <a:t>Tecnologías de desarrollo.</a:t>
          </a:r>
        </a:p>
      </dsp:txBody>
      <dsp:txXfrm>
        <a:off x="46648" y="3809101"/>
        <a:ext cx="6891480" cy="8623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23A22-17CF-435D-88BB-9A54C9E51C5B}">
      <dsp:nvSpPr>
        <dsp:cNvPr id="0" name=""/>
        <dsp:cNvSpPr/>
      </dsp:nvSpPr>
      <dsp:spPr>
        <a:xfrm>
          <a:off x="0" y="67655"/>
          <a:ext cx="6480720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000" kern="1200" smtClean="0"/>
            <a:t>Arreglos de interfaz.</a:t>
          </a:r>
          <a:endParaRPr lang="es-ES" sz="3000" kern="1200" dirty="0"/>
        </a:p>
      </dsp:txBody>
      <dsp:txXfrm>
        <a:off x="42408" y="110063"/>
        <a:ext cx="6395904" cy="783909"/>
      </dsp:txXfrm>
    </dsp:sp>
    <dsp:sp modelId="{2848772E-4123-42FA-8CD6-25BE3D5D6EE1}">
      <dsp:nvSpPr>
        <dsp:cNvPr id="0" name=""/>
        <dsp:cNvSpPr/>
      </dsp:nvSpPr>
      <dsp:spPr>
        <a:xfrm>
          <a:off x="0" y="1022780"/>
          <a:ext cx="6480720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Cuentas de usuario.</a:t>
          </a:r>
          <a:endParaRPr lang="es-ES" sz="3000" kern="1200" dirty="0"/>
        </a:p>
      </dsp:txBody>
      <dsp:txXfrm>
        <a:off x="42408" y="1065188"/>
        <a:ext cx="6395904" cy="783909"/>
      </dsp:txXfrm>
    </dsp:sp>
    <dsp:sp modelId="{503D2FAD-1793-4892-B7CB-9B6B9B390420}">
      <dsp:nvSpPr>
        <dsp:cNvPr id="0" name=""/>
        <dsp:cNvSpPr/>
      </dsp:nvSpPr>
      <dsp:spPr>
        <a:xfrm>
          <a:off x="0" y="1977905"/>
          <a:ext cx="6480720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000" kern="1200" dirty="0" smtClean="0"/>
            <a:t>Guardado de ejercicios.</a:t>
          </a:r>
          <a:endParaRPr lang="es-ES" sz="3000" kern="1200" dirty="0"/>
        </a:p>
      </dsp:txBody>
      <dsp:txXfrm>
        <a:off x="42408" y="2020313"/>
        <a:ext cx="6395904" cy="783909"/>
      </dsp:txXfrm>
    </dsp:sp>
    <dsp:sp modelId="{9584280A-371E-434C-A94D-CA7D5B90C060}">
      <dsp:nvSpPr>
        <dsp:cNvPr id="0" name=""/>
        <dsp:cNvSpPr/>
      </dsp:nvSpPr>
      <dsp:spPr>
        <a:xfrm>
          <a:off x="0" y="2933030"/>
          <a:ext cx="6480720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000" kern="1200" dirty="0" smtClean="0"/>
            <a:t>Puntuaciones.</a:t>
          </a:r>
        </a:p>
      </dsp:txBody>
      <dsp:txXfrm>
        <a:off x="42408" y="2975438"/>
        <a:ext cx="6395904" cy="783909"/>
      </dsp:txXfrm>
    </dsp:sp>
    <dsp:sp modelId="{D1BB68F3-8EB6-4A89-90C3-2B984298CA31}">
      <dsp:nvSpPr>
        <dsp:cNvPr id="0" name=""/>
        <dsp:cNvSpPr/>
      </dsp:nvSpPr>
      <dsp:spPr>
        <a:xfrm>
          <a:off x="0" y="3888155"/>
          <a:ext cx="6480720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3000" kern="1200" dirty="0" smtClean="0"/>
            <a:t>Refactorización de código.</a:t>
          </a:r>
        </a:p>
      </dsp:txBody>
      <dsp:txXfrm>
        <a:off x="42408" y="3930563"/>
        <a:ext cx="6395904" cy="78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DAD8B-7596-4D0C-A264-4665760EDFF9}" type="datetimeFigureOut">
              <a:rPr lang="es-ES" smtClean="0"/>
              <a:t>19/09/2015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2240C-4B32-44F2-BC50-E57930ECA2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33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240C-4B32-44F2-BC50-E57930ECA28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06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9FF157-AA5F-4351-9916-79093B81A11E}" type="datetimeFigureOut">
              <a:rPr lang="es-ES" smtClean="0"/>
              <a:pPr/>
              <a:t>19/09/2015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63015" y="3399439"/>
            <a:ext cx="7772400" cy="1037673"/>
          </a:xfrm>
        </p:spPr>
        <p:txBody>
          <a:bodyPr>
            <a:noAutofit/>
          </a:bodyPr>
          <a:lstStyle/>
          <a:p>
            <a:pPr algn="ctr"/>
            <a:r>
              <a:rPr lang="es-ES" sz="3000" dirty="0" smtClean="0"/>
              <a:t>Herramienta interactiva de apoyo al PEA del ciclo de instrucción del procesador</a:t>
            </a:r>
            <a:endParaRPr lang="es-ES" sz="3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8032" y="4677568"/>
            <a:ext cx="7772400" cy="1703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BO" sz="1800" b="1" i="1" dirty="0" smtClean="0"/>
              <a:t>Proyecto </a:t>
            </a:r>
            <a:r>
              <a:rPr lang="es-BO" sz="1800" b="1" i="1" dirty="0"/>
              <a:t>de Grado de Licenciatura en Ingeniería de </a:t>
            </a:r>
            <a:r>
              <a:rPr lang="es-BO" sz="1800" b="1" i="1" dirty="0" smtClean="0"/>
              <a:t>Sistemas</a:t>
            </a:r>
          </a:p>
          <a:p>
            <a:pPr>
              <a:lnSpc>
                <a:spcPct val="150000"/>
              </a:lnSpc>
            </a:pPr>
            <a:endParaRPr lang="es-ES" sz="1800" b="1" dirty="0" smtClean="0"/>
          </a:p>
          <a:p>
            <a:pPr algn="ctr">
              <a:lnSpc>
                <a:spcPct val="150000"/>
              </a:lnSpc>
            </a:pPr>
            <a:r>
              <a:rPr lang="es-ES" sz="2800" b="1" dirty="0" smtClean="0"/>
              <a:t>Paolo </a:t>
            </a:r>
            <a:r>
              <a:rPr lang="es-ES" sz="2800" b="1" dirty="0" err="1" smtClean="0"/>
              <a:t>Adrian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Fernandez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Roman</a:t>
            </a:r>
            <a:endParaRPr lang="es-ES" sz="2800" b="1" dirty="0" smtClean="0"/>
          </a:p>
          <a:p>
            <a:pPr>
              <a:lnSpc>
                <a:spcPct val="150000"/>
              </a:lnSpc>
            </a:pPr>
            <a:endParaRPr lang="es-ES" dirty="0" smtClean="0"/>
          </a:p>
        </p:txBody>
      </p:sp>
      <p:pic>
        <p:nvPicPr>
          <p:cNvPr id="5" name="4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099314"/>
            <a:ext cx="1609725" cy="218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88032" y="332656"/>
            <a:ext cx="7772400" cy="648072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B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Católica Boliviana “San Pablo</a:t>
            </a:r>
            <a:r>
              <a:rPr lang="es-BO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s-BO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Situación Problemática</a:t>
            </a:r>
            <a:endParaRPr lang="es-ES" dirty="0"/>
          </a:p>
        </p:txBody>
      </p:sp>
      <p:sp>
        <p:nvSpPr>
          <p:cNvPr id="7" name="6 Cerrar llave"/>
          <p:cNvSpPr/>
          <p:nvPr/>
        </p:nvSpPr>
        <p:spPr>
          <a:xfrm>
            <a:off x="4499992" y="2420888"/>
            <a:ext cx="288032" cy="345638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231949"/>
              </p:ext>
            </p:extLst>
          </p:nvPr>
        </p:nvGraphicFramePr>
        <p:xfrm>
          <a:off x="518864" y="1481138"/>
          <a:ext cx="3826768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64799"/>
              </p:ext>
            </p:extLst>
          </p:nvPr>
        </p:nvGraphicFramePr>
        <p:xfrm>
          <a:off x="4777680" y="1484784"/>
          <a:ext cx="3826768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97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 numCol="2">
            <a:normAutofit fontScale="77500" lnSpcReduction="20000"/>
          </a:bodyPr>
          <a:lstStyle/>
          <a:p>
            <a:pPr marL="109728" lvl="0" indent="0" algn="ctr">
              <a:lnSpc>
                <a:spcPct val="170000"/>
              </a:lnSpc>
              <a:buNone/>
            </a:pPr>
            <a:r>
              <a:rPr lang="es-ES" sz="3500" b="1" dirty="0">
                <a:solidFill>
                  <a:schemeClr val="bg2">
                    <a:lumMod val="25000"/>
                  </a:schemeClr>
                </a:solidFill>
              </a:rPr>
              <a:t>Causa</a:t>
            </a:r>
            <a:endParaRPr lang="es-ES" sz="35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lnSpc>
                <a:spcPct val="170000"/>
              </a:lnSpc>
            </a:pPr>
            <a:r>
              <a:rPr lang="es-ES" dirty="0" smtClean="0"/>
              <a:t>Simuladores poco  intuitivos</a:t>
            </a:r>
          </a:p>
          <a:p>
            <a:pPr lvl="0">
              <a:lnSpc>
                <a:spcPct val="170000"/>
              </a:lnSpc>
            </a:pPr>
            <a:r>
              <a:rPr lang="es-ES" dirty="0" smtClean="0"/>
              <a:t>Simuladores realizan todo el trabajo</a:t>
            </a:r>
          </a:p>
          <a:p>
            <a:pPr lvl="0">
              <a:lnSpc>
                <a:spcPct val="170000"/>
              </a:lnSpc>
            </a:pPr>
            <a:r>
              <a:rPr lang="es-ES" dirty="0" smtClean="0"/>
              <a:t>Tutorial estático</a:t>
            </a:r>
          </a:p>
          <a:p>
            <a:pPr>
              <a:lnSpc>
                <a:spcPct val="170000"/>
              </a:lnSpc>
            </a:pPr>
            <a:r>
              <a:rPr lang="es-ES" dirty="0" smtClean="0"/>
              <a:t>Una sola arquitectura</a:t>
            </a:r>
          </a:p>
          <a:p>
            <a:pPr>
              <a:lnSpc>
                <a:spcPct val="170000"/>
              </a:lnSpc>
            </a:pPr>
            <a:endParaRPr lang="es-ES" dirty="0" smtClean="0"/>
          </a:p>
          <a:p>
            <a:pPr marL="109728" indent="0" algn="ctr">
              <a:lnSpc>
                <a:spcPct val="170000"/>
              </a:lnSpc>
              <a:buNone/>
            </a:pPr>
            <a:r>
              <a:rPr lang="es-BO" sz="3500" b="1" dirty="0" smtClean="0">
                <a:solidFill>
                  <a:srgbClr val="C00000"/>
                </a:solidFill>
              </a:rPr>
              <a:t>Efecto</a:t>
            </a:r>
            <a:endParaRPr lang="es-ES" sz="3500" dirty="0">
              <a:solidFill>
                <a:srgbClr val="C0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s-ES" dirty="0" smtClean="0"/>
              <a:t>Dificultan </a:t>
            </a:r>
            <a:r>
              <a:rPr lang="es-ES" dirty="0"/>
              <a:t>proceso de autoaprendizaje.</a:t>
            </a:r>
            <a:endParaRPr lang="es-ES" dirty="0" smtClean="0"/>
          </a:p>
          <a:p>
            <a:pPr marL="109728" indent="0">
              <a:lnSpc>
                <a:spcPct val="170000"/>
              </a:lnSpc>
              <a:buNone/>
            </a:pPr>
            <a:r>
              <a:rPr lang="es-ES" dirty="0" smtClean="0"/>
              <a:t>Estudiante </a:t>
            </a:r>
            <a:r>
              <a:rPr lang="es-ES" dirty="0"/>
              <a:t>en estado </a:t>
            </a:r>
            <a:r>
              <a:rPr lang="es-ES" dirty="0" smtClean="0"/>
              <a:t>pasivo.</a:t>
            </a:r>
          </a:p>
          <a:p>
            <a:pPr marL="109728" indent="0">
              <a:lnSpc>
                <a:spcPct val="170000"/>
              </a:lnSpc>
              <a:buNone/>
            </a:pPr>
            <a:endParaRPr lang="es-ES" dirty="0" smtClean="0"/>
          </a:p>
          <a:p>
            <a:pPr marL="109728" indent="0">
              <a:lnSpc>
                <a:spcPct val="170000"/>
              </a:lnSpc>
              <a:buNone/>
            </a:pPr>
            <a:r>
              <a:rPr lang="es-ES" dirty="0" smtClean="0"/>
              <a:t>No </a:t>
            </a:r>
            <a:r>
              <a:rPr lang="es-ES" dirty="0" smtClean="0"/>
              <a:t>ejercicios </a:t>
            </a:r>
            <a:r>
              <a:rPr lang="es-ES" dirty="0"/>
              <a:t>propios</a:t>
            </a:r>
            <a:r>
              <a:rPr lang="es-ES" dirty="0" smtClean="0"/>
              <a:t>.</a:t>
            </a:r>
          </a:p>
          <a:p>
            <a:pPr marL="109728" indent="0">
              <a:lnSpc>
                <a:spcPct val="170000"/>
              </a:lnSpc>
              <a:buNone/>
            </a:pPr>
            <a:r>
              <a:rPr lang="es-ES" dirty="0" smtClean="0"/>
              <a:t>No satisfacer </a:t>
            </a:r>
            <a:r>
              <a:rPr lang="es-ES" dirty="0"/>
              <a:t>las necesidades.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Situación Problemática</a:t>
            </a:r>
            <a:endParaRPr lang="es-ES" dirty="0"/>
          </a:p>
        </p:txBody>
      </p:sp>
      <p:sp>
        <p:nvSpPr>
          <p:cNvPr id="4" name="3 Cerrar llave"/>
          <p:cNvSpPr/>
          <p:nvPr/>
        </p:nvSpPr>
        <p:spPr>
          <a:xfrm>
            <a:off x="4283968" y="2276872"/>
            <a:ext cx="288032" cy="345638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 numCol="2">
            <a:normAutofit/>
          </a:bodyPr>
          <a:lstStyle/>
          <a:p>
            <a:pPr marL="109728" lvl="0" indent="0" algn="ctr">
              <a:lnSpc>
                <a:spcPct val="170000"/>
              </a:lnSpc>
              <a:buNone/>
            </a:pPr>
            <a:r>
              <a:rPr lang="es-ES" sz="35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Situación Problemática</a:t>
            </a:r>
            <a:endParaRPr lang="es-ES" dirty="0"/>
          </a:p>
        </p:txBody>
      </p:sp>
      <p:sp>
        <p:nvSpPr>
          <p:cNvPr id="4" name="3 Cerrar llave"/>
          <p:cNvSpPr/>
          <p:nvPr/>
        </p:nvSpPr>
        <p:spPr>
          <a:xfrm>
            <a:off x="4499992" y="2492896"/>
            <a:ext cx="288032" cy="32403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717334"/>
              </p:ext>
            </p:extLst>
          </p:nvPr>
        </p:nvGraphicFramePr>
        <p:xfrm>
          <a:off x="518864" y="1481138"/>
          <a:ext cx="3826768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092536"/>
              </p:ext>
            </p:extLst>
          </p:nvPr>
        </p:nvGraphicFramePr>
        <p:xfrm>
          <a:off x="4777680" y="1484784"/>
          <a:ext cx="3826768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038232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260648"/>
            <a:ext cx="8229600" cy="1143000"/>
          </a:xfrm>
        </p:spPr>
        <p:txBody>
          <a:bodyPr/>
          <a:lstStyle/>
          <a:p>
            <a:r>
              <a:rPr lang="es-BO" dirty="0" smtClean="0"/>
              <a:t>Formulación del Problema</a:t>
            </a:r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endParaRPr lang="es-E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BO" sz="2800" dirty="0" smtClean="0">
                <a:solidFill>
                  <a:schemeClr val="bg2">
                    <a:lumMod val="25000"/>
                  </a:schemeClr>
                </a:solidFill>
              </a:rPr>
              <a:t>La elaboración manual de los diagramas y las limitaciones conceptuales y técnicas de las herramientas aplicadas</a:t>
            </a:r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800" u="sng" dirty="0" smtClean="0"/>
              <a:t>al proceso de enseñanza-aprendizaje del ciclo de instrucción del procesador</a:t>
            </a:r>
            <a:r>
              <a:rPr lang="es-ES" sz="2800" dirty="0" smtClean="0"/>
              <a:t>, </a:t>
            </a:r>
            <a:r>
              <a:rPr lang="es-BO" sz="2800" dirty="0" smtClean="0">
                <a:solidFill>
                  <a:srgbClr val="C00000"/>
                </a:solidFill>
              </a:rPr>
              <a:t>dificultan el proceso de autoaprendizaje respecto a la dependencia entre las prestaciones del procesador y su diseño arquitectónico</a:t>
            </a:r>
            <a:r>
              <a:rPr lang="es-ES" sz="2800" dirty="0" smtClean="0">
                <a:solidFill>
                  <a:srgbClr val="C00000"/>
                </a:solidFill>
              </a:rPr>
              <a:t>.</a:t>
            </a:r>
          </a:p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2987824" y="4365104"/>
            <a:ext cx="5937059" cy="2210544"/>
            <a:chOff x="1047716" y="2701776"/>
            <a:chExt cx="5937059" cy="2210544"/>
          </a:xfrm>
        </p:grpSpPr>
        <p:sp>
          <p:nvSpPr>
            <p:cNvPr id="13" name="12 Rectángulo redondeado"/>
            <p:cNvSpPr/>
            <p:nvPr/>
          </p:nvSpPr>
          <p:spPr>
            <a:xfrm>
              <a:off x="1047716" y="2701776"/>
              <a:ext cx="5937059" cy="2210544"/>
            </a:xfrm>
            <a:prstGeom prst="roundRect">
              <a:avLst>
                <a:gd name="adj" fmla="val 10000"/>
              </a:avLst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3636636" y="2766521"/>
              <a:ext cx="3322999" cy="2081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1900" kern="1200" dirty="0" smtClean="0">
                  <a:solidFill>
                    <a:schemeClr val="bg1"/>
                  </a:solidFill>
                </a:rPr>
                <a:t>dificultan el proceso de autoaprendizaje respecto a la dependencia entre las prestaciones del procesador y su diseño arquitectónico</a:t>
              </a:r>
              <a:r>
                <a:rPr lang="es-ES" sz="1900" kern="1200" dirty="0" smtClean="0">
                  <a:solidFill>
                    <a:schemeClr val="bg1"/>
                  </a:solidFill>
                </a:rPr>
                <a:t>.</a:t>
              </a:r>
              <a:endParaRPr lang="es-ES" sz="1900" u="none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260648"/>
            <a:ext cx="8229600" cy="1143000"/>
          </a:xfrm>
        </p:spPr>
        <p:txBody>
          <a:bodyPr/>
          <a:lstStyle/>
          <a:p>
            <a:r>
              <a:rPr lang="es-BO" dirty="0" smtClean="0"/>
              <a:t>Formulación del Problema</a:t>
            </a:r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s-ES" dirty="0"/>
          </a:p>
        </p:txBody>
      </p:sp>
      <p:grpSp>
        <p:nvGrpSpPr>
          <p:cNvPr id="5" name="4 Grupo"/>
          <p:cNvGrpSpPr/>
          <p:nvPr/>
        </p:nvGrpSpPr>
        <p:grpSpPr>
          <a:xfrm>
            <a:off x="219117" y="1290464"/>
            <a:ext cx="5937059" cy="2210544"/>
            <a:chOff x="0" y="109488"/>
            <a:chExt cx="5937059" cy="2210544"/>
          </a:xfrm>
        </p:grpSpPr>
        <p:sp>
          <p:nvSpPr>
            <p:cNvPr id="6" name="5 Rectángulo redondeado"/>
            <p:cNvSpPr/>
            <p:nvPr/>
          </p:nvSpPr>
          <p:spPr>
            <a:xfrm>
              <a:off x="0" y="109488"/>
              <a:ext cx="5937059" cy="2210544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7" name="6 Rectángulo"/>
            <p:cNvSpPr/>
            <p:nvPr/>
          </p:nvSpPr>
          <p:spPr>
            <a:xfrm>
              <a:off x="64745" y="174233"/>
              <a:ext cx="3463647" cy="2081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1900" kern="1200" dirty="0" smtClean="0">
                  <a:solidFill>
                    <a:schemeClr val="bg1"/>
                  </a:solidFill>
                </a:rPr>
                <a:t>La elaboración manual de los diagramas y las limitaciones conceptuales y técnicas de las herramientas aplicadas</a:t>
              </a:r>
              <a:endParaRPr lang="es-ES" sz="19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699792" y="2636912"/>
            <a:ext cx="3236469" cy="2999184"/>
            <a:chOff x="3672413" y="792103"/>
            <a:chExt cx="3236469" cy="3184110"/>
          </a:xfrm>
        </p:grpSpPr>
        <p:sp>
          <p:nvSpPr>
            <p:cNvPr id="10" name="9 Flecha abajo"/>
            <p:cNvSpPr/>
            <p:nvPr/>
          </p:nvSpPr>
          <p:spPr>
            <a:xfrm>
              <a:off x="3672413" y="792103"/>
              <a:ext cx="3236469" cy="318411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lecha abajo 4"/>
            <p:cNvSpPr/>
            <p:nvPr/>
          </p:nvSpPr>
          <p:spPr>
            <a:xfrm>
              <a:off x="4400619" y="792103"/>
              <a:ext cx="1780057" cy="2396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u="none" kern="1200" dirty="0" smtClean="0">
                  <a:solidFill>
                    <a:schemeClr val="bg1"/>
                  </a:solidFill>
                </a:rPr>
                <a:t>al proceso de enseñanza-aprendizaje del ciclo de instrucción del procesador</a:t>
              </a:r>
              <a:endParaRPr lang="es-ES" sz="1900" u="none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61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4525963"/>
          </a:xfrm>
        </p:spPr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endParaRPr lang="es-E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s-ES" sz="2800" dirty="0" smtClean="0">
                <a:solidFill>
                  <a:schemeClr val="accent1">
                    <a:lumMod val="75000"/>
                  </a:schemeClr>
                </a:solidFill>
              </a:rPr>
              <a:t>Desarrollar una herramienta interactiva para el apoyo</a:t>
            </a:r>
            <a:r>
              <a:rPr lang="es-ES" sz="2800" dirty="0" smtClean="0"/>
              <a:t> </a:t>
            </a:r>
            <a:r>
              <a:rPr lang="es-ES" sz="2800" u="sng" dirty="0" smtClean="0"/>
              <a:t>al proceso de enseñanza-aprendizaje del ciclo de instrucción del procesador</a:t>
            </a:r>
            <a:r>
              <a:rPr lang="es-ES" sz="2800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B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B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223174" y="2513458"/>
            <a:ext cx="4577711" cy="1831084"/>
            <a:chOff x="7657" y="1640741"/>
            <a:chExt cx="4577711" cy="1831084"/>
          </a:xfrm>
        </p:grpSpPr>
        <p:sp>
          <p:nvSpPr>
            <p:cNvPr id="9" name="8 Cheurón"/>
            <p:cNvSpPr/>
            <p:nvPr/>
          </p:nvSpPr>
          <p:spPr>
            <a:xfrm>
              <a:off x="7657" y="1640741"/>
              <a:ext cx="4577711" cy="183108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urón 4"/>
            <p:cNvSpPr/>
            <p:nvPr/>
          </p:nvSpPr>
          <p:spPr>
            <a:xfrm>
              <a:off x="923199" y="1640741"/>
              <a:ext cx="2746627" cy="1831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 smtClean="0">
                  <a:solidFill>
                    <a:schemeClr val="bg1"/>
                  </a:solidFill>
                </a:rPr>
                <a:t>Desarrollar una herramienta interactiva para el apoyo</a:t>
              </a:r>
              <a:endParaRPr lang="es-ES" sz="2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4343115" y="2513458"/>
            <a:ext cx="4577711" cy="1831084"/>
            <a:chOff x="4127598" y="1640741"/>
            <a:chExt cx="4577711" cy="1831084"/>
          </a:xfrm>
        </p:grpSpPr>
        <p:sp>
          <p:nvSpPr>
            <p:cNvPr id="7" name="6 Cheurón"/>
            <p:cNvSpPr/>
            <p:nvPr/>
          </p:nvSpPr>
          <p:spPr>
            <a:xfrm>
              <a:off x="4127598" y="1640741"/>
              <a:ext cx="4577711" cy="1831084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urón 6"/>
            <p:cNvSpPr/>
            <p:nvPr/>
          </p:nvSpPr>
          <p:spPr>
            <a:xfrm>
              <a:off x="5043140" y="1640741"/>
              <a:ext cx="2746627" cy="1831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u="none" kern="1200" dirty="0" smtClean="0"/>
                <a:t>al proceso de enseñanza-aprendizaje del ciclo de instrucción del procesador.</a:t>
              </a:r>
              <a:endParaRPr lang="es-ES" sz="2000" u="none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smtClean="0"/>
              <a:t>Componentes de arquitectura.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Módulo en binario.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Módulo en hexadecimal.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Módulo en ensamblador.</a:t>
            </a:r>
          </a:p>
          <a:p>
            <a:pPr>
              <a:lnSpc>
                <a:spcPct val="200000"/>
              </a:lnSpc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marL="109728" indent="0">
              <a:buNone/>
            </a:pPr>
            <a:endParaRPr lang="es-BO" dirty="0" smtClean="0"/>
          </a:p>
          <a:p>
            <a:pPr marL="109728" indent="0">
              <a:buNone/>
            </a:pPr>
            <a:endParaRPr lang="es-B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012916018"/>
              </p:ext>
            </p:extLst>
          </p:nvPr>
        </p:nvGraphicFramePr>
        <p:xfrm>
          <a:off x="1187624" y="1340768"/>
          <a:ext cx="6792416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9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smtClean="0"/>
              <a:t>Arquitectura de Computadoras.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Software educativo.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Metodología de desarrollo de Software.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Tecnologías de desarrollo.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s-BO" dirty="0" smtClean="0"/>
              <a:t>MARCO TEÓRICO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 smtClean="0"/>
          </a:p>
          <a:p>
            <a:endParaRPr lang="es-B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s-BO" dirty="0" smtClean="0"/>
              <a:t>INTRODUCCIÓN</a:t>
            </a:r>
            <a:endParaRPr lang="es-ES" dirty="0"/>
          </a:p>
        </p:txBody>
      </p:sp>
      <p:pic>
        <p:nvPicPr>
          <p:cNvPr id="1029" name="Picture 5" descr="D:\Paolo\TallerDeGrado\Proyecto\Documentacion\imagenes presentacion\capacitacio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268760"/>
            <a:ext cx="3168351" cy="24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aolo\TallerDeGrado\Proyecto\Documentacion\imagenes presentacion\dispositiv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68760"/>
            <a:ext cx="3169100" cy="23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ás"/>
          <p:cNvSpPr/>
          <p:nvPr/>
        </p:nvSpPr>
        <p:spPr>
          <a:xfrm>
            <a:off x="4173652" y="2016718"/>
            <a:ext cx="813503" cy="908226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Igual que"/>
          <p:cNvSpPr/>
          <p:nvPr/>
        </p:nvSpPr>
        <p:spPr>
          <a:xfrm>
            <a:off x="4139952" y="3349662"/>
            <a:ext cx="863952" cy="647762"/>
          </a:xfrm>
          <a:prstGeom prst="mathEqua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031" name="Picture 7" descr="D:\Paolo\TallerDeGrado\Proyecto\Documentacion\imagenes presentacion\ensec3b1anz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37" y="3997424"/>
            <a:ext cx="4291993" cy="255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 smtClean="0"/>
          </a:p>
          <a:p>
            <a:endParaRPr lang="es-B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s-BO" dirty="0" smtClean="0"/>
              <a:t>MARCO TEÓRICO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415370345"/>
              </p:ext>
            </p:extLst>
          </p:nvPr>
        </p:nvGraphicFramePr>
        <p:xfrm>
          <a:off x="1115616" y="980728"/>
          <a:ext cx="698477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65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s-BO" b="1" dirty="0" smtClean="0"/>
              <a:t>Ciclo de instrucción</a:t>
            </a:r>
            <a:endParaRPr lang="es-ES" sz="1400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Depende de: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Formato de instrucción.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Arquitectura del CPU.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Código de operación.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Se divide en: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Ciclo de captación.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Ciclo de ejecución.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Arquitectura de Computadoras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s-BO" b="1" dirty="0" smtClean="0"/>
              <a:t>Arquitectura del Procesador</a:t>
            </a:r>
            <a:endParaRPr lang="es-BO" sz="1400" b="1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Tipos contemplados: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Basada en registros específicos.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Basada en registros de uso general.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Formato de instrucción.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Modos de direccionamiento: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Directo.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Indirecto.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Inmediato.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Arquitectura de Computadoras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s-BO" b="1" dirty="0" smtClean="0"/>
              <a:t>Interacción entre CPU y RAM.</a:t>
            </a:r>
            <a:endParaRPr lang="es-ES" sz="1400" dirty="0" smtClean="0"/>
          </a:p>
          <a:p>
            <a:pPr lvl="0">
              <a:lnSpc>
                <a:spcPct val="150000"/>
              </a:lnSpc>
            </a:pPr>
            <a:r>
              <a:rPr lang="es-BO" sz="2800" dirty="0" smtClean="0"/>
              <a:t>Por su posición en relación al CPU:</a:t>
            </a:r>
            <a:endParaRPr lang="es-ES" sz="2800" dirty="0" smtClean="0"/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Internos.</a:t>
            </a:r>
            <a:endParaRPr lang="es-ES" sz="2400" dirty="0" smtClean="0"/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Externos.</a:t>
            </a:r>
            <a:endParaRPr lang="es-ES" sz="2800" dirty="0" smtClean="0"/>
          </a:p>
          <a:p>
            <a:pPr lvl="0">
              <a:lnSpc>
                <a:spcPct val="150000"/>
              </a:lnSpc>
            </a:pPr>
            <a:r>
              <a:rPr lang="es-BO" sz="2800" dirty="0" smtClean="0"/>
              <a:t>Por el tipo de datos que transportan:</a:t>
            </a:r>
            <a:endParaRPr lang="es-ES" sz="2800" dirty="0" smtClean="0"/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Bus de direcciones.</a:t>
            </a:r>
            <a:endParaRPr lang="es-ES" sz="2400" dirty="0" smtClean="0"/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Bus de datos.</a:t>
            </a:r>
            <a:endParaRPr lang="es-ES" sz="2400" dirty="0" smtClean="0"/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Bus de control.</a:t>
            </a:r>
            <a:endParaRPr lang="es-ES" sz="2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Arquitectura de Computadoras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085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BO" dirty="0" smtClean="0"/>
              <a:t>Destinado a apoyar al PEA.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Características esenciales de los programas educativos:</a:t>
            </a:r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Finalidad didáctica. </a:t>
            </a:r>
            <a:endParaRPr lang="es-ES" sz="2400" dirty="0" smtClean="0"/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Utilizan el computador. </a:t>
            </a:r>
            <a:endParaRPr lang="es-ES" sz="2400" dirty="0" smtClean="0"/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Son interactivos. </a:t>
            </a:r>
            <a:endParaRPr lang="es-ES" sz="2400" dirty="0" smtClean="0"/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Individualizan el trabajo. </a:t>
            </a:r>
            <a:endParaRPr lang="es-ES" sz="2400" dirty="0" smtClean="0"/>
          </a:p>
          <a:p>
            <a:pPr lvl="1">
              <a:lnSpc>
                <a:spcPct val="150000"/>
              </a:lnSpc>
            </a:pPr>
            <a:r>
              <a:rPr lang="es-BO" sz="2400" dirty="0" smtClean="0"/>
              <a:t>Son fáciles de usar.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Software educativo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s-BO" b="1" dirty="0" smtClean="0"/>
              <a:t>Tipos de software didáctico</a:t>
            </a:r>
            <a:endParaRPr lang="es-BO" sz="1400" dirty="0" smtClean="0"/>
          </a:p>
          <a:p>
            <a:pPr>
              <a:lnSpc>
                <a:spcPct val="150000"/>
              </a:lnSpc>
            </a:pPr>
            <a:r>
              <a:rPr lang="es-BO" dirty="0" smtClean="0"/>
              <a:t>Programas tutoriales.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Bases de datos.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Simuladores.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Constructores.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Herramienta interactiva.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Depende del usuario.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Es versátil.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Puede ser una combinación de las anteriores.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Software educativo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s-ES" b="1" dirty="0" smtClean="0"/>
              <a:t>Definición</a:t>
            </a:r>
            <a:endParaRPr lang="es-ES" sz="1400" b="1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Metodología </a:t>
            </a:r>
            <a:r>
              <a:rPr lang="es-E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/>
              <a:t>Proceso de desarrollo detallado y completo.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Etapas comunes: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Captura de Requerimientos.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Análisis.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Diseño.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Implementación.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Experimentación.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Metodología de desarrollo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s-BO" b="1" dirty="0" smtClean="0"/>
              <a:t>Selección de metodología</a:t>
            </a:r>
            <a:endParaRPr lang="es-BO" sz="1400" b="1" dirty="0" smtClean="0"/>
          </a:p>
          <a:p>
            <a:pPr>
              <a:lnSpc>
                <a:spcPct val="150000"/>
              </a:lnSpc>
            </a:pPr>
            <a:r>
              <a:rPr lang="es-BO" dirty="0" smtClean="0"/>
              <a:t>Características principales del proyecto: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BO" dirty="0" smtClean="0"/>
              <a:t>Requerimientos ambiguos.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BO" dirty="0" smtClean="0"/>
              <a:t>Necesidad de retroalimentación.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BO" dirty="0" smtClean="0"/>
              <a:t>Riesgo alto de insatisfacción.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BO" dirty="0" smtClean="0"/>
              <a:t>Disponibilidad de recursos reducidos.</a:t>
            </a:r>
            <a:endParaRPr lang="es-ES" dirty="0" smtClean="0"/>
          </a:p>
          <a:p>
            <a:pPr lvl="1">
              <a:lnSpc>
                <a:spcPct val="150000"/>
              </a:lnSpc>
            </a:pPr>
            <a:r>
              <a:rPr lang="es-BO" dirty="0" smtClean="0"/>
              <a:t>Necesidad de contar con versiones funcionales.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Metodología de desarrollo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s-BO" b="1" dirty="0" smtClean="0"/>
              <a:t>Selección de metodología</a:t>
            </a:r>
          </a:p>
          <a:p>
            <a:pPr>
              <a:buNone/>
            </a:pPr>
            <a:endParaRPr lang="es-BO" sz="1400" b="1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Metodología de desarrollo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24515" t="37304" r="41799" b="42633"/>
          <a:stretch>
            <a:fillRect/>
          </a:stretch>
        </p:blipFill>
        <p:spPr bwMode="auto">
          <a:xfrm>
            <a:off x="683568" y="2276872"/>
            <a:ext cx="770485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BO" b="1" dirty="0" smtClean="0"/>
              <a:t>Prototipado</a:t>
            </a:r>
          </a:p>
          <a:p>
            <a:endParaRPr lang="es-B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Metodología de desarrollo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48419" t="24169" r="21170" b="22961"/>
          <a:stretch>
            <a:fillRect/>
          </a:stretch>
        </p:blipFill>
        <p:spPr bwMode="auto">
          <a:xfrm>
            <a:off x="899592" y="2132856"/>
            <a:ext cx="38884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 l="47017" t="27726" r="35439" b="8100"/>
          <a:stretch>
            <a:fillRect/>
          </a:stretch>
        </p:blipFill>
        <p:spPr bwMode="auto">
          <a:xfrm>
            <a:off x="5076056" y="1196752"/>
            <a:ext cx="309634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Objetivo </a:t>
            </a:r>
            <a:r>
              <a:rPr lang="es-E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/>
              <a:t>Interacción CPU </a:t>
            </a:r>
            <a:r>
              <a:rPr lang="es-E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/>
              <a:t> RAM.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Tema de la materia de Arquitectura de Computadoras.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Ejercicios en: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Binario. 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Hexadecimal.</a:t>
            </a:r>
          </a:p>
          <a:p>
            <a:pPr lvl="1">
              <a:lnSpc>
                <a:spcPct val="150000"/>
              </a:lnSpc>
            </a:pPr>
            <a:r>
              <a:rPr lang="es-ES" dirty="0" smtClean="0"/>
              <a:t>Ensamblador.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7" name="Picture 2" descr="C:\Users\HP\Documents\CATO\SemestreXX\Seminario\imagenes presentación\b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293" y="3159224"/>
            <a:ext cx="3432043" cy="257403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BO" dirty="0" smtClean="0"/>
              <a:t>Visual Studio		Escritorio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C#</a:t>
            </a:r>
          </a:p>
          <a:p>
            <a:pPr>
              <a:lnSpc>
                <a:spcPct val="150000"/>
              </a:lnSpc>
            </a:pP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Ruby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		Web</a:t>
            </a:r>
          </a:p>
          <a:p>
            <a:pPr>
              <a:lnSpc>
                <a:spcPct val="150000"/>
              </a:lnSpc>
            </a:pPr>
            <a:r>
              <a:rPr lang="es-ES" dirty="0" err="1" smtClean="0"/>
              <a:t>JavaScripts</a:t>
            </a:r>
            <a:endParaRPr lang="es-ES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Tecnologías de desarrollo</a:t>
            </a:r>
            <a:endParaRPr lang="es-ES" dirty="0"/>
          </a:p>
        </p:txBody>
      </p:sp>
      <p:sp>
        <p:nvSpPr>
          <p:cNvPr id="6" name="5 Cerrar llave"/>
          <p:cNvSpPr/>
          <p:nvPr/>
        </p:nvSpPr>
        <p:spPr>
          <a:xfrm>
            <a:off x="3563888" y="1628800"/>
            <a:ext cx="288032" cy="10801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errar llave"/>
          <p:cNvSpPr/>
          <p:nvPr/>
        </p:nvSpPr>
        <p:spPr>
          <a:xfrm>
            <a:off x="3563888" y="3645024"/>
            <a:ext cx="288032" cy="1800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/>
              <a:t>Cantidad de Prototipos: </a:t>
            </a:r>
            <a:r>
              <a:rPr lang="es-BO" dirty="0" smtClean="0"/>
              <a:t>16.</a:t>
            </a:r>
          </a:p>
          <a:p>
            <a:pPr>
              <a:lnSpc>
                <a:spcPct val="150000"/>
              </a:lnSpc>
            </a:pPr>
            <a:r>
              <a:rPr lang="es-BO" b="1" dirty="0" smtClean="0"/>
              <a:t>Descartados: </a:t>
            </a:r>
            <a:r>
              <a:rPr lang="es-BO" dirty="0" smtClean="0"/>
              <a:t>6.</a:t>
            </a:r>
          </a:p>
          <a:p>
            <a:pPr>
              <a:lnSpc>
                <a:spcPct val="150000"/>
              </a:lnSpc>
            </a:pPr>
            <a:r>
              <a:rPr lang="es-BO" b="1" dirty="0" smtClean="0"/>
              <a:t>Módulos: </a:t>
            </a:r>
            <a:r>
              <a:rPr lang="es-BO" dirty="0" smtClean="0"/>
              <a:t>5.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Retroalimentación: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Docente.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Alumnos.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Exalumnos.</a:t>
            </a:r>
          </a:p>
          <a:p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INGENIERÍA DEL PROYECTO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/>
              <a:t>Cantidad de Prototipos: </a:t>
            </a:r>
            <a:r>
              <a:rPr lang="es-BO" dirty="0"/>
              <a:t>2</a:t>
            </a:r>
            <a:r>
              <a:rPr lang="es-BO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BO" b="1" dirty="0" smtClean="0"/>
              <a:t>Descartados: </a:t>
            </a:r>
            <a:r>
              <a:rPr lang="es-BO" dirty="0"/>
              <a:t>1</a:t>
            </a:r>
            <a:r>
              <a:rPr lang="es-BO" dirty="0" smtClean="0"/>
              <a:t>.</a:t>
            </a:r>
          </a:p>
          <a:p>
            <a:pPr>
              <a:lnSpc>
                <a:spcPct val="150000"/>
              </a:lnSpc>
            </a:pPr>
            <a:endParaRPr lang="es-BO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Diseño de componentes de interfaz para visualizar arquitectura del </a:t>
            </a:r>
            <a:r>
              <a:rPr lang="es-BO" dirty="0" smtClean="0">
                <a:effectLst/>
              </a:rPr>
              <a:t>CPU</a:t>
            </a:r>
            <a:endParaRPr lang="es-ES" dirty="0"/>
          </a:p>
        </p:txBody>
      </p:sp>
      <p:pic>
        <p:nvPicPr>
          <p:cNvPr id="4" name="3 Imagen" descr="C:\Users\HP\Documents\CATO\SemestreXX\Seminario\imagenes documento\interfaz completa con reg esp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573016"/>
            <a:ext cx="547260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4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/>
              <a:t>Cantidad de Prototipos: </a:t>
            </a:r>
            <a:r>
              <a:rPr lang="es-BO" dirty="0" smtClean="0"/>
              <a:t>11.</a:t>
            </a:r>
          </a:p>
          <a:p>
            <a:pPr>
              <a:lnSpc>
                <a:spcPct val="150000"/>
              </a:lnSpc>
            </a:pPr>
            <a:r>
              <a:rPr lang="es-BO" b="1" dirty="0" smtClean="0"/>
              <a:t>Descartados: </a:t>
            </a:r>
            <a:r>
              <a:rPr lang="es-BO" dirty="0"/>
              <a:t>5</a:t>
            </a:r>
            <a:r>
              <a:rPr lang="es-BO" dirty="0" smtClean="0"/>
              <a:t>.</a:t>
            </a:r>
          </a:p>
          <a:p>
            <a:pPr>
              <a:lnSpc>
                <a:spcPct val="150000"/>
              </a:lnSpc>
            </a:pPr>
            <a:endParaRPr lang="es-BO" dirty="0"/>
          </a:p>
          <a:p>
            <a:pPr>
              <a:lnSpc>
                <a:spcPct val="150000"/>
              </a:lnSpc>
            </a:pPr>
            <a:r>
              <a:rPr lang="es-BO" dirty="0" smtClean="0"/>
              <a:t>Escritorio   			Web</a:t>
            </a:r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binario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771800" y="4509120"/>
            <a:ext cx="2016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b="1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binario</a:t>
            </a:r>
            <a:endParaRPr lang="es-ES" dirty="0"/>
          </a:p>
        </p:txBody>
      </p:sp>
      <p:pic>
        <p:nvPicPr>
          <p:cNvPr id="6" name="5 Imagen" descr="C:\Users\HP\Documents\CATO\SemestreXX\Seminario\imagenes documento\prepara RAM bi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60486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94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b="1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binario</a:t>
            </a:r>
            <a:endParaRPr lang="es-ES" dirty="0"/>
          </a:p>
        </p:txBody>
      </p:sp>
      <p:pic>
        <p:nvPicPr>
          <p:cNvPr id="5" name="4 Imagen" descr="C:\Users\HP\Documents\CATO\Semestre Final\Taller de Grado\Proyecto\Documentacion\imagenes documento\prototipo1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27280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449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b="1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binario</a:t>
            </a:r>
            <a:endParaRPr lang="es-ES" dirty="0"/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rcRect l="36667" t="28037" r="30877" b="40499"/>
          <a:stretch>
            <a:fillRect/>
          </a:stretch>
        </p:blipFill>
        <p:spPr bwMode="auto">
          <a:xfrm>
            <a:off x="1187624" y="1844824"/>
            <a:ext cx="316835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/>
          <p:cNvPicPr/>
          <p:nvPr/>
        </p:nvPicPr>
        <p:blipFill>
          <a:blip r:embed="rId3" cstate="print"/>
          <a:srcRect l="5263" t="35383" r="69902" b="31010"/>
          <a:stretch>
            <a:fillRect/>
          </a:stretch>
        </p:blipFill>
        <p:spPr bwMode="auto">
          <a:xfrm>
            <a:off x="1264672" y="3692376"/>
            <a:ext cx="2947288" cy="218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/>
          <p:cNvPicPr/>
          <p:nvPr/>
        </p:nvPicPr>
        <p:blipFill rotWithShape="1">
          <a:blip r:embed="rId4" cstate="print"/>
          <a:srcRect l="4912" t="11451" r="66667" b="9998"/>
          <a:stretch/>
        </p:blipFill>
        <p:spPr bwMode="auto">
          <a:xfrm>
            <a:off x="4788024" y="1844824"/>
            <a:ext cx="312420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85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b="1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binario</a:t>
            </a:r>
            <a:endParaRPr lang="es-ES" dirty="0"/>
          </a:p>
        </p:txBody>
      </p:sp>
      <p:pic>
        <p:nvPicPr>
          <p:cNvPr id="8" name="7 Imagen"/>
          <p:cNvPicPr/>
          <p:nvPr/>
        </p:nvPicPr>
        <p:blipFill>
          <a:blip r:embed="rId2" cstate="print"/>
          <a:srcRect l="12632" t="10904" r="9825"/>
          <a:stretch>
            <a:fillRect/>
          </a:stretch>
        </p:blipFill>
        <p:spPr bwMode="auto">
          <a:xfrm>
            <a:off x="1272034" y="1916832"/>
            <a:ext cx="661233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b="1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binario</a:t>
            </a:r>
            <a:endParaRPr lang="es-ES" dirty="0"/>
          </a:p>
        </p:txBody>
      </p:sp>
      <p:pic>
        <p:nvPicPr>
          <p:cNvPr id="5" name="4 Imagen" descr="C:\Users\HP\Documents\CATO\Semestre Final\Taller de Grado\Proyecto\Documentacion\imagenes documento\diseño prototipo 16 - binario.bmp"/>
          <p:cNvPicPr/>
          <p:nvPr/>
        </p:nvPicPr>
        <p:blipFill rotWithShape="1">
          <a:blip r:embed="rId2" cstate="print"/>
          <a:srcRect l="3379" t="5258" r="2835" b="3689"/>
          <a:stretch/>
        </p:blipFill>
        <p:spPr bwMode="auto">
          <a:xfrm>
            <a:off x="3635896" y="1772816"/>
            <a:ext cx="518457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48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/>
              <a:t>Cantidad de Prototipos: 3</a:t>
            </a:r>
            <a:r>
              <a:rPr lang="es-BO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BO" b="1" dirty="0" smtClean="0"/>
              <a:t>Descartados: </a:t>
            </a:r>
            <a:r>
              <a:rPr lang="es-BO" dirty="0"/>
              <a:t>1</a:t>
            </a:r>
            <a:r>
              <a:rPr lang="es-BO" dirty="0" smtClean="0"/>
              <a:t>.</a:t>
            </a:r>
          </a:p>
          <a:p>
            <a:pPr>
              <a:lnSpc>
                <a:spcPct val="150000"/>
              </a:lnSpc>
            </a:pPr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smtClean="0"/>
              <a:t>Básicamente incremental.</a:t>
            </a:r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hexadecimal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smtClean="0"/>
              <a:t>Diagramas (uno por paso).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Resolución mecánica.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Tendencia a errores.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2050" name="Picture 2" descr="C:\Users\HP\Documents\CATO\SemestreXX\Seminario\imagenes presentación\confundi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717032"/>
            <a:ext cx="3472346" cy="2808312"/>
          </a:xfrm>
          <a:prstGeom prst="rect">
            <a:avLst/>
          </a:prstGeom>
          <a:noFill/>
        </p:spPr>
      </p:pic>
      <p:pic>
        <p:nvPicPr>
          <p:cNvPr id="2051" name="Picture 3" descr="C:\Users\HP\Documents\CATO\SemestreXX\Seminario\imagenes presentación\confundido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717032"/>
            <a:ext cx="2160240" cy="2160240"/>
          </a:xfrm>
          <a:prstGeom prst="rect">
            <a:avLst/>
          </a:prstGeom>
          <a:noFill/>
        </p:spPr>
      </p:pic>
      <p:pic>
        <p:nvPicPr>
          <p:cNvPr id="6" name="Picture 2" descr="C:\Users\HP\Documents\CATO\SemestreXX\Seminario\imagenes presentación\perder tiem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2341" y="305498"/>
            <a:ext cx="2973442" cy="326751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b="1" dirty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hexadecimal</a:t>
            </a:r>
            <a:endParaRPr lang="es-ES" dirty="0"/>
          </a:p>
        </p:txBody>
      </p:sp>
      <p:pic>
        <p:nvPicPr>
          <p:cNvPr id="4" name="3 Imagen" descr="C:\Users\HP\Documents\CATO\Semestre Final\Taller de Grado\Proyecto\Documentacion\imagenes documento\diseño prototipo 16 - hexa.bmp"/>
          <p:cNvPicPr/>
          <p:nvPr/>
        </p:nvPicPr>
        <p:blipFill rotWithShape="1">
          <a:blip r:embed="rId2" cstate="print"/>
          <a:srcRect l="3820" t="5325" r="3576" b="3270"/>
          <a:stretch/>
        </p:blipFill>
        <p:spPr bwMode="auto">
          <a:xfrm>
            <a:off x="3563888" y="1412776"/>
            <a:ext cx="525658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6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/>
              <a:t>Cantidad de Prototipos: 4</a:t>
            </a:r>
            <a:r>
              <a:rPr lang="es-BO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BO" b="1" dirty="0" smtClean="0"/>
              <a:t>Descartados: </a:t>
            </a:r>
            <a:r>
              <a:rPr lang="es-BO" dirty="0"/>
              <a:t>1</a:t>
            </a:r>
            <a:r>
              <a:rPr lang="es-BO" dirty="0" smtClean="0"/>
              <a:t>.</a:t>
            </a:r>
          </a:p>
          <a:p>
            <a:pPr>
              <a:lnSpc>
                <a:spcPct val="150000"/>
              </a:lnSpc>
            </a:pPr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smtClean="0"/>
              <a:t>Básicamente incremental.</a:t>
            </a:r>
          </a:p>
          <a:p>
            <a:pPr>
              <a:lnSpc>
                <a:spcPct val="150000"/>
              </a:lnSpc>
            </a:pPr>
            <a:r>
              <a:rPr lang="es-BO" dirty="0"/>
              <a:t>Pocos algoritmos reutilizados</a:t>
            </a:r>
            <a:r>
              <a:rPr lang="es-BO" dirty="0" smtClean="0"/>
              <a:t>.</a:t>
            </a:r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ensamblador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5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:\Users\HP\Documents\CATO\Semestre Final\Taller de Grado\Proyecto\Documentacion\imagenes documento\diseño prototipo 16 - assembler.bmp"/>
          <p:cNvPicPr/>
          <p:nvPr/>
        </p:nvPicPr>
        <p:blipFill rotWithShape="1">
          <a:blip r:embed="rId2" cstate="print"/>
          <a:srcRect l="3312" t="5169" r="2931" b="3497"/>
          <a:stretch/>
        </p:blipFill>
        <p:spPr bwMode="auto">
          <a:xfrm>
            <a:off x="3275856" y="1436588"/>
            <a:ext cx="5544616" cy="516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b="1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ensamblador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BO" dirty="0" smtClean="0"/>
              <a:t>Arreglos de interfaz.</a:t>
            </a:r>
            <a:endParaRPr lang="es-BO" dirty="0"/>
          </a:p>
          <a:p>
            <a:pPr>
              <a:lnSpc>
                <a:spcPct val="150000"/>
              </a:lnSpc>
            </a:pPr>
            <a:r>
              <a:rPr lang="es-ES" dirty="0" smtClean="0"/>
              <a:t>Cuentas de usuario.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Guardado de ejercicios.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Puntuaciones.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Refactorización de código.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Sistema Final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32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s-BO" dirty="0" smtClean="0"/>
          </a:p>
          <a:p>
            <a:pPr>
              <a:lnSpc>
                <a:spcPct val="150000"/>
              </a:lnSpc>
            </a:pPr>
            <a:endParaRPr lang="es-B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Sistema Final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539361777"/>
              </p:ext>
            </p:extLst>
          </p:nvPr>
        </p:nvGraphicFramePr>
        <p:xfrm>
          <a:off x="1331640" y="1268760"/>
          <a:ext cx="648072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2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cap="all" dirty="0" smtClean="0"/>
              <a:t>Conclusiones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 err="1" smtClean="0"/>
              <a:t>Prototipaje</a:t>
            </a:r>
            <a:r>
              <a:rPr lang="es-ES" dirty="0" smtClean="0"/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s-ES" dirty="0" smtClean="0"/>
              <a:t> </a:t>
            </a:r>
            <a:r>
              <a:rPr lang="es-ES" dirty="0" smtClean="0"/>
              <a:t>retroalimentación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s-ES" dirty="0" smtClean="0"/>
              <a:t> </a:t>
            </a:r>
            <a:r>
              <a:rPr lang="es-ES" dirty="0" smtClean="0"/>
              <a:t>definición de requerimientos.</a:t>
            </a:r>
          </a:p>
          <a:p>
            <a:pPr>
              <a:lnSpc>
                <a:spcPct val="150000"/>
              </a:lnSpc>
            </a:pPr>
            <a:r>
              <a:rPr lang="es-BO" dirty="0"/>
              <a:t>Escritorio </a:t>
            </a:r>
            <a:r>
              <a:rPr lang="es-BO" b="1" dirty="0">
                <a:solidFill>
                  <a:schemeClr val="accent1"/>
                </a:solidFill>
              </a:rPr>
              <a:t>&lt;</a:t>
            </a:r>
            <a:r>
              <a:rPr lang="es-BO" dirty="0"/>
              <a:t> </a:t>
            </a:r>
            <a:r>
              <a:rPr lang="es-BO" dirty="0" smtClean="0"/>
              <a:t>Web.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BO" dirty="0" smtClean="0"/>
              <a:t>Ventajas Ruby </a:t>
            </a:r>
            <a:r>
              <a:rPr lang="es-BO" dirty="0" err="1" smtClean="0"/>
              <a:t>on</a:t>
            </a:r>
            <a:r>
              <a:rPr lang="es-BO" dirty="0" smtClean="0"/>
              <a:t> </a:t>
            </a:r>
            <a:r>
              <a:rPr lang="es-BO" dirty="0" err="1" smtClean="0"/>
              <a:t>Rails</a:t>
            </a:r>
            <a:r>
              <a:rPr lang="es-BO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BO" dirty="0" err="1" smtClean="0"/>
              <a:t>Jquery</a:t>
            </a:r>
            <a:r>
              <a:rPr lang="es-BO" dirty="0" smtClean="0"/>
              <a:t>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s-BO" dirty="0" smtClean="0">
                <a:solidFill>
                  <a:schemeClr val="accent1"/>
                </a:solidFill>
              </a:rPr>
              <a:t> </a:t>
            </a:r>
            <a:r>
              <a:rPr lang="es-BO" dirty="0" smtClean="0"/>
              <a:t>mejor experiencia de usuario.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BO" dirty="0" smtClean="0"/>
              <a:t>CSS guiada por: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Usuarios.</a:t>
            </a:r>
          </a:p>
          <a:p>
            <a:pPr lvl="1">
              <a:lnSpc>
                <a:spcPct val="150000"/>
              </a:lnSpc>
            </a:pPr>
            <a:r>
              <a:rPr lang="es-BO" dirty="0" smtClean="0"/>
              <a:t>Estudiantes de diseño.</a:t>
            </a:r>
          </a:p>
        </p:txBody>
      </p:sp>
    </p:spTree>
    <p:extLst>
      <p:ext uri="{BB962C8B-B14F-4D97-AF65-F5344CB8AC3E}">
        <p14:creationId xmlns:p14="http://schemas.microsoft.com/office/powerpoint/2010/main" val="42391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cap="all" dirty="0" smtClean="0"/>
              <a:t>Conclusiones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Experimentación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/>
              <a:t>Interacción </a:t>
            </a:r>
            <a:r>
              <a:rPr lang="es-ES" dirty="0"/>
              <a:t>con </a:t>
            </a:r>
            <a:r>
              <a:rPr lang="es-ES" dirty="0" smtClean="0"/>
              <a:t>usuario.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smtClean="0"/>
              <a:t>Corrección inmediata la mejor opción.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Recuperación de ejercicios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/>
              <a:t>Fortalece la herramienta educativa.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cap="all" dirty="0" smtClean="0"/>
              <a:t>Recomendaciones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Control docente.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Mantener pruebas.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3 direcciones.</a:t>
            </a:r>
          </a:p>
          <a:p>
            <a:pPr>
              <a:lnSpc>
                <a:spcPct val="150000"/>
              </a:lnSpc>
            </a:pPr>
            <a:endParaRPr lang="es-E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cuments\CATO\SemestreXX\Seminario\imagenes presentación\gracias_multiling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80" y="404664"/>
            <a:ext cx="8634800" cy="540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P\Documents\CATO\SemestreXX\Seminario\imagenes presentación\20140918_11171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-27384"/>
            <a:ext cx="5164040" cy="68853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s-ES" sz="2700" b="1" dirty="0" err="1" smtClean="0"/>
              <a:t>Microprocessor</a:t>
            </a:r>
            <a:r>
              <a:rPr lang="es-ES" b="1" dirty="0" smtClean="0"/>
              <a:t> Tutorial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4" name="Picture 2" descr="C:\Users\danrocar\Desktop\microtu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04864"/>
            <a:ext cx="4968552" cy="404940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b="1" dirty="0" err="1" smtClean="0"/>
              <a:t>Pep</a:t>
            </a:r>
            <a:r>
              <a:rPr lang="es-ES" b="1" dirty="0" smtClean="0"/>
              <a:t>/7 Simulator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5" name="Picture 2" descr="C:\Users\danrocar\Desktop\pep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67127"/>
            <a:ext cx="5040560" cy="4070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s-ES" b="1" dirty="0" smtClean="0"/>
              <a:t>Dan! 71 </a:t>
            </a:r>
            <a:r>
              <a:rPr lang="es-ES" sz="2700" b="1" dirty="0" smtClean="0"/>
              <a:t>CPU</a:t>
            </a:r>
            <a:r>
              <a:rPr lang="es-ES" b="1" dirty="0" smtClean="0"/>
              <a:t> Simulator</a:t>
            </a:r>
            <a:endParaRPr lang="es-BO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s-ES" b="1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5" name="Picture 2" descr="C:\Users\danrocar\Desktop\d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44956"/>
            <a:ext cx="5128041" cy="40643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 numCol="2">
            <a:normAutofit/>
          </a:bodyPr>
          <a:lstStyle/>
          <a:p>
            <a:pPr marL="109728" lvl="0" indent="0" algn="ctr">
              <a:lnSpc>
                <a:spcPct val="150000"/>
              </a:lnSpc>
              <a:buNone/>
            </a:pPr>
            <a:r>
              <a:rPr lang="es-ES" b="1" dirty="0" smtClean="0">
                <a:solidFill>
                  <a:schemeClr val="bg2">
                    <a:lumMod val="25000"/>
                  </a:schemeClr>
                </a:solidFill>
              </a:rPr>
              <a:t>Causa</a:t>
            </a:r>
          </a:p>
          <a:p>
            <a:pPr lvl="0">
              <a:lnSpc>
                <a:spcPct val="150000"/>
              </a:lnSpc>
            </a:pPr>
            <a:r>
              <a:rPr lang="es-ES" sz="2100" dirty="0" smtClean="0"/>
              <a:t>Diagramas</a:t>
            </a:r>
          </a:p>
          <a:p>
            <a:pPr lvl="0">
              <a:lnSpc>
                <a:spcPct val="150000"/>
              </a:lnSpc>
            </a:pPr>
            <a:r>
              <a:rPr lang="es-ES" sz="2100" dirty="0" smtClean="0"/>
              <a:t>Diagramas</a:t>
            </a:r>
          </a:p>
          <a:p>
            <a:pPr lvl="0">
              <a:lnSpc>
                <a:spcPct val="150000"/>
              </a:lnSpc>
            </a:pPr>
            <a:r>
              <a:rPr lang="es-ES" sz="2100" dirty="0" smtClean="0"/>
              <a:t>Más de un diagrama por ejercicio</a:t>
            </a:r>
            <a:endParaRPr lang="es-BO" sz="2100" dirty="0" smtClean="0"/>
          </a:p>
          <a:p>
            <a:pPr>
              <a:lnSpc>
                <a:spcPct val="150000"/>
              </a:lnSpc>
            </a:pPr>
            <a:r>
              <a:rPr lang="es-BO" sz="2100" dirty="0" smtClean="0"/>
              <a:t>Elaboración manual</a:t>
            </a:r>
          </a:p>
          <a:p>
            <a:pPr>
              <a:lnSpc>
                <a:spcPct val="150000"/>
              </a:lnSpc>
            </a:pPr>
            <a:r>
              <a:rPr lang="es-BO" sz="2100" dirty="0" smtClean="0"/>
              <a:t>Errores se ven la siguiente clase</a:t>
            </a:r>
          </a:p>
          <a:p>
            <a:pPr>
              <a:lnSpc>
                <a:spcPct val="150000"/>
              </a:lnSpc>
            </a:pPr>
            <a:endParaRPr lang="es-BO" sz="2100" dirty="0" smtClean="0"/>
          </a:p>
          <a:p>
            <a:pPr marL="109728" indent="0" algn="ctr">
              <a:lnSpc>
                <a:spcPct val="150000"/>
              </a:lnSpc>
              <a:buNone/>
            </a:pPr>
            <a:r>
              <a:rPr lang="es-BO" b="1" dirty="0" smtClean="0">
                <a:solidFill>
                  <a:srgbClr val="C00000"/>
                </a:solidFill>
              </a:rPr>
              <a:t>Efecto</a:t>
            </a:r>
          </a:p>
          <a:p>
            <a:pPr marL="109728" lvl="0" indent="0">
              <a:lnSpc>
                <a:spcPct val="150000"/>
              </a:lnSpc>
              <a:buNone/>
            </a:pPr>
            <a:r>
              <a:rPr lang="es-ES" sz="2100" dirty="0" smtClean="0"/>
              <a:t>Incrementa </a:t>
            </a:r>
            <a:r>
              <a:rPr lang="es-ES" sz="2100" dirty="0"/>
              <a:t>el tiempo.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s-ES" sz="2100" dirty="0" smtClean="0"/>
              <a:t>Resolución mecánica.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s-ES" sz="2100" dirty="0" smtClean="0"/>
              <a:t>No </a:t>
            </a:r>
            <a:r>
              <a:rPr lang="es-ES" sz="2100" dirty="0"/>
              <a:t>se ve claramente </a:t>
            </a:r>
            <a:r>
              <a:rPr lang="es-ES" sz="2100" dirty="0" smtClean="0"/>
              <a:t>interacción </a:t>
            </a:r>
            <a:r>
              <a:rPr lang="es-ES" sz="2100" dirty="0"/>
              <a:t>CPU-RAM</a:t>
            </a:r>
            <a:r>
              <a:rPr lang="es-ES" sz="2100" dirty="0" smtClean="0"/>
              <a:t>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s-ES" sz="2100" dirty="0" smtClean="0"/>
              <a:t>Errores.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s-ES" sz="2100" dirty="0" smtClean="0"/>
              <a:t>Dificulta </a:t>
            </a:r>
            <a:r>
              <a:rPr lang="es-BO" sz="2100" dirty="0" smtClean="0"/>
              <a:t> </a:t>
            </a:r>
            <a:r>
              <a:rPr lang="es-BO" sz="2100" dirty="0"/>
              <a:t>el auto-aprendizaje.</a:t>
            </a:r>
            <a:endParaRPr lang="es-ES" sz="21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Situación Problemática</a:t>
            </a:r>
            <a:endParaRPr lang="es-ES" dirty="0"/>
          </a:p>
        </p:txBody>
      </p:sp>
      <p:sp>
        <p:nvSpPr>
          <p:cNvPr id="7" name="6 Cerrar llave"/>
          <p:cNvSpPr/>
          <p:nvPr/>
        </p:nvSpPr>
        <p:spPr>
          <a:xfrm>
            <a:off x="4283968" y="2276872"/>
            <a:ext cx="288032" cy="345638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2270</TotalTime>
  <Words>989</Words>
  <Application>Microsoft Office PowerPoint</Application>
  <PresentationFormat>Presentación en pantalla (4:3)</PresentationFormat>
  <Paragraphs>248</Paragraphs>
  <Slides>48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49" baseType="lpstr">
      <vt:lpstr>Concurrencia</vt:lpstr>
      <vt:lpstr>Herramienta interactiva de apoyo al PEA del ciclo de instrucción del procesador</vt:lpstr>
      <vt:lpstr>INTRODUCCIÓN</vt:lpstr>
      <vt:lpstr>Antecedentes</vt:lpstr>
      <vt:lpstr>Antecedentes</vt:lpstr>
      <vt:lpstr>Presentación de PowerPoint</vt:lpstr>
      <vt:lpstr>Antecedentes</vt:lpstr>
      <vt:lpstr>Antecedentes</vt:lpstr>
      <vt:lpstr>Antecedentes</vt:lpstr>
      <vt:lpstr>Situación Problemática</vt:lpstr>
      <vt:lpstr>Situación Problemática</vt:lpstr>
      <vt:lpstr>Situación Problemática</vt:lpstr>
      <vt:lpstr>Situación Problemática</vt:lpstr>
      <vt:lpstr>Formulación del Problema</vt:lpstr>
      <vt:lpstr>Formulación del Problema</vt:lpstr>
      <vt:lpstr>Objetivo General</vt:lpstr>
      <vt:lpstr>Objetivo General</vt:lpstr>
      <vt:lpstr>Objetivos Específicos</vt:lpstr>
      <vt:lpstr>Objetivos Específicos</vt:lpstr>
      <vt:lpstr>MARCO TEÓRICO</vt:lpstr>
      <vt:lpstr>MARCO TEÓRICO</vt:lpstr>
      <vt:lpstr>Arquitectura de Computadoras</vt:lpstr>
      <vt:lpstr>Arquitectura de Computadoras</vt:lpstr>
      <vt:lpstr>Arquitectura de Computadoras</vt:lpstr>
      <vt:lpstr>Software educativo</vt:lpstr>
      <vt:lpstr>Software educativo</vt:lpstr>
      <vt:lpstr>Metodología de desarrollo</vt:lpstr>
      <vt:lpstr>Metodología de desarrollo</vt:lpstr>
      <vt:lpstr>Metodología de desarrollo</vt:lpstr>
      <vt:lpstr>Metodología de desarrollo</vt:lpstr>
      <vt:lpstr>Tecnologías de desarrollo</vt:lpstr>
      <vt:lpstr>INGENIERÍA DEL PROYECTO</vt:lpstr>
      <vt:lpstr>Diseño de componentes de interfaz para visualizar arquitectura del CPU</vt:lpstr>
      <vt:lpstr>Desarrollo del módulo interactivo para trabajar con lenguaje binario</vt:lpstr>
      <vt:lpstr>Desarrollo del módulo interactivo para trabajar con lenguaje binario</vt:lpstr>
      <vt:lpstr>Desarrollo del módulo interactivo para trabajar con lenguaje binario</vt:lpstr>
      <vt:lpstr>Desarrollo del módulo interactivo para trabajar con lenguaje binario</vt:lpstr>
      <vt:lpstr>Desarrollo del módulo interactivo para trabajar con lenguaje binario</vt:lpstr>
      <vt:lpstr>Desarrollo del módulo interactivo para trabajar con lenguaje binario</vt:lpstr>
      <vt:lpstr>Desarrollo del módulo interactivo para trabajar con lenguaje hexadecimal</vt:lpstr>
      <vt:lpstr>Desarrollo del módulo interactivo para trabajar con lenguaje hexadecimal</vt:lpstr>
      <vt:lpstr>Desarrollo del módulo interactivo para trabajar con lenguaje ensamblador</vt:lpstr>
      <vt:lpstr>Desarrollo del módulo interactivo para trabajar con lenguaje ensamblador</vt:lpstr>
      <vt:lpstr>Sistema Final</vt:lpstr>
      <vt:lpstr>Sistema Final</vt:lpstr>
      <vt:lpstr>Conclusiones</vt:lpstr>
      <vt:lpstr>Conclusiones</vt:lpstr>
      <vt:lpstr>Recomendaciones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Ciclo de Instrucción</dc:title>
  <dc:creator>HP</dc:creator>
  <cp:lastModifiedBy>Luffi</cp:lastModifiedBy>
  <cp:revision>196</cp:revision>
  <dcterms:created xsi:type="dcterms:W3CDTF">2014-09-02T15:09:39Z</dcterms:created>
  <dcterms:modified xsi:type="dcterms:W3CDTF">2015-09-19T20:02:13Z</dcterms:modified>
</cp:coreProperties>
</file>