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E71DD3-D872-4372-AD21-A48288A42A17}" v="20" dt="2024-03-23T19:04:27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olo branciforti" userId="ed54d58c49d2f761" providerId="LiveId" clId="{FCE71DD3-D872-4372-AD21-A48288A42A17}"/>
    <pc:docChg chg="undo redo custSel addSld delSld modSld sldOrd">
      <pc:chgData name="paolo branciforti" userId="ed54d58c49d2f761" providerId="LiveId" clId="{FCE71DD3-D872-4372-AD21-A48288A42A17}" dt="2024-03-23T19:05:15.538" v="190" actId="47"/>
      <pc:docMkLst>
        <pc:docMk/>
      </pc:docMkLst>
      <pc:sldChg chg="addSp modSp mod setBg">
        <pc:chgData name="paolo branciforti" userId="ed54d58c49d2f761" providerId="LiveId" clId="{FCE71DD3-D872-4372-AD21-A48288A42A17}" dt="2024-03-22T16:16:55.578" v="14" actId="26606"/>
        <pc:sldMkLst>
          <pc:docMk/>
          <pc:sldMk cId="2182124579" sldId="256"/>
        </pc:sldMkLst>
        <pc:spChg chg="mod">
          <ac:chgData name="paolo branciforti" userId="ed54d58c49d2f761" providerId="LiveId" clId="{FCE71DD3-D872-4372-AD21-A48288A42A17}" dt="2024-03-22T16:16:55.578" v="14" actId="26606"/>
          <ac:spMkLst>
            <pc:docMk/>
            <pc:sldMk cId="2182124579" sldId="256"/>
            <ac:spMk id="2" creationId="{9D0AA7A7-7806-575D-2575-0D62901FF6D2}"/>
          </ac:spMkLst>
        </pc:spChg>
        <pc:spChg chg="mod">
          <ac:chgData name="paolo branciforti" userId="ed54d58c49d2f761" providerId="LiveId" clId="{FCE71DD3-D872-4372-AD21-A48288A42A17}" dt="2024-03-22T16:16:55.578" v="14" actId="26606"/>
          <ac:spMkLst>
            <pc:docMk/>
            <pc:sldMk cId="2182124579" sldId="256"/>
            <ac:spMk id="3" creationId="{E0173EFC-4D75-AE54-3656-2FEE708EFC89}"/>
          </ac:spMkLst>
        </pc:spChg>
        <pc:spChg chg="add">
          <ac:chgData name="paolo branciforti" userId="ed54d58c49d2f761" providerId="LiveId" clId="{FCE71DD3-D872-4372-AD21-A48288A42A17}" dt="2024-03-22T16:16:55.578" v="14" actId="26606"/>
          <ac:spMkLst>
            <pc:docMk/>
            <pc:sldMk cId="2182124579" sldId="256"/>
            <ac:spMk id="8" creationId="{577D6B2E-37A3-429E-A37C-F30ED6487282}"/>
          </ac:spMkLst>
        </pc:spChg>
        <pc:spChg chg="add">
          <ac:chgData name="paolo branciforti" userId="ed54d58c49d2f761" providerId="LiveId" clId="{FCE71DD3-D872-4372-AD21-A48288A42A17}" dt="2024-03-22T16:16:55.578" v="14" actId="26606"/>
          <ac:spMkLst>
            <pc:docMk/>
            <pc:sldMk cId="2182124579" sldId="256"/>
            <ac:spMk id="10" creationId="{5CEAD642-85CF-4750-8432-7C80C901F001}"/>
          </ac:spMkLst>
        </pc:spChg>
        <pc:spChg chg="add">
          <ac:chgData name="paolo branciforti" userId="ed54d58c49d2f761" providerId="LiveId" clId="{FCE71DD3-D872-4372-AD21-A48288A42A17}" dt="2024-03-22T16:16:55.578" v="14" actId="26606"/>
          <ac:spMkLst>
            <pc:docMk/>
            <pc:sldMk cId="2182124579" sldId="256"/>
            <ac:spMk id="12" creationId="{FA33EEAE-15D5-4119-8C1E-89D943F911EF}"/>
          </ac:spMkLst>
        </pc:spChg>
        <pc:spChg chg="add">
          <ac:chgData name="paolo branciforti" userId="ed54d58c49d2f761" providerId="LiveId" clId="{FCE71DD3-D872-4372-AD21-A48288A42A17}" dt="2024-03-22T16:16:55.578" v="14" actId="26606"/>
          <ac:spMkLst>
            <pc:docMk/>
            <pc:sldMk cId="2182124579" sldId="256"/>
            <ac:spMk id="14" creationId="{730D8B3B-9B80-4025-B934-26DC7D7CD231}"/>
          </ac:spMkLst>
        </pc:spChg>
        <pc:spChg chg="add">
          <ac:chgData name="paolo branciforti" userId="ed54d58c49d2f761" providerId="LiveId" clId="{FCE71DD3-D872-4372-AD21-A48288A42A17}" dt="2024-03-22T16:16:55.578" v="14" actId="26606"/>
          <ac:spMkLst>
            <pc:docMk/>
            <pc:sldMk cId="2182124579" sldId="256"/>
            <ac:spMk id="16" creationId="{1064D5D5-227B-4F66-9AEA-46F570E793BD}"/>
          </ac:spMkLst>
        </pc:spChg>
        <pc:spChg chg="add">
          <ac:chgData name="paolo branciforti" userId="ed54d58c49d2f761" providerId="LiveId" clId="{FCE71DD3-D872-4372-AD21-A48288A42A17}" dt="2024-03-22T16:16:55.578" v="14" actId="26606"/>
          <ac:spMkLst>
            <pc:docMk/>
            <pc:sldMk cId="2182124579" sldId="256"/>
            <ac:spMk id="18" creationId="{646B67A4-D328-4747-A82B-65E84FA46368}"/>
          </ac:spMkLst>
        </pc:spChg>
        <pc:spChg chg="add">
          <ac:chgData name="paolo branciforti" userId="ed54d58c49d2f761" providerId="LiveId" clId="{FCE71DD3-D872-4372-AD21-A48288A42A17}" dt="2024-03-22T16:16:55.578" v="14" actId="26606"/>
          <ac:spMkLst>
            <pc:docMk/>
            <pc:sldMk cId="2182124579" sldId="256"/>
            <ac:spMk id="20" creationId="{B5A1B09C-1565-46F8-B70F-621C5EB48A09}"/>
          </ac:spMkLst>
        </pc:spChg>
        <pc:spChg chg="add">
          <ac:chgData name="paolo branciforti" userId="ed54d58c49d2f761" providerId="LiveId" clId="{FCE71DD3-D872-4372-AD21-A48288A42A17}" dt="2024-03-22T16:16:55.578" v="14" actId="26606"/>
          <ac:spMkLst>
            <pc:docMk/>
            <pc:sldMk cId="2182124579" sldId="256"/>
            <ac:spMk id="22" creationId="{8C516CC8-80AC-446C-A56E-9F54B7210402}"/>
          </ac:spMkLst>
        </pc:spChg>
      </pc:sldChg>
      <pc:sldChg chg="addSp delSp modSp mod setBg">
        <pc:chgData name="paolo branciforti" userId="ed54d58c49d2f761" providerId="LiveId" clId="{FCE71DD3-D872-4372-AD21-A48288A42A17}" dt="2024-03-22T16:17:04.101" v="15" actId="26606"/>
        <pc:sldMkLst>
          <pc:docMk/>
          <pc:sldMk cId="585686115" sldId="257"/>
        </pc:sldMkLst>
        <pc:spChg chg="mod">
          <ac:chgData name="paolo branciforti" userId="ed54d58c49d2f761" providerId="LiveId" clId="{FCE71DD3-D872-4372-AD21-A48288A42A17}" dt="2024-03-22T16:17:04.101" v="15" actId="26606"/>
          <ac:spMkLst>
            <pc:docMk/>
            <pc:sldMk cId="585686115" sldId="257"/>
            <ac:spMk id="2" creationId="{1B6BA516-13D0-4B3C-BC73-DE4383595D52}"/>
          </ac:spMkLst>
        </pc:spChg>
        <pc:spChg chg="del mod">
          <ac:chgData name="paolo branciforti" userId="ed54d58c49d2f761" providerId="LiveId" clId="{FCE71DD3-D872-4372-AD21-A48288A42A17}" dt="2024-03-22T16:16:32.412" v="13" actId="478"/>
          <ac:spMkLst>
            <pc:docMk/>
            <pc:sldMk cId="585686115" sldId="257"/>
            <ac:spMk id="3" creationId="{32C4D98E-C613-3F08-C13D-1CF12E7CD163}"/>
          </ac:spMkLst>
        </pc:spChg>
        <pc:spChg chg="add">
          <ac:chgData name="paolo branciforti" userId="ed54d58c49d2f761" providerId="LiveId" clId="{FCE71DD3-D872-4372-AD21-A48288A42A17}" dt="2024-03-22T16:17:04.101" v="15" actId="26606"/>
          <ac:spMkLst>
            <pc:docMk/>
            <pc:sldMk cId="585686115" sldId="257"/>
            <ac:spMk id="7" creationId="{0E30439A-8A5B-46EC-8283-9B6B031D40D0}"/>
          </ac:spMkLst>
        </pc:spChg>
        <pc:spChg chg="add">
          <ac:chgData name="paolo branciforti" userId="ed54d58c49d2f761" providerId="LiveId" clId="{FCE71DD3-D872-4372-AD21-A48288A42A17}" dt="2024-03-22T16:17:04.101" v="15" actId="26606"/>
          <ac:spMkLst>
            <pc:docMk/>
            <pc:sldMk cId="585686115" sldId="257"/>
            <ac:spMk id="9" creationId="{5CEAD642-85CF-4750-8432-7C80C901F001}"/>
          </ac:spMkLst>
        </pc:spChg>
        <pc:spChg chg="add">
          <ac:chgData name="paolo branciforti" userId="ed54d58c49d2f761" providerId="LiveId" clId="{FCE71DD3-D872-4372-AD21-A48288A42A17}" dt="2024-03-22T16:17:04.101" v="15" actId="26606"/>
          <ac:spMkLst>
            <pc:docMk/>
            <pc:sldMk cId="585686115" sldId="257"/>
            <ac:spMk id="11" creationId="{FA33EEAE-15D5-4119-8C1E-89D943F911EF}"/>
          </ac:spMkLst>
        </pc:spChg>
        <pc:spChg chg="add">
          <ac:chgData name="paolo branciforti" userId="ed54d58c49d2f761" providerId="LiveId" clId="{FCE71DD3-D872-4372-AD21-A48288A42A17}" dt="2024-03-22T16:17:04.101" v="15" actId="26606"/>
          <ac:spMkLst>
            <pc:docMk/>
            <pc:sldMk cId="585686115" sldId="257"/>
            <ac:spMk id="13" creationId="{730D8B3B-9B80-4025-B934-26DC7D7CD231}"/>
          </ac:spMkLst>
        </pc:spChg>
        <pc:spChg chg="add">
          <ac:chgData name="paolo branciforti" userId="ed54d58c49d2f761" providerId="LiveId" clId="{FCE71DD3-D872-4372-AD21-A48288A42A17}" dt="2024-03-22T16:17:04.101" v="15" actId="26606"/>
          <ac:spMkLst>
            <pc:docMk/>
            <pc:sldMk cId="585686115" sldId="257"/>
            <ac:spMk id="15" creationId="{B5A1B09C-1565-46F8-B70F-621C5EB48A09}"/>
          </ac:spMkLst>
        </pc:spChg>
        <pc:spChg chg="add">
          <ac:chgData name="paolo branciforti" userId="ed54d58c49d2f761" providerId="LiveId" clId="{FCE71DD3-D872-4372-AD21-A48288A42A17}" dt="2024-03-22T16:17:04.101" v="15" actId="26606"/>
          <ac:spMkLst>
            <pc:docMk/>
            <pc:sldMk cId="585686115" sldId="257"/>
            <ac:spMk id="17" creationId="{8C516CC8-80AC-446C-A56E-9F54B7210402}"/>
          </ac:spMkLst>
        </pc:spChg>
        <pc:spChg chg="add">
          <ac:chgData name="paolo branciforti" userId="ed54d58c49d2f761" providerId="LiveId" clId="{FCE71DD3-D872-4372-AD21-A48288A42A17}" dt="2024-03-22T16:17:04.101" v="15" actId="26606"/>
          <ac:spMkLst>
            <pc:docMk/>
            <pc:sldMk cId="585686115" sldId="257"/>
            <ac:spMk id="19" creationId="{53947E58-F088-49F1-A3D1-DEA690192E84}"/>
          </ac:spMkLst>
        </pc:spChg>
      </pc:sldChg>
      <pc:sldChg chg="addSp delSp modSp new mod setBg">
        <pc:chgData name="paolo branciforti" userId="ed54d58c49d2f761" providerId="LiveId" clId="{FCE71DD3-D872-4372-AD21-A48288A42A17}" dt="2024-03-22T18:34:52.160" v="129" actId="14100"/>
        <pc:sldMkLst>
          <pc:docMk/>
          <pc:sldMk cId="2829779333" sldId="258"/>
        </pc:sldMkLst>
        <pc:spChg chg="add">
          <ac:chgData name="paolo branciforti" userId="ed54d58c49d2f761" providerId="LiveId" clId="{FCE71DD3-D872-4372-AD21-A48288A42A17}" dt="2024-03-22T18:33:06.446" v="108" actId="26606"/>
          <ac:spMkLst>
            <pc:docMk/>
            <pc:sldMk cId="2829779333" sldId="258"/>
            <ac:spMk id="5" creationId="{AB8C311F-7253-4AED-9701-7FC0708C41C7}"/>
          </ac:spMkLst>
        </pc:spChg>
        <pc:spChg chg="add">
          <ac:chgData name="paolo branciforti" userId="ed54d58c49d2f761" providerId="LiveId" clId="{FCE71DD3-D872-4372-AD21-A48288A42A17}" dt="2024-03-22T18:33:06.446" v="108" actId="26606"/>
          <ac:spMkLst>
            <pc:docMk/>
            <pc:sldMk cId="2829779333" sldId="258"/>
            <ac:spMk id="6" creationId="{E2384209-CB15-4CDF-9D31-C44FD9A3F20D}"/>
          </ac:spMkLst>
        </pc:spChg>
        <pc:spChg chg="add">
          <ac:chgData name="paolo branciforti" userId="ed54d58c49d2f761" providerId="LiveId" clId="{FCE71DD3-D872-4372-AD21-A48288A42A17}" dt="2024-03-22T18:33:06.446" v="108" actId="26606"/>
          <ac:spMkLst>
            <pc:docMk/>
            <pc:sldMk cId="2829779333" sldId="258"/>
            <ac:spMk id="7" creationId="{2633B3B5-CC90-43F0-8714-D31D1F3F0209}"/>
          </ac:spMkLst>
        </pc:spChg>
        <pc:spChg chg="add del">
          <ac:chgData name="paolo branciforti" userId="ed54d58c49d2f761" providerId="LiveId" clId="{FCE71DD3-D872-4372-AD21-A48288A42A17}" dt="2024-03-22T18:32:55.207" v="106" actId="26606"/>
          <ac:spMkLst>
            <pc:docMk/>
            <pc:sldMk cId="2829779333" sldId="258"/>
            <ac:spMk id="8" creationId="{AB8C311F-7253-4AED-9701-7FC0708C41C7}"/>
          </ac:spMkLst>
        </pc:spChg>
        <pc:spChg chg="add">
          <ac:chgData name="paolo branciforti" userId="ed54d58c49d2f761" providerId="LiveId" clId="{FCE71DD3-D872-4372-AD21-A48288A42A17}" dt="2024-03-22T18:33:06.446" v="108" actId="26606"/>
          <ac:spMkLst>
            <pc:docMk/>
            <pc:sldMk cId="2829779333" sldId="258"/>
            <ac:spMk id="9" creationId="{A8D57A06-A426-446D-B02C-A2DC6B62E45E}"/>
          </ac:spMkLst>
        </pc:spChg>
        <pc:spChg chg="add del">
          <ac:chgData name="paolo branciforti" userId="ed54d58c49d2f761" providerId="LiveId" clId="{FCE71DD3-D872-4372-AD21-A48288A42A17}" dt="2024-03-22T18:32:55.207" v="106" actId="26606"/>
          <ac:spMkLst>
            <pc:docMk/>
            <pc:sldMk cId="2829779333" sldId="258"/>
            <ac:spMk id="10" creationId="{E2384209-CB15-4CDF-9D31-C44FD9A3F20D}"/>
          </ac:spMkLst>
        </pc:spChg>
        <pc:spChg chg="add del">
          <ac:chgData name="paolo branciforti" userId="ed54d58c49d2f761" providerId="LiveId" clId="{FCE71DD3-D872-4372-AD21-A48288A42A17}" dt="2024-03-22T18:32:55.207" v="106" actId="26606"/>
          <ac:spMkLst>
            <pc:docMk/>
            <pc:sldMk cId="2829779333" sldId="258"/>
            <ac:spMk id="12" creationId="{2633B3B5-CC90-43F0-8714-D31D1F3F0209}"/>
          </ac:spMkLst>
        </pc:spChg>
        <pc:spChg chg="add del">
          <ac:chgData name="paolo branciforti" userId="ed54d58c49d2f761" providerId="LiveId" clId="{FCE71DD3-D872-4372-AD21-A48288A42A17}" dt="2024-03-22T18:32:55.207" v="106" actId="26606"/>
          <ac:spMkLst>
            <pc:docMk/>
            <pc:sldMk cId="2829779333" sldId="258"/>
            <ac:spMk id="14" creationId="{A8D57A06-A426-446D-B02C-A2DC6B62E45E}"/>
          </ac:spMkLst>
        </pc:spChg>
        <pc:picChg chg="add del mod">
          <ac:chgData name="paolo branciforti" userId="ed54d58c49d2f761" providerId="LiveId" clId="{FCE71DD3-D872-4372-AD21-A48288A42A17}" dt="2024-03-22T18:34:21.281" v="119" actId="478"/>
          <ac:picMkLst>
            <pc:docMk/>
            <pc:sldMk cId="2829779333" sldId="258"/>
            <ac:picMk id="3" creationId="{5AC5B97F-7A4C-370B-A80F-282337E3D9DD}"/>
          </ac:picMkLst>
        </pc:picChg>
        <pc:picChg chg="add mod">
          <ac:chgData name="paolo branciforti" userId="ed54d58c49d2f761" providerId="LiveId" clId="{FCE71DD3-D872-4372-AD21-A48288A42A17}" dt="2024-03-22T18:34:52.160" v="129" actId="14100"/>
          <ac:picMkLst>
            <pc:docMk/>
            <pc:sldMk cId="2829779333" sldId="258"/>
            <ac:picMk id="11" creationId="{7656A85B-B4C5-EB6B-53D3-9145705795D4}"/>
          </ac:picMkLst>
        </pc:picChg>
      </pc:sldChg>
      <pc:sldChg chg="addSp delSp modSp new del mod setBg">
        <pc:chgData name="paolo branciforti" userId="ed54d58c49d2f761" providerId="LiveId" clId="{FCE71DD3-D872-4372-AD21-A48288A42A17}" dt="2024-03-22T18:28:08.870" v="94" actId="47"/>
        <pc:sldMkLst>
          <pc:docMk/>
          <pc:sldMk cId="2962371570" sldId="258"/>
        </pc:sldMkLst>
        <pc:spChg chg="add del">
          <ac:chgData name="paolo branciforti" userId="ed54d58c49d2f761" providerId="LiveId" clId="{FCE71DD3-D872-4372-AD21-A48288A42A17}" dt="2024-03-22T16:23:53.931" v="54" actId="26606"/>
          <ac:spMkLst>
            <pc:docMk/>
            <pc:sldMk cId="2962371570" sldId="258"/>
            <ac:spMk id="8" creationId="{AB8C311F-7253-4AED-9701-7FC0708C41C7}"/>
          </ac:spMkLst>
        </pc:spChg>
        <pc:spChg chg="add del">
          <ac:chgData name="paolo branciforti" userId="ed54d58c49d2f761" providerId="LiveId" clId="{FCE71DD3-D872-4372-AD21-A48288A42A17}" dt="2024-03-22T16:23:53.931" v="54" actId="26606"/>
          <ac:spMkLst>
            <pc:docMk/>
            <pc:sldMk cId="2962371570" sldId="258"/>
            <ac:spMk id="10" creationId="{E2384209-CB15-4CDF-9D31-C44FD9A3F20D}"/>
          </ac:spMkLst>
        </pc:spChg>
        <pc:spChg chg="add del">
          <ac:chgData name="paolo branciforti" userId="ed54d58c49d2f761" providerId="LiveId" clId="{FCE71DD3-D872-4372-AD21-A48288A42A17}" dt="2024-03-22T16:23:53.931" v="54" actId="26606"/>
          <ac:spMkLst>
            <pc:docMk/>
            <pc:sldMk cId="2962371570" sldId="258"/>
            <ac:spMk id="12" creationId="{2633B3B5-CC90-43F0-8714-D31D1F3F0209}"/>
          </ac:spMkLst>
        </pc:spChg>
        <pc:spChg chg="add del">
          <ac:chgData name="paolo branciforti" userId="ed54d58c49d2f761" providerId="LiveId" clId="{FCE71DD3-D872-4372-AD21-A48288A42A17}" dt="2024-03-22T16:23:53.931" v="54" actId="26606"/>
          <ac:spMkLst>
            <pc:docMk/>
            <pc:sldMk cId="2962371570" sldId="258"/>
            <ac:spMk id="14" creationId="{A8D57A06-A426-446D-B02C-A2DC6B62E45E}"/>
          </ac:spMkLst>
        </pc:spChg>
        <pc:spChg chg="add del">
          <ac:chgData name="paolo branciforti" userId="ed54d58c49d2f761" providerId="LiveId" clId="{FCE71DD3-D872-4372-AD21-A48288A42A17}" dt="2024-03-22T16:23:53.931" v="54" actId="26606"/>
          <ac:spMkLst>
            <pc:docMk/>
            <pc:sldMk cId="2962371570" sldId="258"/>
            <ac:spMk id="19" creationId="{AB8C311F-7253-4AED-9701-7FC0708C41C7}"/>
          </ac:spMkLst>
        </pc:spChg>
        <pc:spChg chg="add del">
          <ac:chgData name="paolo branciforti" userId="ed54d58c49d2f761" providerId="LiveId" clId="{FCE71DD3-D872-4372-AD21-A48288A42A17}" dt="2024-03-22T16:23:53.931" v="54" actId="26606"/>
          <ac:spMkLst>
            <pc:docMk/>
            <pc:sldMk cId="2962371570" sldId="258"/>
            <ac:spMk id="21" creationId="{E2384209-CB15-4CDF-9D31-C44FD9A3F20D}"/>
          </ac:spMkLst>
        </pc:spChg>
        <pc:spChg chg="add del">
          <ac:chgData name="paolo branciforti" userId="ed54d58c49d2f761" providerId="LiveId" clId="{FCE71DD3-D872-4372-AD21-A48288A42A17}" dt="2024-03-22T16:23:53.931" v="54" actId="26606"/>
          <ac:spMkLst>
            <pc:docMk/>
            <pc:sldMk cId="2962371570" sldId="258"/>
            <ac:spMk id="23" creationId="{2633B3B5-CC90-43F0-8714-D31D1F3F0209}"/>
          </ac:spMkLst>
        </pc:spChg>
        <pc:spChg chg="add del">
          <ac:chgData name="paolo branciforti" userId="ed54d58c49d2f761" providerId="LiveId" clId="{FCE71DD3-D872-4372-AD21-A48288A42A17}" dt="2024-03-22T16:23:53.931" v="54" actId="26606"/>
          <ac:spMkLst>
            <pc:docMk/>
            <pc:sldMk cId="2962371570" sldId="258"/>
            <ac:spMk id="25" creationId="{A8D57A06-A426-446D-B02C-A2DC6B62E45E}"/>
          </ac:spMkLst>
        </pc:spChg>
        <pc:picChg chg="add mod">
          <ac:chgData name="paolo branciforti" userId="ed54d58c49d2f761" providerId="LiveId" clId="{FCE71DD3-D872-4372-AD21-A48288A42A17}" dt="2024-03-22T16:24:53.576" v="79" actId="1076"/>
          <ac:picMkLst>
            <pc:docMk/>
            <pc:sldMk cId="2962371570" sldId="258"/>
            <ac:picMk id="3" creationId="{CB6E5C14-3BAE-D576-B622-F509408F5C78}"/>
          </ac:picMkLst>
        </pc:picChg>
      </pc:sldChg>
      <pc:sldChg chg="addSp modSp del mod setBg">
        <pc:chgData name="paolo branciforti" userId="ed54d58c49d2f761" providerId="LiveId" clId="{FCE71DD3-D872-4372-AD21-A48288A42A17}" dt="2024-03-22T16:16:07.525" v="9" actId="47"/>
        <pc:sldMkLst>
          <pc:docMk/>
          <pc:sldMk cId="3141299663" sldId="258"/>
        </pc:sldMkLst>
        <pc:spChg chg="add">
          <ac:chgData name="paolo branciforti" userId="ed54d58c49d2f761" providerId="LiveId" clId="{FCE71DD3-D872-4372-AD21-A48288A42A17}" dt="2024-03-22T16:15:56.617" v="6" actId="26606"/>
          <ac:spMkLst>
            <pc:docMk/>
            <pc:sldMk cId="3141299663" sldId="258"/>
            <ac:spMk id="8" creationId="{42A4FC2C-047E-45A5-965D-8E1E3BF09BC6}"/>
          </ac:spMkLst>
        </pc:spChg>
        <pc:picChg chg="add mod">
          <ac:chgData name="paolo branciforti" userId="ed54d58c49d2f761" providerId="LiveId" clId="{FCE71DD3-D872-4372-AD21-A48288A42A17}" dt="2024-03-22T16:16:03.943" v="8" actId="1076"/>
          <ac:picMkLst>
            <pc:docMk/>
            <pc:sldMk cId="3141299663" sldId="258"/>
            <ac:picMk id="3" creationId="{303BE5DF-063B-E232-FCEC-5DC7308F94CB}"/>
          </ac:picMkLst>
        </pc:picChg>
      </pc:sldChg>
      <pc:sldChg chg="addSp delSp modSp new del mod setBg">
        <pc:chgData name="paolo branciforti" userId="ed54d58c49d2f761" providerId="LiveId" clId="{FCE71DD3-D872-4372-AD21-A48288A42A17}" dt="2024-03-22T18:28:07.864" v="93" actId="47"/>
        <pc:sldMkLst>
          <pc:docMk/>
          <pc:sldMk cId="224603139" sldId="259"/>
        </pc:sldMkLst>
        <pc:spChg chg="add del">
          <ac:chgData name="paolo branciforti" userId="ed54d58c49d2f761" providerId="LiveId" clId="{FCE71DD3-D872-4372-AD21-A48288A42A17}" dt="2024-03-22T16:23:54.094" v="55" actId="26606"/>
          <ac:spMkLst>
            <pc:docMk/>
            <pc:sldMk cId="224603139" sldId="259"/>
            <ac:spMk id="8" creationId="{AB8C311F-7253-4AED-9701-7FC0708C41C7}"/>
          </ac:spMkLst>
        </pc:spChg>
        <pc:spChg chg="add del">
          <ac:chgData name="paolo branciforti" userId="ed54d58c49d2f761" providerId="LiveId" clId="{FCE71DD3-D872-4372-AD21-A48288A42A17}" dt="2024-03-22T16:23:54.094" v="55" actId="26606"/>
          <ac:spMkLst>
            <pc:docMk/>
            <pc:sldMk cId="224603139" sldId="259"/>
            <ac:spMk id="10" creationId="{E2384209-CB15-4CDF-9D31-C44FD9A3F20D}"/>
          </ac:spMkLst>
        </pc:spChg>
        <pc:spChg chg="add del">
          <ac:chgData name="paolo branciforti" userId="ed54d58c49d2f761" providerId="LiveId" clId="{FCE71DD3-D872-4372-AD21-A48288A42A17}" dt="2024-03-22T16:23:54.094" v="55" actId="26606"/>
          <ac:spMkLst>
            <pc:docMk/>
            <pc:sldMk cId="224603139" sldId="259"/>
            <ac:spMk id="12" creationId="{2633B3B5-CC90-43F0-8714-D31D1F3F0209}"/>
          </ac:spMkLst>
        </pc:spChg>
        <pc:spChg chg="add del">
          <ac:chgData name="paolo branciforti" userId="ed54d58c49d2f761" providerId="LiveId" clId="{FCE71DD3-D872-4372-AD21-A48288A42A17}" dt="2024-03-22T16:23:54.094" v="55" actId="26606"/>
          <ac:spMkLst>
            <pc:docMk/>
            <pc:sldMk cId="224603139" sldId="259"/>
            <ac:spMk id="14" creationId="{A8D57A06-A426-446D-B02C-A2DC6B62E45E}"/>
          </ac:spMkLst>
        </pc:spChg>
        <pc:spChg chg="add del">
          <ac:chgData name="paolo branciforti" userId="ed54d58c49d2f761" providerId="LiveId" clId="{FCE71DD3-D872-4372-AD21-A48288A42A17}" dt="2024-03-22T16:23:54.094" v="55" actId="26606"/>
          <ac:spMkLst>
            <pc:docMk/>
            <pc:sldMk cId="224603139" sldId="259"/>
            <ac:spMk id="19" creationId="{AB8C311F-7253-4AED-9701-7FC0708C41C7}"/>
          </ac:spMkLst>
        </pc:spChg>
        <pc:spChg chg="add del">
          <ac:chgData name="paolo branciforti" userId="ed54d58c49d2f761" providerId="LiveId" clId="{FCE71DD3-D872-4372-AD21-A48288A42A17}" dt="2024-03-22T16:23:54.094" v="55" actId="26606"/>
          <ac:spMkLst>
            <pc:docMk/>
            <pc:sldMk cId="224603139" sldId="259"/>
            <ac:spMk id="21" creationId="{E2384209-CB15-4CDF-9D31-C44FD9A3F20D}"/>
          </ac:spMkLst>
        </pc:spChg>
        <pc:spChg chg="add del">
          <ac:chgData name="paolo branciforti" userId="ed54d58c49d2f761" providerId="LiveId" clId="{FCE71DD3-D872-4372-AD21-A48288A42A17}" dt="2024-03-22T16:23:54.094" v="55" actId="26606"/>
          <ac:spMkLst>
            <pc:docMk/>
            <pc:sldMk cId="224603139" sldId="259"/>
            <ac:spMk id="23" creationId="{2633B3B5-CC90-43F0-8714-D31D1F3F0209}"/>
          </ac:spMkLst>
        </pc:spChg>
        <pc:spChg chg="add del">
          <ac:chgData name="paolo branciforti" userId="ed54d58c49d2f761" providerId="LiveId" clId="{FCE71DD3-D872-4372-AD21-A48288A42A17}" dt="2024-03-22T16:23:54.094" v="55" actId="26606"/>
          <ac:spMkLst>
            <pc:docMk/>
            <pc:sldMk cId="224603139" sldId="259"/>
            <ac:spMk id="25" creationId="{A8D57A06-A426-446D-B02C-A2DC6B62E45E}"/>
          </ac:spMkLst>
        </pc:spChg>
        <pc:picChg chg="add mod">
          <ac:chgData name="paolo branciforti" userId="ed54d58c49d2f761" providerId="LiveId" clId="{FCE71DD3-D872-4372-AD21-A48288A42A17}" dt="2024-03-22T16:25:34.141" v="88" actId="1076"/>
          <ac:picMkLst>
            <pc:docMk/>
            <pc:sldMk cId="224603139" sldId="259"/>
            <ac:picMk id="3" creationId="{096B05F2-879D-EE39-DCA4-144F52DDCDA9}"/>
          </ac:picMkLst>
        </pc:picChg>
      </pc:sldChg>
      <pc:sldChg chg="addSp modSp new del mod setBg">
        <pc:chgData name="paolo branciforti" userId="ed54d58c49d2f761" providerId="LiveId" clId="{FCE71DD3-D872-4372-AD21-A48288A42A17}" dt="2024-03-23T19:05:12.320" v="188" actId="47"/>
        <pc:sldMkLst>
          <pc:docMk/>
          <pc:sldMk cId="796620866" sldId="259"/>
        </pc:sldMkLst>
        <pc:spChg chg="add">
          <ac:chgData name="paolo branciforti" userId="ed54d58c49d2f761" providerId="LiveId" clId="{FCE71DD3-D872-4372-AD21-A48288A42A17}" dt="2024-03-22T18:37:26.830" v="133" actId="26606"/>
          <ac:spMkLst>
            <pc:docMk/>
            <pc:sldMk cId="796620866" sldId="259"/>
            <ac:spMk id="8" creationId="{AB8C311F-7253-4AED-9701-7FC0708C41C7}"/>
          </ac:spMkLst>
        </pc:spChg>
        <pc:spChg chg="add">
          <ac:chgData name="paolo branciforti" userId="ed54d58c49d2f761" providerId="LiveId" clId="{FCE71DD3-D872-4372-AD21-A48288A42A17}" dt="2024-03-22T18:37:26.830" v="133" actId="26606"/>
          <ac:spMkLst>
            <pc:docMk/>
            <pc:sldMk cId="796620866" sldId="259"/>
            <ac:spMk id="10" creationId="{E2384209-CB15-4CDF-9D31-C44FD9A3F20D}"/>
          </ac:spMkLst>
        </pc:spChg>
        <pc:spChg chg="add">
          <ac:chgData name="paolo branciforti" userId="ed54d58c49d2f761" providerId="LiveId" clId="{FCE71DD3-D872-4372-AD21-A48288A42A17}" dt="2024-03-22T18:37:26.830" v="133" actId="26606"/>
          <ac:spMkLst>
            <pc:docMk/>
            <pc:sldMk cId="796620866" sldId="259"/>
            <ac:spMk id="12" creationId="{2633B3B5-CC90-43F0-8714-D31D1F3F0209}"/>
          </ac:spMkLst>
        </pc:spChg>
        <pc:spChg chg="add">
          <ac:chgData name="paolo branciforti" userId="ed54d58c49d2f761" providerId="LiveId" clId="{FCE71DD3-D872-4372-AD21-A48288A42A17}" dt="2024-03-22T18:37:26.830" v="133" actId="26606"/>
          <ac:spMkLst>
            <pc:docMk/>
            <pc:sldMk cId="796620866" sldId="259"/>
            <ac:spMk id="14" creationId="{A8D57A06-A426-446D-B02C-A2DC6B62E45E}"/>
          </ac:spMkLst>
        </pc:spChg>
        <pc:picChg chg="add mod">
          <ac:chgData name="paolo branciforti" userId="ed54d58c49d2f761" providerId="LiveId" clId="{FCE71DD3-D872-4372-AD21-A48288A42A17}" dt="2024-03-22T18:38:43.637" v="171" actId="14100"/>
          <ac:picMkLst>
            <pc:docMk/>
            <pc:sldMk cId="796620866" sldId="259"/>
            <ac:picMk id="3" creationId="{70C739FF-5AA5-B4A4-9ADD-4E24E64C49CD}"/>
          </ac:picMkLst>
        </pc:picChg>
      </pc:sldChg>
      <pc:sldChg chg="addSp modSp new del mod setBg">
        <pc:chgData name="paolo branciforti" userId="ed54d58c49d2f761" providerId="LiveId" clId="{FCE71DD3-D872-4372-AD21-A48288A42A17}" dt="2024-03-23T19:05:14.570" v="189" actId="47"/>
        <pc:sldMkLst>
          <pc:docMk/>
          <pc:sldMk cId="859670472" sldId="260"/>
        </pc:sldMkLst>
        <pc:spChg chg="add">
          <ac:chgData name="paolo branciforti" userId="ed54d58c49d2f761" providerId="LiveId" clId="{FCE71DD3-D872-4372-AD21-A48288A42A17}" dt="2024-03-22T18:37:43.732" v="137" actId="26606"/>
          <ac:spMkLst>
            <pc:docMk/>
            <pc:sldMk cId="859670472" sldId="260"/>
            <ac:spMk id="8" creationId="{AB8C311F-7253-4AED-9701-7FC0708C41C7}"/>
          </ac:spMkLst>
        </pc:spChg>
        <pc:spChg chg="add">
          <ac:chgData name="paolo branciforti" userId="ed54d58c49d2f761" providerId="LiveId" clId="{FCE71DD3-D872-4372-AD21-A48288A42A17}" dt="2024-03-22T18:37:43.732" v="137" actId="26606"/>
          <ac:spMkLst>
            <pc:docMk/>
            <pc:sldMk cId="859670472" sldId="260"/>
            <ac:spMk id="10" creationId="{E2384209-CB15-4CDF-9D31-C44FD9A3F20D}"/>
          </ac:spMkLst>
        </pc:spChg>
        <pc:spChg chg="add">
          <ac:chgData name="paolo branciforti" userId="ed54d58c49d2f761" providerId="LiveId" clId="{FCE71DD3-D872-4372-AD21-A48288A42A17}" dt="2024-03-22T18:37:43.732" v="137" actId="26606"/>
          <ac:spMkLst>
            <pc:docMk/>
            <pc:sldMk cId="859670472" sldId="260"/>
            <ac:spMk id="12" creationId="{2633B3B5-CC90-43F0-8714-D31D1F3F0209}"/>
          </ac:spMkLst>
        </pc:spChg>
        <pc:spChg chg="add">
          <ac:chgData name="paolo branciforti" userId="ed54d58c49d2f761" providerId="LiveId" clId="{FCE71DD3-D872-4372-AD21-A48288A42A17}" dt="2024-03-22T18:37:43.732" v="137" actId="26606"/>
          <ac:spMkLst>
            <pc:docMk/>
            <pc:sldMk cId="859670472" sldId="260"/>
            <ac:spMk id="14" creationId="{A8D57A06-A426-446D-B02C-A2DC6B62E45E}"/>
          </ac:spMkLst>
        </pc:spChg>
        <pc:picChg chg="add mod">
          <ac:chgData name="paolo branciforti" userId="ed54d58c49d2f761" providerId="LiveId" clId="{FCE71DD3-D872-4372-AD21-A48288A42A17}" dt="2024-03-22T18:37:43.732" v="137" actId="26606"/>
          <ac:picMkLst>
            <pc:docMk/>
            <pc:sldMk cId="859670472" sldId="260"/>
            <ac:picMk id="3" creationId="{D8B954D1-C9E3-5657-2F87-2C13C8C8C736}"/>
          </ac:picMkLst>
        </pc:picChg>
      </pc:sldChg>
      <pc:sldChg chg="addSp delSp modSp new del mod setBg">
        <pc:chgData name="paolo branciforti" userId="ed54d58c49d2f761" providerId="LiveId" clId="{FCE71DD3-D872-4372-AD21-A48288A42A17}" dt="2024-03-22T18:28:07.104" v="92" actId="47"/>
        <pc:sldMkLst>
          <pc:docMk/>
          <pc:sldMk cId="1282704865" sldId="260"/>
        </pc:sldMkLst>
        <pc:spChg chg="add del">
          <ac:chgData name="paolo branciforti" userId="ed54d58c49d2f761" providerId="LiveId" clId="{FCE71DD3-D872-4372-AD21-A48288A42A17}" dt="2024-03-22T16:23:54.304" v="56" actId="26606"/>
          <ac:spMkLst>
            <pc:docMk/>
            <pc:sldMk cId="1282704865" sldId="260"/>
            <ac:spMk id="8" creationId="{AB8C311F-7253-4AED-9701-7FC0708C41C7}"/>
          </ac:spMkLst>
        </pc:spChg>
        <pc:spChg chg="add del">
          <ac:chgData name="paolo branciforti" userId="ed54d58c49d2f761" providerId="LiveId" clId="{FCE71DD3-D872-4372-AD21-A48288A42A17}" dt="2024-03-22T16:23:54.304" v="56" actId="26606"/>
          <ac:spMkLst>
            <pc:docMk/>
            <pc:sldMk cId="1282704865" sldId="260"/>
            <ac:spMk id="10" creationId="{E2384209-CB15-4CDF-9D31-C44FD9A3F20D}"/>
          </ac:spMkLst>
        </pc:spChg>
        <pc:spChg chg="add del">
          <ac:chgData name="paolo branciforti" userId="ed54d58c49d2f761" providerId="LiveId" clId="{FCE71DD3-D872-4372-AD21-A48288A42A17}" dt="2024-03-22T16:23:54.304" v="56" actId="26606"/>
          <ac:spMkLst>
            <pc:docMk/>
            <pc:sldMk cId="1282704865" sldId="260"/>
            <ac:spMk id="12" creationId="{2633B3B5-CC90-43F0-8714-D31D1F3F0209}"/>
          </ac:spMkLst>
        </pc:spChg>
        <pc:spChg chg="add del">
          <ac:chgData name="paolo branciforti" userId="ed54d58c49d2f761" providerId="LiveId" clId="{FCE71DD3-D872-4372-AD21-A48288A42A17}" dt="2024-03-22T16:23:54.304" v="56" actId="26606"/>
          <ac:spMkLst>
            <pc:docMk/>
            <pc:sldMk cId="1282704865" sldId="260"/>
            <ac:spMk id="14" creationId="{A8D57A06-A426-446D-B02C-A2DC6B62E45E}"/>
          </ac:spMkLst>
        </pc:spChg>
        <pc:spChg chg="add del">
          <ac:chgData name="paolo branciforti" userId="ed54d58c49d2f761" providerId="LiveId" clId="{FCE71DD3-D872-4372-AD21-A48288A42A17}" dt="2024-03-22T16:23:54.304" v="56" actId="26606"/>
          <ac:spMkLst>
            <pc:docMk/>
            <pc:sldMk cId="1282704865" sldId="260"/>
            <ac:spMk id="19" creationId="{AB8C311F-7253-4AED-9701-7FC0708C41C7}"/>
          </ac:spMkLst>
        </pc:spChg>
        <pc:spChg chg="add del">
          <ac:chgData name="paolo branciforti" userId="ed54d58c49d2f761" providerId="LiveId" clId="{FCE71DD3-D872-4372-AD21-A48288A42A17}" dt="2024-03-22T16:23:54.304" v="56" actId="26606"/>
          <ac:spMkLst>
            <pc:docMk/>
            <pc:sldMk cId="1282704865" sldId="260"/>
            <ac:spMk id="21" creationId="{E2384209-CB15-4CDF-9D31-C44FD9A3F20D}"/>
          </ac:spMkLst>
        </pc:spChg>
        <pc:spChg chg="add del">
          <ac:chgData name="paolo branciforti" userId="ed54d58c49d2f761" providerId="LiveId" clId="{FCE71DD3-D872-4372-AD21-A48288A42A17}" dt="2024-03-22T16:23:54.304" v="56" actId="26606"/>
          <ac:spMkLst>
            <pc:docMk/>
            <pc:sldMk cId="1282704865" sldId="260"/>
            <ac:spMk id="23" creationId="{2633B3B5-CC90-43F0-8714-D31D1F3F0209}"/>
          </ac:spMkLst>
        </pc:spChg>
        <pc:spChg chg="add del">
          <ac:chgData name="paolo branciforti" userId="ed54d58c49d2f761" providerId="LiveId" clId="{FCE71DD3-D872-4372-AD21-A48288A42A17}" dt="2024-03-22T16:23:54.304" v="56" actId="26606"/>
          <ac:spMkLst>
            <pc:docMk/>
            <pc:sldMk cId="1282704865" sldId="260"/>
            <ac:spMk id="25" creationId="{A8D57A06-A426-446D-B02C-A2DC6B62E45E}"/>
          </ac:spMkLst>
        </pc:spChg>
        <pc:picChg chg="add mod">
          <ac:chgData name="paolo branciforti" userId="ed54d58c49d2f761" providerId="LiveId" clId="{FCE71DD3-D872-4372-AD21-A48288A42A17}" dt="2024-03-22T16:24:27.376" v="75" actId="1076"/>
          <ac:picMkLst>
            <pc:docMk/>
            <pc:sldMk cId="1282704865" sldId="260"/>
            <ac:picMk id="3" creationId="{623EB1CC-3C50-5075-C46E-8CB80E64C238}"/>
          </ac:picMkLst>
        </pc:picChg>
      </pc:sldChg>
      <pc:sldChg chg="addSp delSp modSp new del mod setBg">
        <pc:chgData name="paolo branciforti" userId="ed54d58c49d2f761" providerId="LiveId" clId="{FCE71DD3-D872-4372-AD21-A48288A42A17}" dt="2024-03-22T18:28:05.288" v="90" actId="47"/>
        <pc:sldMkLst>
          <pc:docMk/>
          <pc:sldMk cId="3112900193" sldId="261"/>
        </pc:sldMkLst>
        <pc:spChg chg="add del">
          <ac:chgData name="paolo branciforti" userId="ed54d58c49d2f761" providerId="LiveId" clId="{FCE71DD3-D872-4372-AD21-A48288A42A17}" dt="2024-03-22T16:23:54.872" v="58" actId="26606"/>
          <ac:spMkLst>
            <pc:docMk/>
            <pc:sldMk cId="3112900193" sldId="261"/>
            <ac:spMk id="8" creationId="{AB8C311F-7253-4AED-9701-7FC0708C41C7}"/>
          </ac:spMkLst>
        </pc:spChg>
        <pc:spChg chg="add del">
          <ac:chgData name="paolo branciforti" userId="ed54d58c49d2f761" providerId="LiveId" clId="{FCE71DD3-D872-4372-AD21-A48288A42A17}" dt="2024-03-22T16:23:54.872" v="58" actId="26606"/>
          <ac:spMkLst>
            <pc:docMk/>
            <pc:sldMk cId="3112900193" sldId="261"/>
            <ac:spMk id="10" creationId="{E2384209-CB15-4CDF-9D31-C44FD9A3F20D}"/>
          </ac:spMkLst>
        </pc:spChg>
        <pc:spChg chg="add del">
          <ac:chgData name="paolo branciforti" userId="ed54d58c49d2f761" providerId="LiveId" clId="{FCE71DD3-D872-4372-AD21-A48288A42A17}" dt="2024-03-22T16:23:54.872" v="58" actId="26606"/>
          <ac:spMkLst>
            <pc:docMk/>
            <pc:sldMk cId="3112900193" sldId="261"/>
            <ac:spMk id="12" creationId="{2633B3B5-CC90-43F0-8714-D31D1F3F0209}"/>
          </ac:spMkLst>
        </pc:spChg>
        <pc:spChg chg="add del">
          <ac:chgData name="paolo branciforti" userId="ed54d58c49d2f761" providerId="LiveId" clId="{FCE71DD3-D872-4372-AD21-A48288A42A17}" dt="2024-03-22T16:23:54.872" v="58" actId="26606"/>
          <ac:spMkLst>
            <pc:docMk/>
            <pc:sldMk cId="3112900193" sldId="261"/>
            <ac:spMk id="14" creationId="{A8D57A06-A426-446D-B02C-A2DC6B62E45E}"/>
          </ac:spMkLst>
        </pc:spChg>
        <pc:spChg chg="add del">
          <ac:chgData name="paolo branciforti" userId="ed54d58c49d2f761" providerId="LiveId" clId="{FCE71DD3-D872-4372-AD21-A48288A42A17}" dt="2024-03-22T16:23:54.872" v="58" actId="26606"/>
          <ac:spMkLst>
            <pc:docMk/>
            <pc:sldMk cId="3112900193" sldId="261"/>
            <ac:spMk id="19" creationId="{AB8C311F-7253-4AED-9701-7FC0708C41C7}"/>
          </ac:spMkLst>
        </pc:spChg>
        <pc:spChg chg="add del">
          <ac:chgData name="paolo branciforti" userId="ed54d58c49d2f761" providerId="LiveId" clId="{FCE71DD3-D872-4372-AD21-A48288A42A17}" dt="2024-03-22T16:23:54.872" v="58" actId="26606"/>
          <ac:spMkLst>
            <pc:docMk/>
            <pc:sldMk cId="3112900193" sldId="261"/>
            <ac:spMk id="21" creationId="{E2384209-CB15-4CDF-9D31-C44FD9A3F20D}"/>
          </ac:spMkLst>
        </pc:spChg>
        <pc:spChg chg="add del">
          <ac:chgData name="paolo branciforti" userId="ed54d58c49d2f761" providerId="LiveId" clId="{FCE71DD3-D872-4372-AD21-A48288A42A17}" dt="2024-03-22T16:23:54.872" v="58" actId="26606"/>
          <ac:spMkLst>
            <pc:docMk/>
            <pc:sldMk cId="3112900193" sldId="261"/>
            <ac:spMk id="23" creationId="{2633B3B5-CC90-43F0-8714-D31D1F3F0209}"/>
          </ac:spMkLst>
        </pc:spChg>
        <pc:spChg chg="add del">
          <ac:chgData name="paolo branciforti" userId="ed54d58c49d2f761" providerId="LiveId" clId="{FCE71DD3-D872-4372-AD21-A48288A42A17}" dt="2024-03-22T16:23:54.872" v="58" actId="26606"/>
          <ac:spMkLst>
            <pc:docMk/>
            <pc:sldMk cId="3112900193" sldId="261"/>
            <ac:spMk id="25" creationId="{A8D57A06-A426-446D-B02C-A2DC6B62E45E}"/>
          </ac:spMkLst>
        </pc:spChg>
        <pc:picChg chg="add mod">
          <ac:chgData name="paolo branciforti" userId="ed54d58c49d2f761" providerId="LiveId" clId="{FCE71DD3-D872-4372-AD21-A48288A42A17}" dt="2024-03-22T16:25:17.394" v="84" actId="1076"/>
          <ac:picMkLst>
            <pc:docMk/>
            <pc:sldMk cId="3112900193" sldId="261"/>
            <ac:picMk id="3" creationId="{46B7DEBA-5C78-D04A-0D0F-6424C4C55526}"/>
          </ac:picMkLst>
        </pc:picChg>
      </pc:sldChg>
      <pc:sldChg chg="addSp delSp modSp new del mod setBg">
        <pc:chgData name="paolo branciforti" userId="ed54d58c49d2f761" providerId="LiveId" clId="{FCE71DD3-D872-4372-AD21-A48288A42A17}" dt="2024-03-23T19:05:15.538" v="190" actId="47"/>
        <pc:sldMkLst>
          <pc:docMk/>
          <pc:sldMk cId="4268843013" sldId="261"/>
        </pc:sldMkLst>
        <pc:spChg chg="add del">
          <ac:chgData name="paolo branciforti" userId="ed54d58c49d2f761" providerId="LiveId" clId="{FCE71DD3-D872-4372-AD21-A48288A42A17}" dt="2024-03-22T18:38:53.187" v="177" actId="26606"/>
          <ac:spMkLst>
            <pc:docMk/>
            <pc:sldMk cId="4268843013" sldId="261"/>
            <ac:spMk id="8" creationId="{AB8C311F-7253-4AED-9701-7FC0708C41C7}"/>
          </ac:spMkLst>
        </pc:spChg>
        <pc:spChg chg="add del">
          <ac:chgData name="paolo branciforti" userId="ed54d58c49d2f761" providerId="LiveId" clId="{FCE71DD3-D872-4372-AD21-A48288A42A17}" dt="2024-03-22T18:38:53.187" v="177" actId="26606"/>
          <ac:spMkLst>
            <pc:docMk/>
            <pc:sldMk cId="4268843013" sldId="261"/>
            <ac:spMk id="10" creationId="{E2384209-CB15-4CDF-9D31-C44FD9A3F20D}"/>
          </ac:spMkLst>
        </pc:spChg>
        <pc:spChg chg="add del">
          <ac:chgData name="paolo branciforti" userId="ed54d58c49d2f761" providerId="LiveId" clId="{FCE71DD3-D872-4372-AD21-A48288A42A17}" dt="2024-03-22T18:38:53.187" v="177" actId="26606"/>
          <ac:spMkLst>
            <pc:docMk/>
            <pc:sldMk cId="4268843013" sldId="261"/>
            <ac:spMk id="12" creationId="{2633B3B5-CC90-43F0-8714-D31D1F3F0209}"/>
          </ac:spMkLst>
        </pc:spChg>
        <pc:spChg chg="add del">
          <ac:chgData name="paolo branciforti" userId="ed54d58c49d2f761" providerId="LiveId" clId="{FCE71DD3-D872-4372-AD21-A48288A42A17}" dt="2024-03-22T18:38:53.187" v="177" actId="26606"/>
          <ac:spMkLst>
            <pc:docMk/>
            <pc:sldMk cId="4268843013" sldId="261"/>
            <ac:spMk id="14" creationId="{A8D57A06-A426-446D-B02C-A2DC6B62E45E}"/>
          </ac:spMkLst>
        </pc:spChg>
        <pc:picChg chg="add mod">
          <ac:chgData name="paolo branciforti" userId="ed54d58c49d2f761" providerId="LiveId" clId="{FCE71DD3-D872-4372-AD21-A48288A42A17}" dt="2024-03-22T18:38:53.187" v="177" actId="26606"/>
          <ac:picMkLst>
            <pc:docMk/>
            <pc:sldMk cId="4268843013" sldId="261"/>
            <ac:picMk id="3" creationId="{8F01E8BF-3C4C-C006-AD8A-E337744B98D3}"/>
          </ac:picMkLst>
        </pc:picChg>
      </pc:sldChg>
      <pc:sldChg chg="addSp modSp new del mod">
        <pc:chgData name="paolo branciforti" userId="ed54d58c49d2f761" providerId="LiveId" clId="{FCE71DD3-D872-4372-AD21-A48288A42A17}" dt="2024-03-23T19:04:52.140" v="187" actId="47"/>
        <pc:sldMkLst>
          <pc:docMk/>
          <pc:sldMk cId="523495401" sldId="262"/>
        </pc:sldMkLst>
        <pc:picChg chg="add mod">
          <ac:chgData name="paolo branciforti" userId="ed54d58c49d2f761" providerId="LiveId" clId="{FCE71DD3-D872-4372-AD21-A48288A42A17}" dt="2024-03-23T19:04:44.182" v="186" actId="14100"/>
          <ac:picMkLst>
            <pc:docMk/>
            <pc:sldMk cId="523495401" sldId="262"/>
            <ac:picMk id="2" creationId="{C7659130-F169-AC54-578C-36E7B1039BDE}"/>
          </ac:picMkLst>
        </pc:picChg>
      </pc:sldChg>
      <pc:sldChg chg="addSp delSp modSp new del mod ord setBg">
        <pc:chgData name="paolo branciforti" userId="ed54d58c49d2f761" providerId="LiveId" clId="{FCE71DD3-D872-4372-AD21-A48288A42A17}" dt="2024-03-22T18:28:06.131" v="91" actId="47"/>
        <pc:sldMkLst>
          <pc:docMk/>
          <pc:sldMk cId="3603862490" sldId="262"/>
        </pc:sldMkLst>
        <pc:spChg chg="add del">
          <ac:chgData name="paolo branciforti" userId="ed54d58c49d2f761" providerId="LiveId" clId="{FCE71DD3-D872-4372-AD21-A48288A42A17}" dt="2024-03-22T16:24:05.420" v="66" actId="26606"/>
          <ac:spMkLst>
            <pc:docMk/>
            <pc:sldMk cId="3603862490" sldId="262"/>
            <ac:spMk id="8" creationId="{AB8C311F-7253-4AED-9701-7FC0708C41C7}"/>
          </ac:spMkLst>
        </pc:spChg>
        <pc:spChg chg="add del">
          <ac:chgData name="paolo branciforti" userId="ed54d58c49d2f761" providerId="LiveId" clId="{FCE71DD3-D872-4372-AD21-A48288A42A17}" dt="2024-03-22T16:24:05.420" v="66" actId="26606"/>
          <ac:spMkLst>
            <pc:docMk/>
            <pc:sldMk cId="3603862490" sldId="262"/>
            <ac:spMk id="10" creationId="{E2384209-CB15-4CDF-9D31-C44FD9A3F20D}"/>
          </ac:spMkLst>
        </pc:spChg>
        <pc:spChg chg="add del">
          <ac:chgData name="paolo branciforti" userId="ed54d58c49d2f761" providerId="LiveId" clId="{FCE71DD3-D872-4372-AD21-A48288A42A17}" dt="2024-03-22T16:24:05.420" v="66" actId="26606"/>
          <ac:spMkLst>
            <pc:docMk/>
            <pc:sldMk cId="3603862490" sldId="262"/>
            <ac:spMk id="12" creationId="{2633B3B5-CC90-43F0-8714-D31D1F3F0209}"/>
          </ac:spMkLst>
        </pc:spChg>
        <pc:spChg chg="add del">
          <ac:chgData name="paolo branciforti" userId="ed54d58c49d2f761" providerId="LiveId" clId="{FCE71DD3-D872-4372-AD21-A48288A42A17}" dt="2024-03-22T16:24:05.420" v="66" actId="26606"/>
          <ac:spMkLst>
            <pc:docMk/>
            <pc:sldMk cId="3603862490" sldId="262"/>
            <ac:spMk id="14" creationId="{A8D57A06-A426-446D-B02C-A2DC6B62E45E}"/>
          </ac:spMkLst>
        </pc:spChg>
        <pc:spChg chg="add del">
          <ac:chgData name="paolo branciforti" userId="ed54d58c49d2f761" providerId="LiveId" clId="{FCE71DD3-D872-4372-AD21-A48288A42A17}" dt="2024-03-22T16:23:54.481" v="57" actId="26606"/>
          <ac:spMkLst>
            <pc:docMk/>
            <pc:sldMk cId="3603862490" sldId="262"/>
            <ac:spMk id="19" creationId="{AB8C311F-7253-4AED-9701-7FC0708C41C7}"/>
          </ac:spMkLst>
        </pc:spChg>
        <pc:spChg chg="add del">
          <ac:chgData name="paolo branciforti" userId="ed54d58c49d2f761" providerId="LiveId" clId="{FCE71DD3-D872-4372-AD21-A48288A42A17}" dt="2024-03-22T16:23:54.481" v="57" actId="26606"/>
          <ac:spMkLst>
            <pc:docMk/>
            <pc:sldMk cId="3603862490" sldId="262"/>
            <ac:spMk id="21" creationId="{E2384209-CB15-4CDF-9D31-C44FD9A3F20D}"/>
          </ac:spMkLst>
        </pc:spChg>
        <pc:spChg chg="add del">
          <ac:chgData name="paolo branciforti" userId="ed54d58c49d2f761" providerId="LiveId" clId="{FCE71DD3-D872-4372-AD21-A48288A42A17}" dt="2024-03-22T16:23:54.481" v="57" actId="26606"/>
          <ac:spMkLst>
            <pc:docMk/>
            <pc:sldMk cId="3603862490" sldId="262"/>
            <ac:spMk id="23" creationId="{2633B3B5-CC90-43F0-8714-D31D1F3F0209}"/>
          </ac:spMkLst>
        </pc:spChg>
        <pc:spChg chg="add del">
          <ac:chgData name="paolo branciforti" userId="ed54d58c49d2f761" providerId="LiveId" clId="{FCE71DD3-D872-4372-AD21-A48288A42A17}" dt="2024-03-22T16:23:54.481" v="57" actId="26606"/>
          <ac:spMkLst>
            <pc:docMk/>
            <pc:sldMk cId="3603862490" sldId="262"/>
            <ac:spMk id="25" creationId="{A8D57A06-A426-446D-B02C-A2DC6B62E45E}"/>
          </ac:spMkLst>
        </pc:spChg>
        <pc:picChg chg="add mod">
          <ac:chgData name="paolo branciforti" userId="ed54d58c49d2f761" providerId="LiveId" clId="{FCE71DD3-D872-4372-AD21-A48288A42A17}" dt="2024-03-22T16:25:20.836" v="85" actId="1076"/>
          <ac:picMkLst>
            <pc:docMk/>
            <pc:sldMk cId="3603862490" sldId="262"/>
            <ac:picMk id="3" creationId="{105CD7B0-8483-A685-5963-3BF17977C57E}"/>
          </ac:picMkLst>
        </pc:picChg>
      </pc:sldChg>
      <pc:sldChg chg="addSp delSp modSp new add del mod setBg">
        <pc:chgData name="paolo branciforti" userId="ed54d58c49d2f761" providerId="LiveId" clId="{FCE71DD3-D872-4372-AD21-A48288A42A17}" dt="2024-03-22T18:28:04.297" v="89" actId="47"/>
        <pc:sldMkLst>
          <pc:docMk/>
          <pc:sldMk cId="743930043" sldId="263"/>
        </pc:sldMkLst>
        <pc:spChg chg="add del">
          <ac:chgData name="paolo branciforti" userId="ed54d58c49d2f761" providerId="LiveId" clId="{FCE71DD3-D872-4372-AD21-A48288A42A17}" dt="2024-03-22T16:23:20.986" v="47" actId="26606"/>
          <ac:spMkLst>
            <pc:docMk/>
            <pc:sldMk cId="743930043" sldId="263"/>
            <ac:spMk id="8" creationId="{AB8C311F-7253-4AED-9701-7FC0708C41C7}"/>
          </ac:spMkLst>
        </pc:spChg>
        <pc:spChg chg="add del">
          <ac:chgData name="paolo branciforti" userId="ed54d58c49d2f761" providerId="LiveId" clId="{FCE71DD3-D872-4372-AD21-A48288A42A17}" dt="2024-03-22T16:23:20.986" v="47" actId="26606"/>
          <ac:spMkLst>
            <pc:docMk/>
            <pc:sldMk cId="743930043" sldId="263"/>
            <ac:spMk id="10" creationId="{E2384209-CB15-4CDF-9D31-C44FD9A3F20D}"/>
          </ac:spMkLst>
        </pc:spChg>
        <pc:spChg chg="add del">
          <ac:chgData name="paolo branciforti" userId="ed54d58c49d2f761" providerId="LiveId" clId="{FCE71DD3-D872-4372-AD21-A48288A42A17}" dt="2024-03-22T16:23:20.986" v="47" actId="26606"/>
          <ac:spMkLst>
            <pc:docMk/>
            <pc:sldMk cId="743930043" sldId="263"/>
            <ac:spMk id="12" creationId="{2633B3B5-CC90-43F0-8714-D31D1F3F0209}"/>
          </ac:spMkLst>
        </pc:spChg>
        <pc:spChg chg="add del">
          <ac:chgData name="paolo branciforti" userId="ed54d58c49d2f761" providerId="LiveId" clId="{FCE71DD3-D872-4372-AD21-A48288A42A17}" dt="2024-03-22T16:23:20.986" v="47" actId="26606"/>
          <ac:spMkLst>
            <pc:docMk/>
            <pc:sldMk cId="743930043" sldId="263"/>
            <ac:spMk id="14" creationId="{A8D57A06-A426-446D-B02C-A2DC6B62E45E}"/>
          </ac:spMkLst>
        </pc:spChg>
        <pc:spChg chg="add del">
          <ac:chgData name="paolo branciforti" userId="ed54d58c49d2f761" providerId="LiveId" clId="{FCE71DD3-D872-4372-AD21-A48288A42A17}" dt="2024-03-22T16:24:07.589" v="70" actId="26606"/>
          <ac:spMkLst>
            <pc:docMk/>
            <pc:sldMk cId="743930043" sldId="263"/>
            <ac:spMk id="16" creationId="{AB8C311F-7253-4AED-9701-7FC0708C41C7}"/>
          </ac:spMkLst>
        </pc:spChg>
        <pc:spChg chg="add del">
          <ac:chgData name="paolo branciforti" userId="ed54d58c49d2f761" providerId="LiveId" clId="{FCE71DD3-D872-4372-AD21-A48288A42A17}" dt="2024-03-22T16:24:07.589" v="70" actId="26606"/>
          <ac:spMkLst>
            <pc:docMk/>
            <pc:sldMk cId="743930043" sldId="263"/>
            <ac:spMk id="17" creationId="{E2384209-CB15-4CDF-9D31-C44FD9A3F20D}"/>
          </ac:spMkLst>
        </pc:spChg>
        <pc:spChg chg="add del">
          <ac:chgData name="paolo branciforti" userId="ed54d58c49d2f761" providerId="LiveId" clId="{FCE71DD3-D872-4372-AD21-A48288A42A17}" dt="2024-03-22T16:24:07.589" v="70" actId="26606"/>
          <ac:spMkLst>
            <pc:docMk/>
            <pc:sldMk cId="743930043" sldId="263"/>
            <ac:spMk id="18" creationId="{2633B3B5-CC90-43F0-8714-D31D1F3F0209}"/>
          </ac:spMkLst>
        </pc:spChg>
        <pc:spChg chg="add del">
          <ac:chgData name="paolo branciforti" userId="ed54d58c49d2f761" providerId="LiveId" clId="{FCE71DD3-D872-4372-AD21-A48288A42A17}" dt="2024-03-22T16:24:07.589" v="70" actId="26606"/>
          <ac:spMkLst>
            <pc:docMk/>
            <pc:sldMk cId="743930043" sldId="263"/>
            <ac:spMk id="19" creationId="{A8D57A06-A426-446D-B02C-A2DC6B62E45E}"/>
          </ac:spMkLst>
        </pc:spChg>
        <pc:picChg chg="add mod">
          <ac:chgData name="paolo branciforti" userId="ed54d58c49d2f761" providerId="LiveId" clId="{FCE71DD3-D872-4372-AD21-A48288A42A17}" dt="2024-03-22T16:24:07.589" v="70" actId="26606"/>
          <ac:picMkLst>
            <pc:docMk/>
            <pc:sldMk cId="743930043" sldId="263"/>
            <ac:picMk id="3" creationId="{E8C5A2DD-D021-48A6-46A4-023E79E15B2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2EDE4D-5DE4-6A45-BC5A-24F1F7AD1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08C2872-8E2F-0283-1056-34C460A1E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343D72-F5AE-B267-9654-6A27599A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E3E0-AACE-401D-B3FB-EA1E9AB443D8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6B7B6E-A15A-3FEE-7302-D171E3F03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3F262A-5CB1-334C-69F4-D0247C11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07C2-67D1-4192-922F-2FDF9BE990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687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791810-1F8B-B562-FD77-5679536B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A5E356C-BB7F-81DE-3FE7-B4335B6B5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394B14-B5D3-D383-3CD1-601E57E35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E3E0-AACE-401D-B3FB-EA1E9AB443D8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59F96C-F0AB-7CF4-CC3D-B89180C6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077048-CFEC-55B0-9585-FA563FD2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07C2-67D1-4192-922F-2FDF9BE990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E30952E-6D16-95DD-E19D-669EBCAAD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7685D55-16CB-740B-835E-A82EFE38B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6F4452-F731-053A-0E1B-C2FE4E1B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E3E0-AACE-401D-B3FB-EA1E9AB443D8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B79260-F55A-91F6-DECE-43F0B602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C94924-AC90-ABCD-A865-8B503593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07C2-67D1-4192-922F-2FDF9BE990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906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8A74D1-4B77-B082-AEC6-381EE0B2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CD5F26-5DCD-7A3C-6A85-46E1EFBE7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CE003F-792F-FF9C-3606-CF452BD63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E3E0-AACE-401D-B3FB-EA1E9AB443D8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8B78ED-672E-FDAA-0B8E-417EDD46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8B819B-98A5-799A-4656-BA6B96A1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07C2-67D1-4192-922F-2FDF9BE990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830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ABB9D5-04CC-BDE0-8FFA-BC04E464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91E29CC-48E8-64A6-8D86-B535704D0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B6D0DE-6D75-261C-E843-26EA052D9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E3E0-AACE-401D-B3FB-EA1E9AB443D8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99C6CC-CF8A-08F7-6749-F6E7D6B5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F80405-B248-D7EC-24FC-954FFA10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07C2-67D1-4192-922F-2FDF9BE990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693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E00A6A-61D6-19EE-EF8D-D6E53583F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D408D7-790B-B47D-4E7C-C6E6CEB50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DF4CC93-264C-0A7A-9B32-B126AB353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4122D5-E2BA-5D02-6F11-26B9E7BA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E3E0-AACE-401D-B3FB-EA1E9AB443D8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5D2DF9B-0CC6-88FC-F8E3-F156306C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6F6C1D2-F424-FC02-E059-B823FD23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07C2-67D1-4192-922F-2FDF9BE990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020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3F157F-1CB7-6581-A20D-8F852EC6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67B277-6B97-CFF9-82D8-4D4F46BA3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248883A-0B7F-3C9C-09B9-CDD387739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716AD98-B73F-CD63-C13C-7F9B1880A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71D091D-78A9-C875-1B15-DC7735E82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CE16422-3B74-A828-E656-F3CEDFDB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E3E0-AACE-401D-B3FB-EA1E9AB443D8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4390801-2594-F205-B184-1BB4660C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258CE97-06BE-11D2-CEF9-31C58487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07C2-67D1-4192-922F-2FDF9BE990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644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2C6061-6D73-2549-B3F2-1FE6C4AF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387D402-6E43-4D11-C519-4C7E2E8D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E3E0-AACE-401D-B3FB-EA1E9AB443D8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676D380-C8A3-AF99-E11B-17839070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904501-DE28-469C-F8A2-9FB0F3C5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07C2-67D1-4192-922F-2FDF9BE990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148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C72AC08-2772-0897-0E7C-F44F96D7F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E3E0-AACE-401D-B3FB-EA1E9AB443D8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BCD382B-C39E-AF92-2666-E437AE7F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4D7276-880D-0D89-6C8C-A3A71BB3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07C2-67D1-4192-922F-2FDF9BE990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540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7128DA-3B00-60C3-3E19-622F49BE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A5A6D6-6464-39A9-E129-E67DA957B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3440CD-3EFB-819C-8AB3-69CAAC085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BF64048-1AF9-117C-78F9-CA0C06685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E3E0-AACE-401D-B3FB-EA1E9AB443D8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F0E3DF1-DA42-F37C-D79C-8CD8A234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5781A7C-BFBF-D14F-39C0-4B08AC93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07C2-67D1-4192-922F-2FDF9BE990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243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E77112-52A4-88D9-7728-56B32A5ED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F9405FF-3977-97EC-6E05-981F2F326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80871D5-EBA4-C379-A043-9E6FE17AA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F1C0B2-5C3C-4875-CDEB-62E01002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E3E0-AACE-401D-B3FB-EA1E9AB443D8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B7B3950-D260-5279-98EE-A2DC30D4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0042746-A959-6949-9C44-D3C83C2D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A07C2-67D1-4192-922F-2FDF9BE990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331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CB278A1-E239-EEB8-7015-C02BD1B8F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9C79C87-AAA2-AA2A-9119-CBCB42F2E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1C27E4-13D2-DA23-24BE-E48921740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75E3E0-AACE-401D-B3FB-EA1E9AB443D8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C31434-FBE7-2A57-6A74-68107FED0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C0472E-ECC2-7170-7703-39F01989F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9A07C2-67D1-4192-922F-2FDF9BE990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403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D0AA7A7-7806-575D-2575-0D62901F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173EFC-4D75-AE54-3656-2FEE708EF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it-IT">
                <a:solidFill>
                  <a:srgbClr val="FFFFFF"/>
                </a:solidFill>
              </a:rPr>
              <a:t>Realizzato da: Paolo Branciforti 1000001175</a:t>
            </a:r>
          </a:p>
        </p:txBody>
      </p:sp>
    </p:spTree>
    <p:extLst>
      <p:ext uri="{BB962C8B-B14F-4D97-AF65-F5344CB8AC3E}">
        <p14:creationId xmlns:p14="http://schemas.microsoft.com/office/powerpoint/2010/main" val="218212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B6BA516-13D0-4B3C-BC73-DE4383595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LINK sito di riferimento: https://www.motogp.com/it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8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magine 10" descr="Immagine che contiene testo, schermata, Pubblicità online, Sito Web&#10;&#10;Descrizione generata automaticamente">
            <a:extLst>
              <a:ext uri="{FF2B5EF4-FFF2-40B4-BE49-F238E27FC236}">
                <a16:creationId xmlns:a16="http://schemas.microsoft.com/office/drawing/2014/main" id="{7656A85B-B4C5-EB6B-53D3-914570579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94332" y="-2737885"/>
            <a:ext cx="2971799" cy="1219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793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di Office</vt:lpstr>
      <vt:lpstr>mhw1</vt:lpstr>
      <vt:lpstr>LINK sito di riferimento: https://www.motogp.com/it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PAOLO BRANCIFORTI</dc:creator>
  <cp:lastModifiedBy>PAOLO BRANCIFORTI</cp:lastModifiedBy>
  <cp:revision>2</cp:revision>
  <dcterms:created xsi:type="dcterms:W3CDTF">2024-03-21T16:51:17Z</dcterms:created>
  <dcterms:modified xsi:type="dcterms:W3CDTF">2024-03-23T19:05:17Z</dcterms:modified>
</cp:coreProperties>
</file>