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8" r:id="rId9"/>
    <p:sldId id="269" r:id="rId10"/>
    <p:sldId id="259" r:id="rId11"/>
    <p:sldId id="267" r:id="rId12"/>
    <p:sldId id="260" r:id="rId13"/>
    <p:sldId id="271" r:id="rId14"/>
    <p:sldId id="272" r:id="rId15"/>
    <p:sldId id="275" r:id="rId16"/>
    <p:sldId id="273" r:id="rId17"/>
    <p:sldId id="274" r:id="rId18"/>
    <p:sldId id="261" r:id="rId19"/>
    <p:sldId id="262" r:id="rId20"/>
    <p:sldId id="27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D0D"/>
    <a:srgbClr val="180202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7" autoAdjust="0"/>
  </p:normalViewPr>
  <p:slideViewPr>
    <p:cSldViewPr>
      <p:cViewPr varScale="1">
        <p:scale>
          <a:sx n="68" d="100"/>
          <a:sy n="6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29C8C-0859-44AE-9F15-8B21B0BDCC0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6040A4-ADB0-47F8-AFCA-1550455B730A}">
      <dgm:prSet phldrT="[Text]"/>
      <dgm:spPr/>
      <dgm:t>
        <a:bodyPr/>
        <a:lstStyle/>
        <a:p>
          <a:r>
            <a:rPr lang="en-US" dirty="0" smtClean="0"/>
            <a:t>Static Position</a:t>
          </a:r>
          <a:endParaRPr lang="en-US" dirty="0"/>
        </a:p>
      </dgm:t>
    </dgm:pt>
    <dgm:pt modelId="{B116B272-DC71-4A10-BE62-FEB25B2FA7E2}" type="parTrans" cxnId="{3DB84B50-C163-40E2-AE5E-5E62DF2ED7BB}">
      <dgm:prSet/>
      <dgm:spPr/>
      <dgm:t>
        <a:bodyPr/>
        <a:lstStyle/>
        <a:p>
          <a:endParaRPr lang="en-US"/>
        </a:p>
      </dgm:t>
    </dgm:pt>
    <dgm:pt modelId="{E7B188CF-2CF0-4E6D-82E0-188123CFEEDA}" type="sibTrans" cxnId="{3DB84B50-C163-40E2-AE5E-5E62DF2ED7BB}">
      <dgm:prSet/>
      <dgm:spPr/>
      <dgm:t>
        <a:bodyPr/>
        <a:lstStyle/>
        <a:p>
          <a:endParaRPr lang="en-US"/>
        </a:p>
      </dgm:t>
    </dgm:pt>
    <dgm:pt modelId="{2330C5E3-60D5-4106-B8A0-FA198489AD65}">
      <dgm:prSet phldrT="[Text]"/>
      <dgm:spPr/>
      <dgm:t>
        <a:bodyPr/>
        <a:lstStyle/>
        <a:p>
          <a:r>
            <a:rPr lang="en-US" dirty="0" smtClean="0"/>
            <a:t>Track Position</a:t>
          </a:r>
          <a:endParaRPr lang="en-US" dirty="0"/>
        </a:p>
      </dgm:t>
    </dgm:pt>
    <dgm:pt modelId="{87A60840-D822-4569-8832-7E678BBC27E5}" type="parTrans" cxnId="{F4255417-2B47-4E21-9EA4-B9D1118A6123}">
      <dgm:prSet/>
      <dgm:spPr/>
      <dgm:t>
        <a:bodyPr/>
        <a:lstStyle/>
        <a:p>
          <a:endParaRPr lang="en-US"/>
        </a:p>
      </dgm:t>
    </dgm:pt>
    <dgm:pt modelId="{7EA8E9B3-B02A-461B-9C14-D9BA3D0A7BD9}" type="sibTrans" cxnId="{F4255417-2B47-4E21-9EA4-B9D1118A6123}">
      <dgm:prSet/>
      <dgm:spPr/>
      <dgm:t>
        <a:bodyPr/>
        <a:lstStyle/>
        <a:p>
          <a:endParaRPr lang="en-US"/>
        </a:p>
      </dgm:t>
    </dgm:pt>
    <dgm:pt modelId="{409C7C92-F9DC-4489-BE3A-45C7D9D91491}" type="pres">
      <dgm:prSet presAssocID="{5A329C8C-0859-44AE-9F15-8B21B0BDCC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223184-7CCB-410B-9D92-44FB4C35AD37}" type="pres">
      <dgm:prSet presAssocID="{CB6040A4-ADB0-47F8-AFCA-1550455B730A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02CD3A5-0379-47D0-B407-D3FFE51B9B76}" type="pres">
      <dgm:prSet presAssocID="{E7B188CF-2CF0-4E6D-82E0-188123CFEEDA}" presName="sibTrans" presStyleCnt="0"/>
      <dgm:spPr/>
    </dgm:pt>
    <dgm:pt modelId="{04DD3A42-C830-4520-A76A-A5B1E13610A9}" type="pres">
      <dgm:prSet presAssocID="{2330C5E3-60D5-4106-B8A0-FA198489AD65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A6E61FA-D305-4072-ACDC-305B0247A52D}" type="presOf" srcId="{2330C5E3-60D5-4106-B8A0-FA198489AD65}" destId="{04DD3A42-C830-4520-A76A-A5B1E13610A9}" srcOrd="0" destOrd="0" presId="urn:microsoft.com/office/officeart/2005/8/layout/default"/>
    <dgm:cxn modelId="{9C3B51EF-18C1-4EC9-98A1-CA69A464F75D}" type="presOf" srcId="{CB6040A4-ADB0-47F8-AFCA-1550455B730A}" destId="{6E223184-7CCB-410B-9D92-44FB4C35AD37}" srcOrd="0" destOrd="0" presId="urn:microsoft.com/office/officeart/2005/8/layout/default"/>
    <dgm:cxn modelId="{216DCFE3-BDE2-4E44-B7A0-E14C2135C58E}" type="presOf" srcId="{5A329C8C-0859-44AE-9F15-8B21B0BDCC0B}" destId="{409C7C92-F9DC-4489-BE3A-45C7D9D91491}" srcOrd="0" destOrd="0" presId="urn:microsoft.com/office/officeart/2005/8/layout/default"/>
    <dgm:cxn modelId="{3DB84B50-C163-40E2-AE5E-5E62DF2ED7BB}" srcId="{5A329C8C-0859-44AE-9F15-8B21B0BDCC0B}" destId="{CB6040A4-ADB0-47F8-AFCA-1550455B730A}" srcOrd="0" destOrd="0" parTransId="{B116B272-DC71-4A10-BE62-FEB25B2FA7E2}" sibTransId="{E7B188CF-2CF0-4E6D-82E0-188123CFEEDA}"/>
    <dgm:cxn modelId="{F4255417-2B47-4E21-9EA4-B9D1118A6123}" srcId="{5A329C8C-0859-44AE-9F15-8B21B0BDCC0B}" destId="{2330C5E3-60D5-4106-B8A0-FA198489AD65}" srcOrd="1" destOrd="0" parTransId="{87A60840-D822-4569-8832-7E678BBC27E5}" sibTransId="{7EA8E9B3-B02A-461B-9C14-D9BA3D0A7BD9}"/>
    <dgm:cxn modelId="{6C0F9B7C-1FD4-46D7-B034-ED98C7517828}" type="presParOf" srcId="{409C7C92-F9DC-4489-BE3A-45C7D9D91491}" destId="{6E223184-7CCB-410B-9D92-44FB4C35AD37}" srcOrd="0" destOrd="0" presId="urn:microsoft.com/office/officeart/2005/8/layout/default"/>
    <dgm:cxn modelId="{264B2006-395F-4E1E-BE00-705D428A3EA4}" type="presParOf" srcId="{409C7C92-F9DC-4489-BE3A-45C7D9D91491}" destId="{502CD3A5-0379-47D0-B407-D3FFE51B9B76}" srcOrd="1" destOrd="0" presId="urn:microsoft.com/office/officeart/2005/8/layout/default"/>
    <dgm:cxn modelId="{293D1044-0379-41A7-81D1-B1877809AF21}" type="presParOf" srcId="{409C7C92-F9DC-4489-BE3A-45C7D9D91491}" destId="{04DD3A42-C830-4520-A76A-A5B1E13610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7AED6-42D7-4BAA-B079-B073E8A41EC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2C5A6-58E1-43AE-9BC1-51D8FDAD2EA8}">
      <dgm:prSet phldrT="[Text]"/>
      <dgm:spPr/>
      <dgm:t>
        <a:bodyPr/>
        <a:lstStyle/>
        <a:p>
          <a:r>
            <a:rPr lang="en-US" dirty="0" smtClean="0"/>
            <a:t>Application Cache</a:t>
          </a:r>
          <a:endParaRPr lang="en-US" dirty="0"/>
        </a:p>
      </dgm:t>
    </dgm:pt>
    <dgm:pt modelId="{CB3563FD-F841-4473-A809-2F8067254CC4}" type="parTrans" cxnId="{0D786423-7263-4A03-BEC6-8F6AE9FB05E3}">
      <dgm:prSet/>
      <dgm:spPr/>
      <dgm:t>
        <a:bodyPr/>
        <a:lstStyle/>
        <a:p>
          <a:endParaRPr lang="en-US"/>
        </a:p>
      </dgm:t>
    </dgm:pt>
    <dgm:pt modelId="{4AA9FF8E-F0A5-474A-9B89-326CD2BEBF02}" type="sibTrans" cxnId="{0D786423-7263-4A03-BEC6-8F6AE9FB05E3}">
      <dgm:prSet/>
      <dgm:spPr/>
      <dgm:t>
        <a:bodyPr/>
        <a:lstStyle/>
        <a:p>
          <a:endParaRPr lang="en-US"/>
        </a:p>
      </dgm:t>
    </dgm:pt>
    <dgm:pt modelId="{14EE6BED-DC9D-4F61-B0D6-C43C05AC6952}">
      <dgm:prSet phldrT="[Text]"/>
      <dgm:spPr/>
      <dgm:t>
        <a:bodyPr/>
        <a:lstStyle/>
        <a:p>
          <a:r>
            <a:rPr lang="en-US" dirty="0" smtClean="0"/>
            <a:t>Client-side Storage</a:t>
          </a:r>
          <a:endParaRPr lang="en-US" dirty="0"/>
        </a:p>
      </dgm:t>
    </dgm:pt>
    <dgm:pt modelId="{DF203515-32C6-4135-A15F-3D408E42C24C}" type="parTrans" cxnId="{D1E07052-3490-4F8D-B54A-CADD677B059A}">
      <dgm:prSet/>
      <dgm:spPr/>
      <dgm:t>
        <a:bodyPr/>
        <a:lstStyle/>
        <a:p>
          <a:endParaRPr lang="en-US"/>
        </a:p>
      </dgm:t>
    </dgm:pt>
    <dgm:pt modelId="{E630CEAF-4EC9-43FE-B423-B86E0E58B0F1}" type="sibTrans" cxnId="{D1E07052-3490-4F8D-B54A-CADD677B059A}">
      <dgm:prSet/>
      <dgm:spPr/>
      <dgm:t>
        <a:bodyPr/>
        <a:lstStyle/>
        <a:p>
          <a:endParaRPr lang="en-US"/>
        </a:p>
      </dgm:t>
    </dgm:pt>
    <dgm:pt modelId="{F20C61A7-1676-4A2E-9A1E-8D884AC7307A}">
      <dgm:prSet phldrT="[Text]"/>
      <dgm:spPr/>
      <dgm:t>
        <a:bodyPr/>
        <a:lstStyle/>
        <a:p>
          <a:r>
            <a:rPr lang="en-US" dirty="0" smtClean="0"/>
            <a:t>Web Storage</a:t>
          </a:r>
          <a:endParaRPr lang="en-US" dirty="0"/>
        </a:p>
      </dgm:t>
    </dgm:pt>
    <dgm:pt modelId="{B620A9E6-DCB2-4D9E-990B-E4574B62E0E0}" type="parTrans" cxnId="{12370BC0-FAA1-4024-9C89-020261AF9D0A}">
      <dgm:prSet/>
      <dgm:spPr/>
      <dgm:t>
        <a:bodyPr/>
        <a:lstStyle/>
        <a:p>
          <a:endParaRPr lang="en-US"/>
        </a:p>
      </dgm:t>
    </dgm:pt>
    <dgm:pt modelId="{66292E05-B3BA-43D8-B2EA-8003AE56BAE2}" type="sibTrans" cxnId="{12370BC0-FAA1-4024-9C89-020261AF9D0A}">
      <dgm:prSet/>
      <dgm:spPr/>
      <dgm:t>
        <a:bodyPr/>
        <a:lstStyle/>
        <a:p>
          <a:endParaRPr lang="en-US"/>
        </a:p>
      </dgm:t>
    </dgm:pt>
    <dgm:pt modelId="{175BA91A-D9E7-4C49-819D-A9E84F796870}">
      <dgm:prSet phldrT="[Text]"/>
      <dgm:spPr/>
      <dgm:t>
        <a:bodyPr/>
        <a:lstStyle/>
        <a:p>
          <a:r>
            <a:rPr lang="en-US" dirty="0" smtClean="0"/>
            <a:t>File Access</a:t>
          </a:r>
          <a:endParaRPr lang="en-US" dirty="0"/>
        </a:p>
      </dgm:t>
    </dgm:pt>
    <dgm:pt modelId="{D606D9B5-BAE4-499F-B210-37456E4B8BAA}" type="parTrans" cxnId="{1509A5FF-F65D-45CE-8E0A-02CA097E1861}">
      <dgm:prSet/>
      <dgm:spPr/>
      <dgm:t>
        <a:bodyPr/>
        <a:lstStyle/>
        <a:p>
          <a:endParaRPr lang="en-US"/>
        </a:p>
      </dgm:t>
    </dgm:pt>
    <dgm:pt modelId="{701009B4-AACE-4ED3-AA29-9C5E8DE9A172}" type="sibTrans" cxnId="{1509A5FF-F65D-45CE-8E0A-02CA097E1861}">
      <dgm:prSet/>
      <dgm:spPr/>
      <dgm:t>
        <a:bodyPr/>
        <a:lstStyle/>
        <a:p>
          <a:endParaRPr lang="en-US"/>
        </a:p>
      </dgm:t>
    </dgm:pt>
    <dgm:pt modelId="{52D699E2-832F-41AD-B78A-A0C2FA6D083F}">
      <dgm:prSet phldrT="[Text]"/>
      <dgm:spPr/>
      <dgm:t>
        <a:bodyPr/>
        <a:lstStyle/>
        <a:p>
          <a:r>
            <a:rPr lang="en-US" dirty="0" smtClean="0"/>
            <a:t>Database Storage</a:t>
          </a:r>
          <a:endParaRPr lang="en-US" dirty="0"/>
        </a:p>
      </dgm:t>
    </dgm:pt>
    <dgm:pt modelId="{AE23B311-3844-404F-837C-A21C211C54CF}" type="parTrans" cxnId="{4910C5A3-B8A0-4A87-8FEE-E6CBAC1EF5D0}">
      <dgm:prSet/>
      <dgm:spPr/>
      <dgm:t>
        <a:bodyPr/>
        <a:lstStyle/>
        <a:p>
          <a:endParaRPr lang="en-US"/>
        </a:p>
      </dgm:t>
    </dgm:pt>
    <dgm:pt modelId="{333165CA-54F5-4DF2-A4DB-E9070DAED336}" type="sibTrans" cxnId="{4910C5A3-B8A0-4A87-8FEE-E6CBAC1EF5D0}">
      <dgm:prSet/>
      <dgm:spPr/>
      <dgm:t>
        <a:bodyPr/>
        <a:lstStyle/>
        <a:p>
          <a:endParaRPr lang="en-US"/>
        </a:p>
      </dgm:t>
    </dgm:pt>
    <dgm:pt modelId="{8DAC1A8C-56D9-4919-A4A9-CE4C8F1F4535}" type="pres">
      <dgm:prSet presAssocID="{2AF7AED6-42D7-4BAA-B079-B073E8A41E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6476DC6-D27D-4101-9C70-ED714F0D3A16}" type="pres">
      <dgm:prSet presAssocID="{2AF7AED6-42D7-4BAA-B079-B073E8A41EC7}" presName="Name1" presStyleCnt="0"/>
      <dgm:spPr/>
      <dgm:t>
        <a:bodyPr/>
        <a:lstStyle/>
        <a:p>
          <a:endParaRPr lang="en-US"/>
        </a:p>
      </dgm:t>
    </dgm:pt>
    <dgm:pt modelId="{FCB4F473-17DB-4ECD-9E76-A266249384F6}" type="pres">
      <dgm:prSet presAssocID="{2AF7AED6-42D7-4BAA-B079-B073E8A41EC7}" presName="cycle" presStyleCnt="0"/>
      <dgm:spPr/>
      <dgm:t>
        <a:bodyPr/>
        <a:lstStyle/>
        <a:p>
          <a:endParaRPr lang="en-US"/>
        </a:p>
      </dgm:t>
    </dgm:pt>
    <dgm:pt modelId="{EEB9B996-A360-477B-AA0B-7CF2733D4807}" type="pres">
      <dgm:prSet presAssocID="{2AF7AED6-42D7-4BAA-B079-B073E8A41EC7}" presName="srcNode" presStyleLbl="node1" presStyleIdx="0" presStyleCnt="2"/>
      <dgm:spPr/>
      <dgm:t>
        <a:bodyPr/>
        <a:lstStyle/>
        <a:p>
          <a:endParaRPr lang="en-US"/>
        </a:p>
      </dgm:t>
    </dgm:pt>
    <dgm:pt modelId="{551708BC-B205-4A4E-8959-476CD33AB624}" type="pres">
      <dgm:prSet presAssocID="{2AF7AED6-42D7-4BAA-B079-B073E8A41EC7}" presName="conn" presStyleLbl="parChTrans1D2" presStyleIdx="0" presStyleCnt="1"/>
      <dgm:spPr/>
      <dgm:t>
        <a:bodyPr/>
        <a:lstStyle/>
        <a:p>
          <a:endParaRPr lang="en-US"/>
        </a:p>
      </dgm:t>
    </dgm:pt>
    <dgm:pt modelId="{5E5E2730-D845-4D43-9F1D-13DEB3AC18F9}" type="pres">
      <dgm:prSet presAssocID="{2AF7AED6-42D7-4BAA-B079-B073E8A41EC7}" presName="extraNode" presStyleLbl="node1" presStyleIdx="0" presStyleCnt="2"/>
      <dgm:spPr/>
      <dgm:t>
        <a:bodyPr/>
        <a:lstStyle/>
        <a:p>
          <a:endParaRPr lang="en-US"/>
        </a:p>
      </dgm:t>
    </dgm:pt>
    <dgm:pt modelId="{C34C27CB-E705-473D-9507-56ECF69D029A}" type="pres">
      <dgm:prSet presAssocID="{2AF7AED6-42D7-4BAA-B079-B073E8A41EC7}" presName="dstNode" presStyleLbl="node1" presStyleIdx="0" presStyleCnt="2"/>
      <dgm:spPr/>
      <dgm:t>
        <a:bodyPr/>
        <a:lstStyle/>
        <a:p>
          <a:endParaRPr lang="en-US"/>
        </a:p>
      </dgm:t>
    </dgm:pt>
    <dgm:pt modelId="{2049C712-1019-460C-9E92-EA98EC0958FB}" type="pres">
      <dgm:prSet presAssocID="{7052C5A6-58E1-43AE-9BC1-51D8FDAD2EA8}" presName="text_1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AAD18CF-A71F-4BDE-BEC0-1049F4DF182C}" type="pres">
      <dgm:prSet presAssocID="{7052C5A6-58E1-43AE-9BC1-51D8FDAD2EA8}" presName="accent_1" presStyleCnt="0"/>
      <dgm:spPr/>
      <dgm:t>
        <a:bodyPr/>
        <a:lstStyle/>
        <a:p>
          <a:endParaRPr lang="en-US"/>
        </a:p>
      </dgm:t>
    </dgm:pt>
    <dgm:pt modelId="{D6523367-1671-479A-82E7-4377394CEC2A}" type="pres">
      <dgm:prSet presAssocID="{7052C5A6-58E1-43AE-9BC1-51D8FDAD2EA8}" presName="accentRepeatNode" presStyleLbl="solidFgAcc1" presStyleIdx="0" presStyleCnt="2"/>
      <dgm:spPr/>
      <dgm:t>
        <a:bodyPr/>
        <a:lstStyle/>
        <a:p>
          <a:endParaRPr lang="en-US"/>
        </a:p>
      </dgm:t>
    </dgm:pt>
    <dgm:pt modelId="{AF42E478-299E-461A-AD21-5D964B3F8E7D}" type="pres">
      <dgm:prSet presAssocID="{14EE6BED-DC9D-4F61-B0D6-C43C05AC6952}" presName="text_2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E06AA72-6553-4A88-ABC6-C0040289A7E2}" type="pres">
      <dgm:prSet presAssocID="{14EE6BED-DC9D-4F61-B0D6-C43C05AC6952}" presName="accent_2" presStyleCnt="0"/>
      <dgm:spPr/>
      <dgm:t>
        <a:bodyPr/>
        <a:lstStyle/>
        <a:p>
          <a:endParaRPr lang="en-US"/>
        </a:p>
      </dgm:t>
    </dgm:pt>
    <dgm:pt modelId="{9B8E5DDC-5627-4E49-B529-1CB8B1A37FAA}" type="pres">
      <dgm:prSet presAssocID="{14EE6BED-DC9D-4F61-B0D6-C43C05AC6952}" presName="accentRepeatNode" presStyleLbl="solidFgAcc1" presStyleIdx="1" presStyleCnt="2"/>
      <dgm:spPr/>
      <dgm:t>
        <a:bodyPr/>
        <a:lstStyle/>
        <a:p>
          <a:endParaRPr lang="en-US"/>
        </a:p>
      </dgm:t>
    </dgm:pt>
  </dgm:ptLst>
  <dgm:cxnLst>
    <dgm:cxn modelId="{D5F2EB58-BC09-44A5-AB59-5FCA7AE8CC1D}" type="presOf" srcId="{4AA9FF8E-F0A5-474A-9B89-326CD2BEBF02}" destId="{551708BC-B205-4A4E-8959-476CD33AB624}" srcOrd="0" destOrd="0" presId="urn:microsoft.com/office/officeart/2008/layout/VerticalCurvedList"/>
    <dgm:cxn modelId="{D4A339A9-4108-4D47-A96F-46FC1F266E0F}" type="presOf" srcId="{175BA91A-D9E7-4C49-819D-A9E84F796870}" destId="{AF42E478-299E-461A-AD21-5D964B3F8E7D}" srcOrd="0" destOrd="3" presId="urn:microsoft.com/office/officeart/2008/layout/VerticalCurvedList"/>
    <dgm:cxn modelId="{1509A5FF-F65D-45CE-8E0A-02CA097E1861}" srcId="{14EE6BED-DC9D-4F61-B0D6-C43C05AC6952}" destId="{175BA91A-D9E7-4C49-819D-A9E84F796870}" srcOrd="2" destOrd="0" parTransId="{D606D9B5-BAE4-499F-B210-37456E4B8BAA}" sibTransId="{701009B4-AACE-4ED3-AA29-9C5E8DE9A172}"/>
    <dgm:cxn modelId="{8487EAB1-E438-4455-85A6-B8F356C91AC9}" type="presOf" srcId="{F20C61A7-1676-4A2E-9A1E-8D884AC7307A}" destId="{AF42E478-299E-461A-AD21-5D964B3F8E7D}" srcOrd="0" destOrd="1" presId="urn:microsoft.com/office/officeart/2008/layout/VerticalCurvedList"/>
    <dgm:cxn modelId="{BBC9958D-B445-4C8B-97FA-27A98F67F596}" type="presOf" srcId="{2AF7AED6-42D7-4BAA-B079-B073E8A41EC7}" destId="{8DAC1A8C-56D9-4919-A4A9-CE4C8F1F4535}" srcOrd="0" destOrd="0" presId="urn:microsoft.com/office/officeart/2008/layout/VerticalCurvedList"/>
    <dgm:cxn modelId="{6C2924E7-6409-4F5A-8D17-DD96FF349413}" type="presOf" srcId="{14EE6BED-DC9D-4F61-B0D6-C43C05AC6952}" destId="{AF42E478-299E-461A-AD21-5D964B3F8E7D}" srcOrd="0" destOrd="0" presId="urn:microsoft.com/office/officeart/2008/layout/VerticalCurvedList"/>
    <dgm:cxn modelId="{4910C5A3-B8A0-4A87-8FEE-E6CBAC1EF5D0}" srcId="{14EE6BED-DC9D-4F61-B0D6-C43C05AC6952}" destId="{52D699E2-832F-41AD-B78A-A0C2FA6D083F}" srcOrd="1" destOrd="0" parTransId="{AE23B311-3844-404F-837C-A21C211C54CF}" sibTransId="{333165CA-54F5-4DF2-A4DB-E9070DAED336}"/>
    <dgm:cxn modelId="{D1E07052-3490-4F8D-B54A-CADD677B059A}" srcId="{2AF7AED6-42D7-4BAA-B079-B073E8A41EC7}" destId="{14EE6BED-DC9D-4F61-B0D6-C43C05AC6952}" srcOrd="1" destOrd="0" parTransId="{DF203515-32C6-4135-A15F-3D408E42C24C}" sibTransId="{E630CEAF-4EC9-43FE-B423-B86E0E58B0F1}"/>
    <dgm:cxn modelId="{55801CD2-F84A-4A14-B811-39B259FBCA4F}" type="presOf" srcId="{52D699E2-832F-41AD-B78A-A0C2FA6D083F}" destId="{AF42E478-299E-461A-AD21-5D964B3F8E7D}" srcOrd="0" destOrd="2" presId="urn:microsoft.com/office/officeart/2008/layout/VerticalCurvedList"/>
    <dgm:cxn modelId="{12370BC0-FAA1-4024-9C89-020261AF9D0A}" srcId="{14EE6BED-DC9D-4F61-B0D6-C43C05AC6952}" destId="{F20C61A7-1676-4A2E-9A1E-8D884AC7307A}" srcOrd="0" destOrd="0" parTransId="{B620A9E6-DCB2-4D9E-990B-E4574B62E0E0}" sibTransId="{66292E05-B3BA-43D8-B2EA-8003AE56BAE2}"/>
    <dgm:cxn modelId="{729B5DA5-D91C-455B-8403-82B9447A1D1B}" type="presOf" srcId="{7052C5A6-58E1-43AE-9BC1-51D8FDAD2EA8}" destId="{2049C712-1019-460C-9E92-EA98EC0958FB}" srcOrd="0" destOrd="0" presId="urn:microsoft.com/office/officeart/2008/layout/VerticalCurvedList"/>
    <dgm:cxn modelId="{0D786423-7263-4A03-BEC6-8F6AE9FB05E3}" srcId="{2AF7AED6-42D7-4BAA-B079-B073E8A41EC7}" destId="{7052C5A6-58E1-43AE-9BC1-51D8FDAD2EA8}" srcOrd="0" destOrd="0" parTransId="{CB3563FD-F841-4473-A809-2F8067254CC4}" sibTransId="{4AA9FF8E-F0A5-474A-9B89-326CD2BEBF02}"/>
    <dgm:cxn modelId="{F443AF4C-EC81-4B75-AB2D-C09CB4AE00CF}" type="presParOf" srcId="{8DAC1A8C-56D9-4919-A4A9-CE4C8F1F4535}" destId="{46476DC6-D27D-4101-9C70-ED714F0D3A16}" srcOrd="0" destOrd="0" presId="urn:microsoft.com/office/officeart/2008/layout/VerticalCurvedList"/>
    <dgm:cxn modelId="{83FBC67C-9E2E-45C2-AD81-ACBFD9EC88B3}" type="presParOf" srcId="{46476DC6-D27D-4101-9C70-ED714F0D3A16}" destId="{FCB4F473-17DB-4ECD-9E76-A266249384F6}" srcOrd="0" destOrd="0" presId="urn:microsoft.com/office/officeart/2008/layout/VerticalCurvedList"/>
    <dgm:cxn modelId="{C51CBA6B-DD67-4565-B7E2-07C07288B453}" type="presParOf" srcId="{FCB4F473-17DB-4ECD-9E76-A266249384F6}" destId="{EEB9B996-A360-477B-AA0B-7CF2733D4807}" srcOrd="0" destOrd="0" presId="urn:microsoft.com/office/officeart/2008/layout/VerticalCurvedList"/>
    <dgm:cxn modelId="{FEE899AA-E7DF-47BC-BC8C-7A6998780044}" type="presParOf" srcId="{FCB4F473-17DB-4ECD-9E76-A266249384F6}" destId="{551708BC-B205-4A4E-8959-476CD33AB624}" srcOrd="1" destOrd="0" presId="urn:microsoft.com/office/officeart/2008/layout/VerticalCurvedList"/>
    <dgm:cxn modelId="{A3A7E796-34C1-4D89-BC8B-FA9DB0DC5EFD}" type="presParOf" srcId="{FCB4F473-17DB-4ECD-9E76-A266249384F6}" destId="{5E5E2730-D845-4D43-9F1D-13DEB3AC18F9}" srcOrd="2" destOrd="0" presId="urn:microsoft.com/office/officeart/2008/layout/VerticalCurvedList"/>
    <dgm:cxn modelId="{B1672A66-FB32-499C-B9D0-C4F6BA5C96DF}" type="presParOf" srcId="{FCB4F473-17DB-4ECD-9E76-A266249384F6}" destId="{C34C27CB-E705-473D-9507-56ECF69D029A}" srcOrd="3" destOrd="0" presId="urn:microsoft.com/office/officeart/2008/layout/VerticalCurvedList"/>
    <dgm:cxn modelId="{94F5566B-E131-4513-9607-98FE38FB53B1}" type="presParOf" srcId="{46476DC6-D27D-4101-9C70-ED714F0D3A16}" destId="{2049C712-1019-460C-9E92-EA98EC0958FB}" srcOrd="1" destOrd="0" presId="urn:microsoft.com/office/officeart/2008/layout/VerticalCurvedList"/>
    <dgm:cxn modelId="{CA8833D4-997F-4725-98C3-F5806799EEB3}" type="presParOf" srcId="{46476DC6-D27D-4101-9C70-ED714F0D3A16}" destId="{2AAD18CF-A71F-4BDE-BEC0-1049F4DF182C}" srcOrd="2" destOrd="0" presId="urn:microsoft.com/office/officeart/2008/layout/VerticalCurvedList"/>
    <dgm:cxn modelId="{5907CC13-D62C-48AC-96AD-F9FD4C014FC4}" type="presParOf" srcId="{2AAD18CF-A71F-4BDE-BEC0-1049F4DF182C}" destId="{D6523367-1671-479A-82E7-4377394CEC2A}" srcOrd="0" destOrd="0" presId="urn:microsoft.com/office/officeart/2008/layout/VerticalCurvedList"/>
    <dgm:cxn modelId="{C00858D4-0A56-4B47-BAE5-2808896A2F84}" type="presParOf" srcId="{46476DC6-D27D-4101-9C70-ED714F0D3A16}" destId="{AF42E478-299E-461A-AD21-5D964B3F8E7D}" srcOrd="3" destOrd="0" presId="urn:microsoft.com/office/officeart/2008/layout/VerticalCurvedList"/>
    <dgm:cxn modelId="{C2DCDB16-6968-41F2-A4C8-7A525E26CE6C}" type="presParOf" srcId="{46476DC6-D27D-4101-9C70-ED714F0D3A16}" destId="{8E06AA72-6553-4A88-ABC6-C0040289A7E2}" srcOrd="4" destOrd="0" presId="urn:microsoft.com/office/officeart/2008/layout/VerticalCurvedList"/>
    <dgm:cxn modelId="{999EAC9B-09AE-49E7-BBE8-5DDDCCBA3BF3}" type="presParOf" srcId="{8E06AA72-6553-4A88-ABC6-C0040289A7E2}" destId="{9B8E5DDC-5627-4E49-B529-1CB8B1A37F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3498D-9B75-4AEB-BA6A-C2E25356E77D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</dgm:pt>
    <dgm:pt modelId="{75036554-444D-43A3-9BC2-3D82EA842AAE}">
      <dgm:prSet phldrT="[Text]"/>
      <dgm:spPr/>
      <dgm:t>
        <a:bodyPr/>
        <a:lstStyle/>
        <a:p>
          <a:r>
            <a:rPr lang="en-US" dirty="0" smtClean="0"/>
            <a:t>Client-side Storage</a:t>
          </a:r>
          <a:endParaRPr lang="en-US" dirty="0"/>
        </a:p>
      </dgm:t>
    </dgm:pt>
    <dgm:pt modelId="{FCD934FF-9B3F-40BB-ADB6-63CFE498017F}" type="parTrans" cxnId="{13CF909B-577D-4033-9954-FD95F70E3582}">
      <dgm:prSet/>
      <dgm:spPr/>
      <dgm:t>
        <a:bodyPr/>
        <a:lstStyle/>
        <a:p>
          <a:endParaRPr lang="en-US"/>
        </a:p>
      </dgm:t>
    </dgm:pt>
    <dgm:pt modelId="{16FE38AA-E1BD-47F2-85F8-4D15DB3C2355}" type="sibTrans" cxnId="{13CF909B-577D-4033-9954-FD95F70E3582}">
      <dgm:prSet/>
      <dgm:spPr/>
      <dgm:t>
        <a:bodyPr/>
        <a:lstStyle/>
        <a:p>
          <a:endParaRPr lang="en-US"/>
        </a:p>
      </dgm:t>
    </dgm:pt>
    <dgm:pt modelId="{97C4ACE0-012B-4562-9D05-3DF291423AE3}">
      <dgm:prSet phldrT="[Text]"/>
      <dgm:spPr/>
      <dgm:t>
        <a:bodyPr/>
        <a:lstStyle/>
        <a:p>
          <a:r>
            <a:rPr lang="en-US" dirty="0" smtClean="0"/>
            <a:t>Web Storage</a:t>
          </a:r>
          <a:endParaRPr lang="en-US" dirty="0"/>
        </a:p>
      </dgm:t>
    </dgm:pt>
    <dgm:pt modelId="{BBB6C18E-CA38-4A54-9283-558D8707206F}" type="parTrans" cxnId="{380C8B6A-C351-4232-B535-48C5529345EA}">
      <dgm:prSet/>
      <dgm:spPr/>
      <dgm:t>
        <a:bodyPr/>
        <a:lstStyle/>
        <a:p>
          <a:endParaRPr lang="en-US"/>
        </a:p>
      </dgm:t>
    </dgm:pt>
    <dgm:pt modelId="{7BDEB695-9E63-411D-9FB8-BF8209010654}" type="sibTrans" cxnId="{380C8B6A-C351-4232-B535-48C5529345EA}">
      <dgm:prSet/>
      <dgm:spPr/>
      <dgm:t>
        <a:bodyPr/>
        <a:lstStyle/>
        <a:p>
          <a:endParaRPr lang="en-US"/>
        </a:p>
      </dgm:t>
    </dgm:pt>
    <dgm:pt modelId="{9157DA32-C4F9-496B-A958-A1C2AC86E8C5}">
      <dgm:prSet phldrT="[Text]"/>
      <dgm:spPr/>
      <dgm:t>
        <a:bodyPr/>
        <a:lstStyle/>
        <a:p>
          <a:r>
            <a:rPr lang="en-US" dirty="0" smtClean="0"/>
            <a:t>DB Storage</a:t>
          </a:r>
          <a:endParaRPr lang="en-US" dirty="0"/>
        </a:p>
      </dgm:t>
    </dgm:pt>
    <dgm:pt modelId="{A6A3AB22-99A9-492F-8D59-700458575EE4}" type="parTrans" cxnId="{60AAB579-93EE-40D8-86C9-529DB241DA3F}">
      <dgm:prSet/>
      <dgm:spPr/>
      <dgm:t>
        <a:bodyPr/>
        <a:lstStyle/>
        <a:p>
          <a:endParaRPr lang="en-US"/>
        </a:p>
      </dgm:t>
    </dgm:pt>
    <dgm:pt modelId="{E5877B2C-66E6-4B6F-9B04-8D53CDE415B0}" type="sibTrans" cxnId="{60AAB579-93EE-40D8-86C9-529DB241DA3F}">
      <dgm:prSet/>
      <dgm:spPr/>
      <dgm:t>
        <a:bodyPr/>
        <a:lstStyle/>
        <a:p>
          <a:endParaRPr lang="en-US"/>
        </a:p>
      </dgm:t>
    </dgm:pt>
    <dgm:pt modelId="{FDBD6288-5070-477A-9D43-5E17AB9F2E05}">
      <dgm:prSet phldrT="[Text]"/>
      <dgm:spPr/>
      <dgm:t>
        <a:bodyPr/>
        <a:lstStyle/>
        <a:p>
          <a:r>
            <a:rPr lang="en-US" smtClean="0"/>
            <a:t>FileSystem </a:t>
          </a:r>
          <a:r>
            <a:rPr lang="en-US" dirty="0" smtClean="0"/>
            <a:t>API</a:t>
          </a:r>
          <a:endParaRPr lang="en-US" dirty="0"/>
        </a:p>
      </dgm:t>
    </dgm:pt>
    <dgm:pt modelId="{79908021-FB62-43B3-85EE-67E2BEB09159}" type="parTrans" cxnId="{F6B7E289-F2D8-4AED-ACFA-CCD73C5E51A3}">
      <dgm:prSet/>
      <dgm:spPr/>
      <dgm:t>
        <a:bodyPr/>
        <a:lstStyle/>
        <a:p>
          <a:endParaRPr lang="en-US"/>
        </a:p>
      </dgm:t>
    </dgm:pt>
    <dgm:pt modelId="{F1885224-15AD-46A6-A7B3-99865228AC4C}" type="sibTrans" cxnId="{F6B7E289-F2D8-4AED-ACFA-CCD73C5E51A3}">
      <dgm:prSet/>
      <dgm:spPr/>
      <dgm:t>
        <a:bodyPr/>
        <a:lstStyle/>
        <a:p>
          <a:endParaRPr lang="en-US"/>
        </a:p>
      </dgm:t>
    </dgm:pt>
    <dgm:pt modelId="{0A9A3F9D-68A4-4C72-86BC-8F0F545FF699}">
      <dgm:prSet phldrT="[Text]"/>
      <dgm:spPr/>
      <dgm:t>
        <a:bodyPr/>
        <a:lstStyle/>
        <a:p>
          <a:r>
            <a:rPr lang="en-US" dirty="0" smtClean="0"/>
            <a:t>Local</a:t>
          </a:r>
          <a:endParaRPr lang="en-US" dirty="0"/>
        </a:p>
      </dgm:t>
    </dgm:pt>
    <dgm:pt modelId="{BD1B1006-C19B-4F6B-8080-B1BEBD298501}" type="parTrans" cxnId="{E823E8D5-20F7-40F4-BEE8-CF0370570D8C}">
      <dgm:prSet/>
      <dgm:spPr/>
      <dgm:t>
        <a:bodyPr/>
        <a:lstStyle/>
        <a:p>
          <a:endParaRPr lang="en-US"/>
        </a:p>
      </dgm:t>
    </dgm:pt>
    <dgm:pt modelId="{BA8F2402-DB9A-4E31-89F0-92D603AC071E}" type="sibTrans" cxnId="{E823E8D5-20F7-40F4-BEE8-CF0370570D8C}">
      <dgm:prSet/>
      <dgm:spPr/>
      <dgm:t>
        <a:bodyPr/>
        <a:lstStyle/>
        <a:p>
          <a:endParaRPr lang="en-US"/>
        </a:p>
      </dgm:t>
    </dgm:pt>
    <dgm:pt modelId="{EFCBAB4E-B90F-4C0B-B4C2-AF80D586C38B}">
      <dgm:prSet phldrT="[Text]"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C1D890A2-8AA7-43CE-97F2-C85BC0937C98}" type="parTrans" cxnId="{B1AD5608-2976-4B00-8A5A-F52301D5794A}">
      <dgm:prSet/>
      <dgm:spPr/>
      <dgm:t>
        <a:bodyPr/>
        <a:lstStyle/>
        <a:p>
          <a:endParaRPr lang="en-US"/>
        </a:p>
      </dgm:t>
    </dgm:pt>
    <dgm:pt modelId="{D40C3FC4-B5A2-48F6-8F53-563D7C36DEE3}" type="sibTrans" cxnId="{B1AD5608-2976-4B00-8A5A-F52301D5794A}">
      <dgm:prSet/>
      <dgm:spPr/>
      <dgm:t>
        <a:bodyPr/>
        <a:lstStyle/>
        <a:p>
          <a:endParaRPr lang="en-US"/>
        </a:p>
      </dgm:t>
    </dgm:pt>
    <dgm:pt modelId="{5F01404D-52FC-4FAC-AD67-5BB29C0A012C}">
      <dgm:prSet phldrT="[Text]"/>
      <dgm:spPr/>
      <dgm:t>
        <a:bodyPr/>
        <a:lstStyle/>
        <a:p>
          <a:r>
            <a:rPr lang="en-US" dirty="0" smtClean="0"/>
            <a:t>Web SQL</a:t>
          </a:r>
          <a:endParaRPr lang="en-US" dirty="0"/>
        </a:p>
      </dgm:t>
    </dgm:pt>
    <dgm:pt modelId="{38DD068A-FF0A-4FF4-9109-2BF8B1A30318}" type="parTrans" cxnId="{4BD91F0D-BB4E-4142-8775-F9338C962FBE}">
      <dgm:prSet/>
      <dgm:spPr/>
      <dgm:t>
        <a:bodyPr/>
        <a:lstStyle/>
        <a:p>
          <a:endParaRPr lang="en-US"/>
        </a:p>
      </dgm:t>
    </dgm:pt>
    <dgm:pt modelId="{504A5F69-1102-4515-827C-5740149242A4}" type="sibTrans" cxnId="{4BD91F0D-BB4E-4142-8775-F9338C962FBE}">
      <dgm:prSet/>
      <dgm:spPr/>
      <dgm:t>
        <a:bodyPr/>
        <a:lstStyle/>
        <a:p>
          <a:endParaRPr lang="en-US"/>
        </a:p>
      </dgm:t>
    </dgm:pt>
    <dgm:pt modelId="{4D1795D8-1FFD-4135-948B-00D0C58C0EFD}">
      <dgm:prSet phldrT="[Text]"/>
      <dgm:spPr/>
      <dgm:t>
        <a:bodyPr/>
        <a:lstStyle/>
        <a:p>
          <a:r>
            <a:rPr lang="en-US" dirty="0" smtClean="0"/>
            <a:t>Indexed DB</a:t>
          </a:r>
          <a:endParaRPr lang="en-US" dirty="0"/>
        </a:p>
      </dgm:t>
    </dgm:pt>
    <dgm:pt modelId="{D1105478-6E16-459D-A099-36FB1F164B91}" type="parTrans" cxnId="{DE37F6F4-FC8B-43B2-8C7B-9B6C243AEEB7}">
      <dgm:prSet/>
      <dgm:spPr/>
      <dgm:t>
        <a:bodyPr/>
        <a:lstStyle/>
        <a:p>
          <a:endParaRPr lang="en-US"/>
        </a:p>
      </dgm:t>
    </dgm:pt>
    <dgm:pt modelId="{0F758886-F6B8-4E77-A762-0CD1F741877B}" type="sibTrans" cxnId="{DE37F6F4-FC8B-43B2-8C7B-9B6C243AEEB7}">
      <dgm:prSet/>
      <dgm:spPr/>
      <dgm:t>
        <a:bodyPr/>
        <a:lstStyle/>
        <a:p>
          <a:endParaRPr lang="en-US"/>
        </a:p>
      </dgm:t>
    </dgm:pt>
    <dgm:pt modelId="{CFAC11B5-61C2-4B76-8869-8D52C83BE1EA}">
      <dgm:prSet phldrT="[Text]"/>
      <dgm:spPr/>
      <dgm:t>
        <a:bodyPr/>
        <a:lstStyle/>
        <a:p>
          <a:r>
            <a:rPr lang="en-US" dirty="0" smtClean="0"/>
            <a:t>Sync API</a:t>
          </a:r>
          <a:endParaRPr lang="en-US" dirty="0"/>
        </a:p>
      </dgm:t>
    </dgm:pt>
    <dgm:pt modelId="{8E56A31B-DFBA-4B56-9AB4-1C7AB7A7785B}" type="parTrans" cxnId="{8D11402E-B754-4054-AF61-E8E591FC6259}">
      <dgm:prSet/>
      <dgm:spPr/>
      <dgm:t>
        <a:bodyPr/>
        <a:lstStyle/>
        <a:p>
          <a:endParaRPr lang="en-US"/>
        </a:p>
      </dgm:t>
    </dgm:pt>
    <dgm:pt modelId="{6988B778-CB7C-4F69-99DC-E087A334AAF7}" type="sibTrans" cxnId="{8D11402E-B754-4054-AF61-E8E591FC6259}">
      <dgm:prSet/>
      <dgm:spPr/>
      <dgm:t>
        <a:bodyPr/>
        <a:lstStyle/>
        <a:p>
          <a:endParaRPr lang="en-US"/>
        </a:p>
      </dgm:t>
    </dgm:pt>
    <dgm:pt modelId="{AB77D005-A343-44E7-AF90-90F071E24CBE}">
      <dgm:prSet phldrT="[Text]"/>
      <dgm:spPr/>
      <dgm:t>
        <a:bodyPr/>
        <a:lstStyle/>
        <a:p>
          <a:r>
            <a:rPr lang="en-US" dirty="0" err="1" smtClean="0"/>
            <a:t>Async</a:t>
          </a:r>
          <a:r>
            <a:rPr lang="en-US" dirty="0" smtClean="0"/>
            <a:t> API</a:t>
          </a:r>
          <a:endParaRPr lang="en-US" dirty="0"/>
        </a:p>
      </dgm:t>
    </dgm:pt>
    <dgm:pt modelId="{AE94B688-828D-4B8A-81D4-07DC4B8DDB6B}" type="parTrans" cxnId="{7D0D5540-3E2E-480A-AD98-DE126AC9EA06}">
      <dgm:prSet/>
      <dgm:spPr/>
      <dgm:t>
        <a:bodyPr/>
        <a:lstStyle/>
        <a:p>
          <a:endParaRPr lang="en-US"/>
        </a:p>
      </dgm:t>
    </dgm:pt>
    <dgm:pt modelId="{449CC4AD-9114-4380-930B-B5B403CB720B}" type="sibTrans" cxnId="{7D0D5540-3E2E-480A-AD98-DE126AC9EA06}">
      <dgm:prSet/>
      <dgm:spPr/>
      <dgm:t>
        <a:bodyPr/>
        <a:lstStyle/>
        <a:p>
          <a:endParaRPr lang="en-US"/>
        </a:p>
      </dgm:t>
    </dgm:pt>
    <dgm:pt modelId="{B994B5D7-9B69-4A96-84EB-8E8FB3415F95}" type="pres">
      <dgm:prSet presAssocID="{8F43498D-9B75-4AEB-BA6A-C2E25356E7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918BF-C07C-4D52-A751-2C4357F52EC6}" type="pres">
      <dgm:prSet presAssocID="{75036554-444D-43A3-9BC2-3D82EA842AAE}" presName="vertOne" presStyleCnt="0"/>
      <dgm:spPr/>
    </dgm:pt>
    <dgm:pt modelId="{4232961D-06A0-4B41-B2D8-15FAF9DE2505}" type="pres">
      <dgm:prSet presAssocID="{75036554-444D-43A3-9BC2-3D82EA842AA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026DA-F232-4530-BA1E-320EB902004D}" type="pres">
      <dgm:prSet presAssocID="{75036554-444D-43A3-9BC2-3D82EA842AAE}" presName="parTransOne" presStyleCnt="0"/>
      <dgm:spPr/>
    </dgm:pt>
    <dgm:pt modelId="{54C481B2-6365-4C63-AB91-2F126F4D3F65}" type="pres">
      <dgm:prSet presAssocID="{75036554-444D-43A3-9BC2-3D82EA842AAE}" presName="horzOne" presStyleCnt="0"/>
      <dgm:spPr/>
    </dgm:pt>
    <dgm:pt modelId="{E469B7FE-F9FF-469C-9FB6-D0D1E80A2BFC}" type="pres">
      <dgm:prSet presAssocID="{97C4ACE0-012B-4562-9D05-3DF291423AE3}" presName="vertTwo" presStyleCnt="0"/>
      <dgm:spPr/>
    </dgm:pt>
    <dgm:pt modelId="{3452E2DA-E25C-49C4-A11C-0C37988B786A}" type="pres">
      <dgm:prSet presAssocID="{97C4ACE0-012B-4562-9D05-3DF291423AE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047B-1980-44E0-9173-B4A9E8A76A63}" type="pres">
      <dgm:prSet presAssocID="{97C4ACE0-012B-4562-9D05-3DF291423AE3}" presName="parTransTwo" presStyleCnt="0"/>
      <dgm:spPr/>
    </dgm:pt>
    <dgm:pt modelId="{554E88CA-80FD-447E-9166-7339BC0F8A54}" type="pres">
      <dgm:prSet presAssocID="{97C4ACE0-012B-4562-9D05-3DF291423AE3}" presName="horzTwo" presStyleCnt="0"/>
      <dgm:spPr/>
    </dgm:pt>
    <dgm:pt modelId="{87047BC8-E8C2-4B4D-B1F1-2656F6A1A77A}" type="pres">
      <dgm:prSet presAssocID="{0A9A3F9D-68A4-4C72-86BC-8F0F545FF699}" presName="vertThree" presStyleCnt="0"/>
      <dgm:spPr/>
    </dgm:pt>
    <dgm:pt modelId="{9B02C85A-BFFA-403B-A609-1B80538A0190}" type="pres">
      <dgm:prSet presAssocID="{0A9A3F9D-68A4-4C72-86BC-8F0F545FF699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EECDDD-0DCC-437C-9D10-AC4D5106CF71}" type="pres">
      <dgm:prSet presAssocID="{0A9A3F9D-68A4-4C72-86BC-8F0F545FF699}" presName="horzThree" presStyleCnt="0"/>
      <dgm:spPr/>
    </dgm:pt>
    <dgm:pt modelId="{C5352370-E641-4769-81FE-8FEF78334DDB}" type="pres">
      <dgm:prSet presAssocID="{BA8F2402-DB9A-4E31-89F0-92D603AC071E}" presName="sibSpaceThree" presStyleCnt="0"/>
      <dgm:spPr/>
    </dgm:pt>
    <dgm:pt modelId="{CA385269-686A-4028-AB33-8ADEC308ACC6}" type="pres">
      <dgm:prSet presAssocID="{EFCBAB4E-B90F-4C0B-B4C2-AF80D586C38B}" presName="vertThree" presStyleCnt="0"/>
      <dgm:spPr/>
    </dgm:pt>
    <dgm:pt modelId="{CE5C9DE0-6112-410F-B429-E892E203C5D1}" type="pres">
      <dgm:prSet presAssocID="{EFCBAB4E-B90F-4C0B-B4C2-AF80D586C38B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9CBDF9-FBF9-43F0-8161-AB06EFC393F8}" type="pres">
      <dgm:prSet presAssocID="{EFCBAB4E-B90F-4C0B-B4C2-AF80D586C38B}" presName="horzThree" presStyleCnt="0"/>
      <dgm:spPr/>
    </dgm:pt>
    <dgm:pt modelId="{CFA7AD91-4E41-43A7-86AA-5513CE987264}" type="pres">
      <dgm:prSet presAssocID="{7BDEB695-9E63-411D-9FB8-BF8209010654}" presName="sibSpaceTwo" presStyleCnt="0"/>
      <dgm:spPr/>
    </dgm:pt>
    <dgm:pt modelId="{B1C80362-8275-488C-B87A-187498940D6D}" type="pres">
      <dgm:prSet presAssocID="{9157DA32-C4F9-496B-A958-A1C2AC86E8C5}" presName="vertTwo" presStyleCnt="0"/>
      <dgm:spPr/>
    </dgm:pt>
    <dgm:pt modelId="{1E221529-D469-43C4-9C2D-5B3A46862B8C}" type="pres">
      <dgm:prSet presAssocID="{9157DA32-C4F9-496B-A958-A1C2AC86E8C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5B2F94-A8E0-4DC3-9609-820F184B3DF6}" type="pres">
      <dgm:prSet presAssocID="{9157DA32-C4F9-496B-A958-A1C2AC86E8C5}" presName="parTransTwo" presStyleCnt="0"/>
      <dgm:spPr/>
    </dgm:pt>
    <dgm:pt modelId="{0A525CC2-83D4-4BBE-9A06-1BA06FD6F1B6}" type="pres">
      <dgm:prSet presAssocID="{9157DA32-C4F9-496B-A958-A1C2AC86E8C5}" presName="horzTwo" presStyleCnt="0"/>
      <dgm:spPr/>
    </dgm:pt>
    <dgm:pt modelId="{9DD41BB6-5E5B-4A15-A335-DC1F9ADC767E}" type="pres">
      <dgm:prSet presAssocID="{5F01404D-52FC-4FAC-AD67-5BB29C0A012C}" presName="vertThree" presStyleCnt="0"/>
      <dgm:spPr/>
    </dgm:pt>
    <dgm:pt modelId="{FEEABE88-CCC9-4562-A067-38402A052B2D}" type="pres">
      <dgm:prSet presAssocID="{5F01404D-52FC-4FAC-AD67-5BB29C0A012C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14CBA-A4EA-463F-9F54-BBB1F04163FC}" type="pres">
      <dgm:prSet presAssocID="{5F01404D-52FC-4FAC-AD67-5BB29C0A012C}" presName="horzThree" presStyleCnt="0"/>
      <dgm:spPr/>
    </dgm:pt>
    <dgm:pt modelId="{3E3B053A-30D2-4DDD-9C1A-39B8BB9A31FC}" type="pres">
      <dgm:prSet presAssocID="{504A5F69-1102-4515-827C-5740149242A4}" presName="sibSpaceThree" presStyleCnt="0"/>
      <dgm:spPr/>
    </dgm:pt>
    <dgm:pt modelId="{2A36A385-833D-407C-AC44-EDF44004CA2B}" type="pres">
      <dgm:prSet presAssocID="{4D1795D8-1FFD-4135-948B-00D0C58C0EFD}" presName="vertThree" presStyleCnt="0"/>
      <dgm:spPr/>
    </dgm:pt>
    <dgm:pt modelId="{4230ECC4-AABD-40F1-A4BB-C9103504D929}" type="pres">
      <dgm:prSet presAssocID="{4D1795D8-1FFD-4135-948B-00D0C58C0EFD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CF606-8D4F-4981-A7F7-32F3C453FAB2}" type="pres">
      <dgm:prSet presAssocID="{4D1795D8-1FFD-4135-948B-00D0C58C0EFD}" presName="horzThree" presStyleCnt="0"/>
      <dgm:spPr/>
    </dgm:pt>
    <dgm:pt modelId="{23905B2D-9EAA-44AD-8E54-E38BD85FBCF0}" type="pres">
      <dgm:prSet presAssocID="{E5877B2C-66E6-4B6F-9B04-8D53CDE415B0}" presName="sibSpaceTwo" presStyleCnt="0"/>
      <dgm:spPr/>
    </dgm:pt>
    <dgm:pt modelId="{1B167502-681F-4792-8A3B-810D352A89F8}" type="pres">
      <dgm:prSet presAssocID="{FDBD6288-5070-477A-9D43-5E17AB9F2E05}" presName="vertTwo" presStyleCnt="0"/>
      <dgm:spPr/>
    </dgm:pt>
    <dgm:pt modelId="{7CDBD3BB-5E73-44B3-B31D-76ECC2B7BE98}" type="pres">
      <dgm:prSet presAssocID="{FDBD6288-5070-477A-9D43-5E17AB9F2E0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8B2BF-1B06-451E-8BF0-04F4986AD37D}" type="pres">
      <dgm:prSet presAssocID="{FDBD6288-5070-477A-9D43-5E17AB9F2E05}" presName="parTransTwo" presStyleCnt="0"/>
      <dgm:spPr/>
    </dgm:pt>
    <dgm:pt modelId="{4D88C70F-588E-4618-B923-019C954AAD81}" type="pres">
      <dgm:prSet presAssocID="{FDBD6288-5070-477A-9D43-5E17AB9F2E05}" presName="horzTwo" presStyleCnt="0"/>
      <dgm:spPr/>
    </dgm:pt>
    <dgm:pt modelId="{C67974D2-D9CE-4F12-93EA-372CFFEF0909}" type="pres">
      <dgm:prSet presAssocID="{CFAC11B5-61C2-4B76-8869-8D52C83BE1EA}" presName="vertThree" presStyleCnt="0"/>
      <dgm:spPr/>
    </dgm:pt>
    <dgm:pt modelId="{E6A1F365-CA1D-490A-8F61-20542A646CA3}" type="pres">
      <dgm:prSet presAssocID="{CFAC11B5-61C2-4B76-8869-8D52C83BE1EA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3B85E-C7FC-4BA7-986D-D793907A1708}" type="pres">
      <dgm:prSet presAssocID="{CFAC11B5-61C2-4B76-8869-8D52C83BE1EA}" presName="horzThree" presStyleCnt="0"/>
      <dgm:spPr/>
    </dgm:pt>
    <dgm:pt modelId="{A2E02DF2-C33C-4765-A242-5B2AD668B13E}" type="pres">
      <dgm:prSet presAssocID="{6988B778-CB7C-4F69-99DC-E087A334AAF7}" presName="sibSpaceThree" presStyleCnt="0"/>
      <dgm:spPr/>
    </dgm:pt>
    <dgm:pt modelId="{E64CF85E-C74B-4B7D-9B63-EB36065BB15A}" type="pres">
      <dgm:prSet presAssocID="{AB77D005-A343-44E7-AF90-90F071E24CBE}" presName="vertThree" presStyleCnt="0"/>
      <dgm:spPr/>
    </dgm:pt>
    <dgm:pt modelId="{887A3AAF-B6BD-4469-932D-827E8A986A51}" type="pres">
      <dgm:prSet presAssocID="{AB77D005-A343-44E7-AF90-90F071E24CBE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03840-A369-4C14-987C-6D78D8FCD28D}" type="pres">
      <dgm:prSet presAssocID="{AB77D005-A343-44E7-AF90-90F071E24CBE}" presName="horzThree" presStyleCnt="0"/>
      <dgm:spPr/>
    </dgm:pt>
  </dgm:ptLst>
  <dgm:cxnLst>
    <dgm:cxn modelId="{0805CA07-4A7F-4C45-BC42-777EEE416073}" type="presOf" srcId="{9157DA32-C4F9-496B-A958-A1C2AC86E8C5}" destId="{1E221529-D469-43C4-9C2D-5B3A46862B8C}" srcOrd="0" destOrd="0" presId="urn:microsoft.com/office/officeart/2005/8/layout/hierarchy4"/>
    <dgm:cxn modelId="{F6B7E289-F2D8-4AED-ACFA-CCD73C5E51A3}" srcId="{75036554-444D-43A3-9BC2-3D82EA842AAE}" destId="{FDBD6288-5070-477A-9D43-5E17AB9F2E05}" srcOrd="2" destOrd="0" parTransId="{79908021-FB62-43B3-85EE-67E2BEB09159}" sibTransId="{F1885224-15AD-46A6-A7B3-99865228AC4C}"/>
    <dgm:cxn modelId="{60AAB579-93EE-40D8-86C9-529DB241DA3F}" srcId="{75036554-444D-43A3-9BC2-3D82EA842AAE}" destId="{9157DA32-C4F9-496B-A958-A1C2AC86E8C5}" srcOrd="1" destOrd="0" parTransId="{A6A3AB22-99A9-492F-8D59-700458575EE4}" sibTransId="{E5877B2C-66E6-4B6F-9B04-8D53CDE415B0}"/>
    <dgm:cxn modelId="{3EF85E27-CB43-49D9-B911-882BA1A2652F}" type="presOf" srcId="{0A9A3F9D-68A4-4C72-86BC-8F0F545FF699}" destId="{9B02C85A-BFFA-403B-A609-1B80538A0190}" srcOrd="0" destOrd="0" presId="urn:microsoft.com/office/officeart/2005/8/layout/hierarchy4"/>
    <dgm:cxn modelId="{97F356FE-4D62-406D-ACB1-5847B00AD28B}" type="presOf" srcId="{FDBD6288-5070-477A-9D43-5E17AB9F2E05}" destId="{7CDBD3BB-5E73-44B3-B31D-76ECC2B7BE98}" srcOrd="0" destOrd="0" presId="urn:microsoft.com/office/officeart/2005/8/layout/hierarchy4"/>
    <dgm:cxn modelId="{F1F43C0A-D9F6-4F56-ABFC-B5AABDE0E0DB}" type="presOf" srcId="{4D1795D8-1FFD-4135-948B-00D0C58C0EFD}" destId="{4230ECC4-AABD-40F1-A4BB-C9103504D929}" srcOrd="0" destOrd="0" presId="urn:microsoft.com/office/officeart/2005/8/layout/hierarchy4"/>
    <dgm:cxn modelId="{13CF909B-577D-4033-9954-FD95F70E3582}" srcId="{8F43498D-9B75-4AEB-BA6A-C2E25356E77D}" destId="{75036554-444D-43A3-9BC2-3D82EA842AAE}" srcOrd="0" destOrd="0" parTransId="{FCD934FF-9B3F-40BB-ADB6-63CFE498017F}" sibTransId="{16FE38AA-E1BD-47F2-85F8-4D15DB3C2355}"/>
    <dgm:cxn modelId="{380C8B6A-C351-4232-B535-48C5529345EA}" srcId="{75036554-444D-43A3-9BC2-3D82EA842AAE}" destId="{97C4ACE0-012B-4562-9D05-3DF291423AE3}" srcOrd="0" destOrd="0" parTransId="{BBB6C18E-CA38-4A54-9283-558D8707206F}" sibTransId="{7BDEB695-9E63-411D-9FB8-BF8209010654}"/>
    <dgm:cxn modelId="{E823E8D5-20F7-40F4-BEE8-CF0370570D8C}" srcId="{97C4ACE0-012B-4562-9D05-3DF291423AE3}" destId="{0A9A3F9D-68A4-4C72-86BC-8F0F545FF699}" srcOrd="0" destOrd="0" parTransId="{BD1B1006-C19B-4F6B-8080-B1BEBD298501}" sibTransId="{BA8F2402-DB9A-4E31-89F0-92D603AC071E}"/>
    <dgm:cxn modelId="{6813DE96-9420-4394-BB55-5ED1117CF210}" type="presOf" srcId="{8F43498D-9B75-4AEB-BA6A-C2E25356E77D}" destId="{B994B5D7-9B69-4A96-84EB-8E8FB3415F95}" srcOrd="0" destOrd="0" presId="urn:microsoft.com/office/officeart/2005/8/layout/hierarchy4"/>
    <dgm:cxn modelId="{2D9BAE98-A937-4AED-933B-31F63A1A86D7}" type="presOf" srcId="{EFCBAB4E-B90F-4C0B-B4C2-AF80D586C38B}" destId="{CE5C9DE0-6112-410F-B429-E892E203C5D1}" srcOrd="0" destOrd="0" presId="urn:microsoft.com/office/officeart/2005/8/layout/hierarchy4"/>
    <dgm:cxn modelId="{4BD91F0D-BB4E-4142-8775-F9338C962FBE}" srcId="{9157DA32-C4F9-496B-A958-A1C2AC86E8C5}" destId="{5F01404D-52FC-4FAC-AD67-5BB29C0A012C}" srcOrd="0" destOrd="0" parTransId="{38DD068A-FF0A-4FF4-9109-2BF8B1A30318}" sibTransId="{504A5F69-1102-4515-827C-5740149242A4}"/>
    <dgm:cxn modelId="{17F38FD5-2524-4F97-9EAF-1A450528DCBA}" type="presOf" srcId="{97C4ACE0-012B-4562-9D05-3DF291423AE3}" destId="{3452E2DA-E25C-49C4-A11C-0C37988B786A}" srcOrd="0" destOrd="0" presId="urn:microsoft.com/office/officeart/2005/8/layout/hierarchy4"/>
    <dgm:cxn modelId="{7D0D5540-3E2E-480A-AD98-DE126AC9EA06}" srcId="{FDBD6288-5070-477A-9D43-5E17AB9F2E05}" destId="{AB77D005-A343-44E7-AF90-90F071E24CBE}" srcOrd="1" destOrd="0" parTransId="{AE94B688-828D-4B8A-81D4-07DC4B8DDB6B}" sibTransId="{449CC4AD-9114-4380-930B-B5B403CB720B}"/>
    <dgm:cxn modelId="{B1AD5608-2976-4B00-8A5A-F52301D5794A}" srcId="{97C4ACE0-012B-4562-9D05-3DF291423AE3}" destId="{EFCBAB4E-B90F-4C0B-B4C2-AF80D586C38B}" srcOrd="1" destOrd="0" parTransId="{C1D890A2-8AA7-43CE-97F2-C85BC0937C98}" sibTransId="{D40C3FC4-B5A2-48F6-8F53-563D7C36DEE3}"/>
    <dgm:cxn modelId="{85757F8E-323A-4A37-BB9C-33FAC8834B9E}" type="presOf" srcId="{5F01404D-52FC-4FAC-AD67-5BB29C0A012C}" destId="{FEEABE88-CCC9-4562-A067-38402A052B2D}" srcOrd="0" destOrd="0" presId="urn:microsoft.com/office/officeart/2005/8/layout/hierarchy4"/>
    <dgm:cxn modelId="{8D11402E-B754-4054-AF61-E8E591FC6259}" srcId="{FDBD6288-5070-477A-9D43-5E17AB9F2E05}" destId="{CFAC11B5-61C2-4B76-8869-8D52C83BE1EA}" srcOrd="0" destOrd="0" parTransId="{8E56A31B-DFBA-4B56-9AB4-1C7AB7A7785B}" sibTransId="{6988B778-CB7C-4F69-99DC-E087A334AAF7}"/>
    <dgm:cxn modelId="{B9D45163-7955-41D8-B49F-93CE77F66A18}" type="presOf" srcId="{75036554-444D-43A3-9BC2-3D82EA842AAE}" destId="{4232961D-06A0-4B41-B2D8-15FAF9DE2505}" srcOrd="0" destOrd="0" presId="urn:microsoft.com/office/officeart/2005/8/layout/hierarchy4"/>
    <dgm:cxn modelId="{EBB125B3-9518-43B9-AEE0-1A8355529C3E}" type="presOf" srcId="{CFAC11B5-61C2-4B76-8869-8D52C83BE1EA}" destId="{E6A1F365-CA1D-490A-8F61-20542A646CA3}" srcOrd="0" destOrd="0" presId="urn:microsoft.com/office/officeart/2005/8/layout/hierarchy4"/>
    <dgm:cxn modelId="{DE37F6F4-FC8B-43B2-8C7B-9B6C243AEEB7}" srcId="{9157DA32-C4F9-496B-A958-A1C2AC86E8C5}" destId="{4D1795D8-1FFD-4135-948B-00D0C58C0EFD}" srcOrd="1" destOrd="0" parTransId="{D1105478-6E16-459D-A099-36FB1F164B91}" sibTransId="{0F758886-F6B8-4E77-A762-0CD1F741877B}"/>
    <dgm:cxn modelId="{B1925202-918E-4319-B154-2DA21F3E712A}" type="presOf" srcId="{AB77D005-A343-44E7-AF90-90F071E24CBE}" destId="{887A3AAF-B6BD-4469-932D-827E8A986A51}" srcOrd="0" destOrd="0" presId="urn:microsoft.com/office/officeart/2005/8/layout/hierarchy4"/>
    <dgm:cxn modelId="{50B6CE07-F5CE-4986-827F-8A2FAE04B6E3}" type="presParOf" srcId="{B994B5D7-9B69-4A96-84EB-8E8FB3415F95}" destId="{227918BF-C07C-4D52-A751-2C4357F52EC6}" srcOrd="0" destOrd="0" presId="urn:microsoft.com/office/officeart/2005/8/layout/hierarchy4"/>
    <dgm:cxn modelId="{65C674F0-96F5-4CAA-BA84-F8B598805E87}" type="presParOf" srcId="{227918BF-C07C-4D52-A751-2C4357F52EC6}" destId="{4232961D-06A0-4B41-B2D8-15FAF9DE2505}" srcOrd="0" destOrd="0" presId="urn:microsoft.com/office/officeart/2005/8/layout/hierarchy4"/>
    <dgm:cxn modelId="{BAB648E8-AE40-45B2-84E2-735D814F0201}" type="presParOf" srcId="{227918BF-C07C-4D52-A751-2C4357F52EC6}" destId="{EA3026DA-F232-4530-BA1E-320EB902004D}" srcOrd="1" destOrd="0" presId="urn:microsoft.com/office/officeart/2005/8/layout/hierarchy4"/>
    <dgm:cxn modelId="{2B4FFC83-019F-4FD0-A927-B2815FB19F1C}" type="presParOf" srcId="{227918BF-C07C-4D52-A751-2C4357F52EC6}" destId="{54C481B2-6365-4C63-AB91-2F126F4D3F65}" srcOrd="2" destOrd="0" presId="urn:microsoft.com/office/officeart/2005/8/layout/hierarchy4"/>
    <dgm:cxn modelId="{75E06815-2574-46ED-B45D-E099C4BB2CD7}" type="presParOf" srcId="{54C481B2-6365-4C63-AB91-2F126F4D3F65}" destId="{E469B7FE-F9FF-469C-9FB6-D0D1E80A2BFC}" srcOrd="0" destOrd="0" presId="urn:microsoft.com/office/officeart/2005/8/layout/hierarchy4"/>
    <dgm:cxn modelId="{ACC1362D-29FD-4B9B-863C-37B9A451AA9B}" type="presParOf" srcId="{E469B7FE-F9FF-469C-9FB6-D0D1E80A2BFC}" destId="{3452E2DA-E25C-49C4-A11C-0C37988B786A}" srcOrd="0" destOrd="0" presId="urn:microsoft.com/office/officeart/2005/8/layout/hierarchy4"/>
    <dgm:cxn modelId="{AEB2871C-7071-4291-A3A3-82FFF9E5394B}" type="presParOf" srcId="{E469B7FE-F9FF-469C-9FB6-D0D1E80A2BFC}" destId="{7F05047B-1980-44E0-9173-B4A9E8A76A63}" srcOrd="1" destOrd="0" presId="urn:microsoft.com/office/officeart/2005/8/layout/hierarchy4"/>
    <dgm:cxn modelId="{2EC350D3-1F22-42A7-AF29-18BB04FD79CE}" type="presParOf" srcId="{E469B7FE-F9FF-469C-9FB6-D0D1E80A2BFC}" destId="{554E88CA-80FD-447E-9166-7339BC0F8A54}" srcOrd="2" destOrd="0" presId="urn:microsoft.com/office/officeart/2005/8/layout/hierarchy4"/>
    <dgm:cxn modelId="{A194D773-67E3-4C3F-96DB-AB99B1C0E979}" type="presParOf" srcId="{554E88CA-80FD-447E-9166-7339BC0F8A54}" destId="{87047BC8-E8C2-4B4D-B1F1-2656F6A1A77A}" srcOrd="0" destOrd="0" presId="urn:microsoft.com/office/officeart/2005/8/layout/hierarchy4"/>
    <dgm:cxn modelId="{6D58CECE-964F-4FEF-AB26-0F0FC4ED4895}" type="presParOf" srcId="{87047BC8-E8C2-4B4D-B1F1-2656F6A1A77A}" destId="{9B02C85A-BFFA-403B-A609-1B80538A0190}" srcOrd="0" destOrd="0" presId="urn:microsoft.com/office/officeart/2005/8/layout/hierarchy4"/>
    <dgm:cxn modelId="{0FA8DC60-3C8D-4F77-BC22-2F78A9ED4281}" type="presParOf" srcId="{87047BC8-E8C2-4B4D-B1F1-2656F6A1A77A}" destId="{F8EECDDD-0DCC-437C-9D10-AC4D5106CF71}" srcOrd="1" destOrd="0" presId="urn:microsoft.com/office/officeart/2005/8/layout/hierarchy4"/>
    <dgm:cxn modelId="{2665A86D-CE61-4AF4-B23C-203D5C46D9B3}" type="presParOf" srcId="{554E88CA-80FD-447E-9166-7339BC0F8A54}" destId="{C5352370-E641-4769-81FE-8FEF78334DDB}" srcOrd="1" destOrd="0" presId="urn:microsoft.com/office/officeart/2005/8/layout/hierarchy4"/>
    <dgm:cxn modelId="{9C35D4DD-DC5A-404A-8741-77311C64D464}" type="presParOf" srcId="{554E88CA-80FD-447E-9166-7339BC0F8A54}" destId="{CA385269-686A-4028-AB33-8ADEC308ACC6}" srcOrd="2" destOrd="0" presId="urn:microsoft.com/office/officeart/2005/8/layout/hierarchy4"/>
    <dgm:cxn modelId="{2750E96A-2D76-453A-9BE1-7D6F619B1E2B}" type="presParOf" srcId="{CA385269-686A-4028-AB33-8ADEC308ACC6}" destId="{CE5C9DE0-6112-410F-B429-E892E203C5D1}" srcOrd="0" destOrd="0" presId="urn:microsoft.com/office/officeart/2005/8/layout/hierarchy4"/>
    <dgm:cxn modelId="{8591B534-FB75-46C1-B957-B3F7339BDE51}" type="presParOf" srcId="{CA385269-686A-4028-AB33-8ADEC308ACC6}" destId="{339CBDF9-FBF9-43F0-8161-AB06EFC393F8}" srcOrd="1" destOrd="0" presId="urn:microsoft.com/office/officeart/2005/8/layout/hierarchy4"/>
    <dgm:cxn modelId="{6B56196C-FA09-4013-A2E9-B38F1FF4E48A}" type="presParOf" srcId="{54C481B2-6365-4C63-AB91-2F126F4D3F65}" destId="{CFA7AD91-4E41-43A7-86AA-5513CE987264}" srcOrd="1" destOrd="0" presId="urn:microsoft.com/office/officeart/2005/8/layout/hierarchy4"/>
    <dgm:cxn modelId="{CF672FB9-E14A-492F-9E23-7BCE590E650E}" type="presParOf" srcId="{54C481B2-6365-4C63-AB91-2F126F4D3F65}" destId="{B1C80362-8275-488C-B87A-187498940D6D}" srcOrd="2" destOrd="0" presId="urn:microsoft.com/office/officeart/2005/8/layout/hierarchy4"/>
    <dgm:cxn modelId="{4BAB790F-3846-4650-810D-74D317A2FF44}" type="presParOf" srcId="{B1C80362-8275-488C-B87A-187498940D6D}" destId="{1E221529-D469-43C4-9C2D-5B3A46862B8C}" srcOrd="0" destOrd="0" presId="urn:microsoft.com/office/officeart/2005/8/layout/hierarchy4"/>
    <dgm:cxn modelId="{9B755DDD-EA30-4B60-AFE4-B733B729956C}" type="presParOf" srcId="{B1C80362-8275-488C-B87A-187498940D6D}" destId="{B85B2F94-A8E0-4DC3-9609-820F184B3DF6}" srcOrd="1" destOrd="0" presId="urn:microsoft.com/office/officeart/2005/8/layout/hierarchy4"/>
    <dgm:cxn modelId="{CDDC0461-098A-4BD2-AC5B-5A1368E4974A}" type="presParOf" srcId="{B1C80362-8275-488C-B87A-187498940D6D}" destId="{0A525CC2-83D4-4BBE-9A06-1BA06FD6F1B6}" srcOrd="2" destOrd="0" presId="urn:microsoft.com/office/officeart/2005/8/layout/hierarchy4"/>
    <dgm:cxn modelId="{5FA5785C-2BEB-4F49-8F8C-F5824152CB22}" type="presParOf" srcId="{0A525CC2-83D4-4BBE-9A06-1BA06FD6F1B6}" destId="{9DD41BB6-5E5B-4A15-A335-DC1F9ADC767E}" srcOrd="0" destOrd="0" presId="urn:microsoft.com/office/officeart/2005/8/layout/hierarchy4"/>
    <dgm:cxn modelId="{97CE4F38-3D13-470E-99AC-D3133F899182}" type="presParOf" srcId="{9DD41BB6-5E5B-4A15-A335-DC1F9ADC767E}" destId="{FEEABE88-CCC9-4562-A067-38402A052B2D}" srcOrd="0" destOrd="0" presId="urn:microsoft.com/office/officeart/2005/8/layout/hierarchy4"/>
    <dgm:cxn modelId="{EC954DF8-6FEA-47E7-870E-9B051F3EC389}" type="presParOf" srcId="{9DD41BB6-5E5B-4A15-A335-DC1F9ADC767E}" destId="{D9E14CBA-A4EA-463F-9F54-BBB1F04163FC}" srcOrd="1" destOrd="0" presId="urn:microsoft.com/office/officeart/2005/8/layout/hierarchy4"/>
    <dgm:cxn modelId="{828ED1C1-8B32-4BBD-8069-CCDD7D88472C}" type="presParOf" srcId="{0A525CC2-83D4-4BBE-9A06-1BA06FD6F1B6}" destId="{3E3B053A-30D2-4DDD-9C1A-39B8BB9A31FC}" srcOrd="1" destOrd="0" presId="urn:microsoft.com/office/officeart/2005/8/layout/hierarchy4"/>
    <dgm:cxn modelId="{B9941FA8-732C-46D6-B19C-D80FAD1A06A6}" type="presParOf" srcId="{0A525CC2-83D4-4BBE-9A06-1BA06FD6F1B6}" destId="{2A36A385-833D-407C-AC44-EDF44004CA2B}" srcOrd="2" destOrd="0" presId="urn:microsoft.com/office/officeart/2005/8/layout/hierarchy4"/>
    <dgm:cxn modelId="{462E2338-D29D-4850-A753-EF01E3F16FA6}" type="presParOf" srcId="{2A36A385-833D-407C-AC44-EDF44004CA2B}" destId="{4230ECC4-AABD-40F1-A4BB-C9103504D929}" srcOrd="0" destOrd="0" presId="urn:microsoft.com/office/officeart/2005/8/layout/hierarchy4"/>
    <dgm:cxn modelId="{03E9141E-2497-46C1-B485-6907903E2B5B}" type="presParOf" srcId="{2A36A385-833D-407C-AC44-EDF44004CA2B}" destId="{1A0CF606-8D4F-4981-A7F7-32F3C453FAB2}" srcOrd="1" destOrd="0" presId="urn:microsoft.com/office/officeart/2005/8/layout/hierarchy4"/>
    <dgm:cxn modelId="{5B9A8EA3-64FF-4C00-B531-F2562899E17B}" type="presParOf" srcId="{54C481B2-6365-4C63-AB91-2F126F4D3F65}" destId="{23905B2D-9EAA-44AD-8E54-E38BD85FBCF0}" srcOrd="3" destOrd="0" presId="urn:microsoft.com/office/officeart/2005/8/layout/hierarchy4"/>
    <dgm:cxn modelId="{A8EE3462-2E47-4C5C-8642-61F2730EC03B}" type="presParOf" srcId="{54C481B2-6365-4C63-AB91-2F126F4D3F65}" destId="{1B167502-681F-4792-8A3B-810D352A89F8}" srcOrd="4" destOrd="0" presId="urn:microsoft.com/office/officeart/2005/8/layout/hierarchy4"/>
    <dgm:cxn modelId="{CCFDD17F-8D31-4CBB-87BA-291D970EE228}" type="presParOf" srcId="{1B167502-681F-4792-8A3B-810D352A89F8}" destId="{7CDBD3BB-5E73-44B3-B31D-76ECC2B7BE98}" srcOrd="0" destOrd="0" presId="urn:microsoft.com/office/officeart/2005/8/layout/hierarchy4"/>
    <dgm:cxn modelId="{B0C53BCF-562D-4CFE-8A2F-D2C5C727CF6F}" type="presParOf" srcId="{1B167502-681F-4792-8A3B-810D352A89F8}" destId="{1048B2BF-1B06-451E-8BF0-04F4986AD37D}" srcOrd="1" destOrd="0" presId="urn:microsoft.com/office/officeart/2005/8/layout/hierarchy4"/>
    <dgm:cxn modelId="{086E658C-4FA8-4641-B886-426629E830BE}" type="presParOf" srcId="{1B167502-681F-4792-8A3B-810D352A89F8}" destId="{4D88C70F-588E-4618-B923-019C954AAD81}" srcOrd="2" destOrd="0" presId="urn:microsoft.com/office/officeart/2005/8/layout/hierarchy4"/>
    <dgm:cxn modelId="{4E50E379-9728-47C1-9CB7-E2FE768972CB}" type="presParOf" srcId="{4D88C70F-588E-4618-B923-019C954AAD81}" destId="{C67974D2-D9CE-4F12-93EA-372CFFEF0909}" srcOrd="0" destOrd="0" presId="urn:microsoft.com/office/officeart/2005/8/layout/hierarchy4"/>
    <dgm:cxn modelId="{7EBB8C63-A9C8-4C06-8050-BB99AC6783D4}" type="presParOf" srcId="{C67974D2-D9CE-4F12-93EA-372CFFEF0909}" destId="{E6A1F365-CA1D-490A-8F61-20542A646CA3}" srcOrd="0" destOrd="0" presId="urn:microsoft.com/office/officeart/2005/8/layout/hierarchy4"/>
    <dgm:cxn modelId="{F810FFC4-A866-4E5C-9CA9-97D8A8638C39}" type="presParOf" srcId="{C67974D2-D9CE-4F12-93EA-372CFFEF0909}" destId="{B023B85E-C7FC-4BA7-986D-D793907A1708}" srcOrd="1" destOrd="0" presId="urn:microsoft.com/office/officeart/2005/8/layout/hierarchy4"/>
    <dgm:cxn modelId="{27AD9A4E-B742-4FEB-8A49-1F81634F7AAC}" type="presParOf" srcId="{4D88C70F-588E-4618-B923-019C954AAD81}" destId="{A2E02DF2-C33C-4765-A242-5B2AD668B13E}" srcOrd="1" destOrd="0" presId="urn:microsoft.com/office/officeart/2005/8/layout/hierarchy4"/>
    <dgm:cxn modelId="{B3FE10E9-03CB-4ED2-8D4A-BBD2A1B22A24}" type="presParOf" srcId="{4D88C70F-588E-4618-B923-019C954AAD81}" destId="{E64CF85E-C74B-4B7D-9B63-EB36065BB15A}" srcOrd="2" destOrd="0" presId="urn:microsoft.com/office/officeart/2005/8/layout/hierarchy4"/>
    <dgm:cxn modelId="{BCE85FEA-CDA0-4788-B1B9-2A39AEF186FF}" type="presParOf" srcId="{E64CF85E-C74B-4B7D-9B63-EB36065BB15A}" destId="{887A3AAF-B6BD-4469-932D-827E8A986A51}" srcOrd="0" destOrd="0" presId="urn:microsoft.com/office/officeart/2005/8/layout/hierarchy4"/>
    <dgm:cxn modelId="{6B30A04F-25E6-4E86-A31B-2CE2ADF0F2BF}" type="presParOf" srcId="{E64CF85E-C74B-4B7D-9B63-EB36065BB15A}" destId="{4CB03840-A369-4C14-987C-6D78D8FCD2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400BD3-2B5C-4A0B-82D2-294BDC3E9ED9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6DE52A63-2D89-421F-ACE9-5ACE087C13DE}">
      <dgm:prSet phldrT="[Text]"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0952393C-FCCB-4A11-A52C-22222BA3D13B}" type="parTrans" cxnId="{BFA74AED-FB3D-49CB-904A-2D3E07D3B114}">
      <dgm:prSet/>
      <dgm:spPr/>
      <dgm:t>
        <a:bodyPr/>
        <a:lstStyle/>
        <a:p>
          <a:endParaRPr lang="en-US"/>
        </a:p>
      </dgm:t>
    </dgm:pt>
    <dgm:pt modelId="{F2CC7CBA-6EAE-42CE-82B4-8E7159EC2B5C}" type="sibTrans" cxnId="{BFA74AED-FB3D-49CB-904A-2D3E07D3B114}">
      <dgm:prSet/>
      <dgm:spPr/>
      <dgm:t>
        <a:bodyPr/>
        <a:lstStyle/>
        <a:p>
          <a:endParaRPr lang="en-US"/>
        </a:p>
      </dgm:t>
    </dgm:pt>
    <dgm:pt modelId="{7F19A3C9-C1DD-43C8-8235-41E23A28BC83}">
      <dgm:prSet phldrT="[Text]"/>
      <dgm:spPr/>
      <dgm:t>
        <a:bodyPr/>
        <a:lstStyle/>
        <a:p>
          <a:r>
            <a:rPr lang="en-US" dirty="0" smtClean="0"/>
            <a:t>Web Storage</a:t>
          </a:r>
          <a:endParaRPr lang="en-US" dirty="0"/>
        </a:p>
      </dgm:t>
    </dgm:pt>
    <dgm:pt modelId="{CEDE4BB8-3F6A-483A-9F0D-C2AC9206459F}" type="sibTrans" cxnId="{A4F385D2-E311-4E24-98B2-23BABD9A6BF6}">
      <dgm:prSet/>
      <dgm:spPr/>
      <dgm:t>
        <a:bodyPr/>
        <a:lstStyle/>
        <a:p>
          <a:endParaRPr lang="en-US"/>
        </a:p>
      </dgm:t>
    </dgm:pt>
    <dgm:pt modelId="{0C20BF47-6651-4BEB-8314-60484DACF5F2}" type="parTrans" cxnId="{A4F385D2-E311-4E24-98B2-23BABD9A6BF6}">
      <dgm:prSet/>
      <dgm:spPr/>
      <dgm:t>
        <a:bodyPr/>
        <a:lstStyle/>
        <a:p>
          <a:endParaRPr lang="en-US"/>
        </a:p>
      </dgm:t>
    </dgm:pt>
    <dgm:pt modelId="{83FD3A5A-4C80-4069-BD0C-22017619AD10}">
      <dgm:prSet phldrT="[Text]"/>
      <dgm:spPr/>
      <dgm:t>
        <a:bodyPr/>
        <a:lstStyle/>
        <a:p>
          <a:r>
            <a:rPr lang="en-US" dirty="0" smtClean="0"/>
            <a:t>Local</a:t>
          </a:r>
          <a:endParaRPr lang="en-US" dirty="0"/>
        </a:p>
      </dgm:t>
    </dgm:pt>
    <dgm:pt modelId="{9E2A75EE-3451-4956-8F68-BBCFEC849B2E}" type="sibTrans" cxnId="{D9931522-D169-475C-9491-7865752ADB4A}">
      <dgm:prSet/>
      <dgm:spPr/>
      <dgm:t>
        <a:bodyPr/>
        <a:lstStyle/>
        <a:p>
          <a:endParaRPr lang="en-US"/>
        </a:p>
      </dgm:t>
    </dgm:pt>
    <dgm:pt modelId="{EADD8827-C19B-46FA-8422-81C2BC47FE7F}" type="parTrans" cxnId="{D9931522-D169-475C-9491-7865752ADB4A}">
      <dgm:prSet/>
      <dgm:spPr/>
      <dgm:t>
        <a:bodyPr/>
        <a:lstStyle/>
        <a:p>
          <a:endParaRPr lang="en-US"/>
        </a:p>
      </dgm:t>
    </dgm:pt>
    <dgm:pt modelId="{D7D96CFD-30E9-483F-BCB8-D145A542E17E}" type="pres">
      <dgm:prSet presAssocID="{8D400BD3-2B5C-4A0B-82D2-294BDC3E9ED9}" presName="Name0" presStyleCnt="0">
        <dgm:presLayoutVars>
          <dgm:dir/>
          <dgm:resizeHandles val="exact"/>
        </dgm:presLayoutVars>
      </dgm:prSet>
      <dgm:spPr/>
    </dgm:pt>
    <dgm:pt modelId="{2529A107-62FC-4C59-AE5C-14D661ED11C5}" type="pres">
      <dgm:prSet presAssocID="{8D400BD3-2B5C-4A0B-82D2-294BDC3E9ED9}" presName="vNodes" presStyleCnt="0"/>
      <dgm:spPr/>
    </dgm:pt>
    <dgm:pt modelId="{97487B6B-6583-4DFA-A5D8-890C9BB68A97}" type="pres">
      <dgm:prSet presAssocID="{83FD3A5A-4C80-4069-BD0C-22017619AD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716DD-2CD6-48B3-A5B5-1776AAAE1097}" type="pres">
      <dgm:prSet presAssocID="{9E2A75EE-3451-4956-8F68-BBCFEC849B2E}" presName="spacerT" presStyleCnt="0"/>
      <dgm:spPr/>
    </dgm:pt>
    <dgm:pt modelId="{67D63C8B-FAC1-4023-99A6-58C7A1F313E0}" type="pres">
      <dgm:prSet presAssocID="{9E2A75EE-3451-4956-8F68-BBCFEC849B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8A70D7-CD47-46B2-884C-15E16CB05E9F}" type="pres">
      <dgm:prSet presAssocID="{9E2A75EE-3451-4956-8F68-BBCFEC849B2E}" presName="spacerB" presStyleCnt="0"/>
      <dgm:spPr/>
    </dgm:pt>
    <dgm:pt modelId="{B4DF65E9-C031-4D61-A8F9-B95FA2EF8208}" type="pres">
      <dgm:prSet presAssocID="{6DE52A63-2D89-421F-ACE9-5ACE087C13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A775F-2EB6-411C-90F6-5FF2FE87DD5F}" type="pres">
      <dgm:prSet presAssocID="{8D400BD3-2B5C-4A0B-82D2-294BDC3E9ED9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7003192F-BBED-41BD-BED6-C12949550DA6}" type="pres">
      <dgm:prSet presAssocID="{8D400BD3-2B5C-4A0B-82D2-294BDC3E9ED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A3271D-36D8-40D3-AC08-CB4E0230B908}" type="pres">
      <dgm:prSet presAssocID="{8D400BD3-2B5C-4A0B-82D2-294BDC3E9ED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77120-B3DF-46CB-97BC-60A193B4D744}" type="presOf" srcId="{6DE52A63-2D89-421F-ACE9-5ACE087C13DE}" destId="{B4DF65E9-C031-4D61-A8F9-B95FA2EF8208}" srcOrd="0" destOrd="0" presId="urn:microsoft.com/office/officeart/2005/8/layout/equation2"/>
    <dgm:cxn modelId="{BFA74AED-FB3D-49CB-904A-2D3E07D3B114}" srcId="{8D400BD3-2B5C-4A0B-82D2-294BDC3E9ED9}" destId="{6DE52A63-2D89-421F-ACE9-5ACE087C13DE}" srcOrd="1" destOrd="0" parTransId="{0952393C-FCCB-4A11-A52C-22222BA3D13B}" sibTransId="{F2CC7CBA-6EAE-42CE-82B4-8E7159EC2B5C}"/>
    <dgm:cxn modelId="{D9931522-D169-475C-9491-7865752ADB4A}" srcId="{8D400BD3-2B5C-4A0B-82D2-294BDC3E9ED9}" destId="{83FD3A5A-4C80-4069-BD0C-22017619AD10}" srcOrd="0" destOrd="0" parTransId="{EADD8827-C19B-46FA-8422-81C2BC47FE7F}" sibTransId="{9E2A75EE-3451-4956-8F68-BBCFEC849B2E}"/>
    <dgm:cxn modelId="{B8DF5B7C-1651-47CE-9A53-E73DAB17C9AA}" type="presOf" srcId="{F2CC7CBA-6EAE-42CE-82B4-8E7159EC2B5C}" destId="{2CEA775F-2EB6-411C-90F6-5FF2FE87DD5F}" srcOrd="0" destOrd="0" presId="urn:microsoft.com/office/officeart/2005/8/layout/equation2"/>
    <dgm:cxn modelId="{C5722D3F-524D-4661-AC6E-E9EBC9A01D22}" type="presOf" srcId="{83FD3A5A-4C80-4069-BD0C-22017619AD10}" destId="{97487B6B-6583-4DFA-A5D8-890C9BB68A97}" srcOrd="0" destOrd="0" presId="urn:microsoft.com/office/officeart/2005/8/layout/equation2"/>
    <dgm:cxn modelId="{2B224A47-ADB2-4F1A-BDF8-D396B080F154}" type="presOf" srcId="{F2CC7CBA-6EAE-42CE-82B4-8E7159EC2B5C}" destId="{7003192F-BBED-41BD-BED6-C12949550DA6}" srcOrd="1" destOrd="0" presId="urn:microsoft.com/office/officeart/2005/8/layout/equation2"/>
    <dgm:cxn modelId="{89CFCBB2-DC7C-414E-88E9-4E7FEC3B2273}" type="presOf" srcId="{9E2A75EE-3451-4956-8F68-BBCFEC849B2E}" destId="{67D63C8B-FAC1-4023-99A6-58C7A1F313E0}" srcOrd="0" destOrd="0" presId="urn:microsoft.com/office/officeart/2005/8/layout/equation2"/>
    <dgm:cxn modelId="{A4F385D2-E311-4E24-98B2-23BABD9A6BF6}" srcId="{8D400BD3-2B5C-4A0B-82D2-294BDC3E9ED9}" destId="{7F19A3C9-C1DD-43C8-8235-41E23A28BC83}" srcOrd="2" destOrd="0" parTransId="{0C20BF47-6651-4BEB-8314-60484DACF5F2}" sibTransId="{CEDE4BB8-3F6A-483A-9F0D-C2AC9206459F}"/>
    <dgm:cxn modelId="{82E1EB00-C43B-4771-98B9-B69C68BB366A}" type="presOf" srcId="{7F19A3C9-C1DD-43C8-8235-41E23A28BC83}" destId="{51A3271D-36D8-40D3-AC08-CB4E0230B908}" srcOrd="0" destOrd="0" presId="urn:microsoft.com/office/officeart/2005/8/layout/equation2"/>
    <dgm:cxn modelId="{0DF4FFE9-CB0C-4C52-8DD3-10A9A4ED10F1}" type="presOf" srcId="{8D400BD3-2B5C-4A0B-82D2-294BDC3E9ED9}" destId="{D7D96CFD-30E9-483F-BCB8-D145A542E17E}" srcOrd="0" destOrd="0" presId="urn:microsoft.com/office/officeart/2005/8/layout/equation2"/>
    <dgm:cxn modelId="{EE1107FB-EA6F-421E-A598-8DF22205D132}" type="presParOf" srcId="{D7D96CFD-30E9-483F-BCB8-D145A542E17E}" destId="{2529A107-62FC-4C59-AE5C-14D661ED11C5}" srcOrd="0" destOrd="0" presId="urn:microsoft.com/office/officeart/2005/8/layout/equation2"/>
    <dgm:cxn modelId="{D8BB3E63-EA52-4751-BFC6-DA22743E2D97}" type="presParOf" srcId="{2529A107-62FC-4C59-AE5C-14D661ED11C5}" destId="{97487B6B-6583-4DFA-A5D8-890C9BB68A97}" srcOrd="0" destOrd="0" presId="urn:microsoft.com/office/officeart/2005/8/layout/equation2"/>
    <dgm:cxn modelId="{D1757C48-67C9-4A86-8BA5-F5A8AB6141B9}" type="presParOf" srcId="{2529A107-62FC-4C59-AE5C-14D661ED11C5}" destId="{201716DD-2CD6-48B3-A5B5-1776AAAE1097}" srcOrd="1" destOrd="0" presId="urn:microsoft.com/office/officeart/2005/8/layout/equation2"/>
    <dgm:cxn modelId="{E2F6DDED-0380-4932-AFB8-721D00B22BCF}" type="presParOf" srcId="{2529A107-62FC-4C59-AE5C-14D661ED11C5}" destId="{67D63C8B-FAC1-4023-99A6-58C7A1F313E0}" srcOrd="2" destOrd="0" presId="urn:microsoft.com/office/officeart/2005/8/layout/equation2"/>
    <dgm:cxn modelId="{AC5317E2-0CAC-4127-ACCD-DDEF516FF158}" type="presParOf" srcId="{2529A107-62FC-4C59-AE5C-14D661ED11C5}" destId="{AD8A70D7-CD47-46B2-884C-15E16CB05E9F}" srcOrd="3" destOrd="0" presId="urn:microsoft.com/office/officeart/2005/8/layout/equation2"/>
    <dgm:cxn modelId="{77F79BE1-B380-453E-9646-F11CAF465EB4}" type="presParOf" srcId="{2529A107-62FC-4C59-AE5C-14D661ED11C5}" destId="{B4DF65E9-C031-4D61-A8F9-B95FA2EF8208}" srcOrd="4" destOrd="0" presId="urn:microsoft.com/office/officeart/2005/8/layout/equation2"/>
    <dgm:cxn modelId="{6A4C4032-E2DB-4267-A892-7CF79509C94C}" type="presParOf" srcId="{D7D96CFD-30E9-483F-BCB8-D145A542E17E}" destId="{2CEA775F-2EB6-411C-90F6-5FF2FE87DD5F}" srcOrd="1" destOrd="0" presId="urn:microsoft.com/office/officeart/2005/8/layout/equation2"/>
    <dgm:cxn modelId="{609DB717-F5C0-4F05-B1F4-F0A62E9B905B}" type="presParOf" srcId="{2CEA775F-2EB6-411C-90F6-5FF2FE87DD5F}" destId="{7003192F-BBED-41BD-BED6-C12949550DA6}" srcOrd="0" destOrd="0" presId="urn:microsoft.com/office/officeart/2005/8/layout/equation2"/>
    <dgm:cxn modelId="{757A1514-D098-48E2-815C-8C8AD2DDCC0C}" type="presParOf" srcId="{D7D96CFD-30E9-483F-BCB8-D145A542E17E}" destId="{51A3271D-36D8-40D3-AC08-CB4E0230B90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F3C01-C5C1-49C0-BB39-F7854CEFA6F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F5E618-7CBA-4C8A-BB3E-B97D51CD8AEC}">
      <dgm:prSet phldrT="[Text]"/>
      <dgm:spPr/>
      <dgm:t>
        <a:bodyPr/>
        <a:lstStyle/>
        <a:p>
          <a:r>
            <a:rPr lang="en-US" dirty="0" smtClean="0"/>
            <a:t>DB Storage</a:t>
          </a:r>
          <a:endParaRPr lang="en-US" dirty="0"/>
        </a:p>
      </dgm:t>
    </dgm:pt>
    <dgm:pt modelId="{4AF350F6-F4F6-4830-8FB8-676E1DD573B9}" type="parTrans" cxnId="{BABEC7EB-2D45-47E5-94BB-526A62A1C149}">
      <dgm:prSet/>
      <dgm:spPr/>
      <dgm:t>
        <a:bodyPr/>
        <a:lstStyle/>
        <a:p>
          <a:endParaRPr lang="en-US"/>
        </a:p>
      </dgm:t>
    </dgm:pt>
    <dgm:pt modelId="{503A0FF3-B2DC-4200-BC7D-465D5F8FF325}" type="sibTrans" cxnId="{BABEC7EB-2D45-47E5-94BB-526A62A1C149}">
      <dgm:prSet/>
      <dgm:spPr/>
      <dgm:t>
        <a:bodyPr/>
        <a:lstStyle/>
        <a:p>
          <a:endParaRPr lang="en-US"/>
        </a:p>
      </dgm:t>
    </dgm:pt>
    <dgm:pt modelId="{79366418-D38D-4DFD-8862-5BA2DEDE573A}">
      <dgm:prSet phldrT="[Text]"/>
      <dgm:spPr/>
      <dgm:t>
        <a:bodyPr/>
        <a:lstStyle/>
        <a:p>
          <a:r>
            <a:rPr lang="en-US" dirty="0" smtClean="0"/>
            <a:t>Web SQL</a:t>
          </a:r>
          <a:endParaRPr lang="en-US" dirty="0"/>
        </a:p>
      </dgm:t>
    </dgm:pt>
    <dgm:pt modelId="{B3BC66D3-8BF6-4EEE-B12C-F31706FD4278}" type="parTrans" cxnId="{00A8D758-4C6C-4859-B2B3-13195AE642BA}">
      <dgm:prSet/>
      <dgm:spPr/>
      <dgm:t>
        <a:bodyPr/>
        <a:lstStyle/>
        <a:p>
          <a:endParaRPr lang="en-US"/>
        </a:p>
      </dgm:t>
    </dgm:pt>
    <dgm:pt modelId="{B99091D8-627C-4F97-944D-7DBE12CA8094}" type="sibTrans" cxnId="{00A8D758-4C6C-4859-B2B3-13195AE642BA}">
      <dgm:prSet/>
      <dgm:spPr/>
      <dgm:t>
        <a:bodyPr/>
        <a:lstStyle/>
        <a:p>
          <a:endParaRPr lang="en-US"/>
        </a:p>
      </dgm:t>
    </dgm:pt>
    <dgm:pt modelId="{1B30C169-0A0E-4F10-8386-B6EF9182C9FB}">
      <dgm:prSet phldrT="[Text]"/>
      <dgm:spPr/>
      <dgm:t>
        <a:bodyPr/>
        <a:lstStyle/>
        <a:p>
          <a:r>
            <a:rPr lang="en-US" dirty="0" smtClean="0"/>
            <a:t>Indexed DB</a:t>
          </a:r>
          <a:endParaRPr lang="en-US" dirty="0"/>
        </a:p>
      </dgm:t>
    </dgm:pt>
    <dgm:pt modelId="{5E519E15-323A-476C-9A38-7CD9B5F3A150}" type="parTrans" cxnId="{26C943AB-F464-4BA7-8F2A-9220025D1071}">
      <dgm:prSet/>
      <dgm:spPr/>
      <dgm:t>
        <a:bodyPr/>
        <a:lstStyle/>
        <a:p>
          <a:endParaRPr lang="en-US"/>
        </a:p>
      </dgm:t>
    </dgm:pt>
    <dgm:pt modelId="{4A30B5B6-DB56-4B4D-8DF2-1B3E3AA8C63E}" type="sibTrans" cxnId="{26C943AB-F464-4BA7-8F2A-9220025D1071}">
      <dgm:prSet/>
      <dgm:spPr/>
      <dgm:t>
        <a:bodyPr/>
        <a:lstStyle/>
        <a:p>
          <a:endParaRPr lang="en-US"/>
        </a:p>
      </dgm:t>
    </dgm:pt>
    <dgm:pt modelId="{FC65EAFE-3A4B-4055-935D-A7B6F9581CDF}" type="pres">
      <dgm:prSet presAssocID="{9DCF3C01-C5C1-49C0-BB39-F7854CEFA6F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C64EF-E7C2-4407-A6E8-0E53964909D3}" type="pres">
      <dgm:prSet presAssocID="{65F5E618-7CBA-4C8A-BB3E-B97D51CD8AEC}" presName="centerShape" presStyleLbl="node0" presStyleIdx="0" presStyleCnt="1"/>
      <dgm:spPr/>
      <dgm:t>
        <a:bodyPr/>
        <a:lstStyle/>
        <a:p>
          <a:endParaRPr lang="en-US"/>
        </a:p>
      </dgm:t>
    </dgm:pt>
    <dgm:pt modelId="{0F11959C-4FC2-4892-B24F-DAA0DCF96503}" type="pres">
      <dgm:prSet presAssocID="{B3BC66D3-8BF6-4EEE-B12C-F31706FD427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E7E3933E-8E2E-4980-845F-B9F41E4DD741}" type="pres">
      <dgm:prSet presAssocID="{79366418-D38D-4DFD-8862-5BA2DEDE573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BBFE1-D4AA-4CEC-B371-BC14B4F9FCBD}" type="pres">
      <dgm:prSet presAssocID="{5E519E15-323A-476C-9A38-7CD9B5F3A15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6709603B-E4AE-46BF-8881-AA0ECE14F49D}" type="pres">
      <dgm:prSet presAssocID="{1B30C169-0A0E-4F10-8386-B6EF9182C9F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D882AE-1E36-45D2-AB32-E1D310DD2DD3}" type="presOf" srcId="{9DCF3C01-C5C1-49C0-BB39-F7854CEFA6FC}" destId="{FC65EAFE-3A4B-4055-935D-A7B6F9581CDF}" srcOrd="0" destOrd="0" presId="urn:microsoft.com/office/officeart/2005/8/layout/radial4"/>
    <dgm:cxn modelId="{C0CFA2A1-83B4-436A-95DF-4B42497E0AA2}" type="presOf" srcId="{79366418-D38D-4DFD-8862-5BA2DEDE573A}" destId="{E7E3933E-8E2E-4980-845F-B9F41E4DD741}" srcOrd="0" destOrd="0" presId="urn:microsoft.com/office/officeart/2005/8/layout/radial4"/>
    <dgm:cxn modelId="{15805405-4129-4DE2-98A6-DEAD8EA3D12D}" type="presOf" srcId="{65F5E618-7CBA-4C8A-BB3E-B97D51CD8AEC}" destId="{04EC64EF-E7C2-4407-A6E8-0E53964909D3}" srcOrd="0" destOrd="0" presId="urn:microsoft.com/office/officeart/2005/8/layout/radial4"/>
    <dgm:cxn modelId="{00A8D758-4C6C-4859-B2B3-13195AE642BA}" srcId="{65F5E618-7CBA-4C8A-BB3E-B97D51CD8AEC}" destId="{79366418-D38D-4DFD-8862-5BA2DEDE573A}" srcOrd="0" destOrd="0" parTransId="{B3BC66D3-8BF6-4EEE-B12C-F31706FD4278}" sibTransId="{B99091D8-627C-4F97-944D-7DBE12CA8094}"/>
    <dgm:cxn modelId="{A8A8B527-DA90-45D8-BD9D-930A673209D3}" type="presOf" srcId="{B3BC66D3-8BF6-4EEE-B12C-F31706FD4278}" destId="{0F11959C-4FC2-4892-B24F-DAA0DCF96503}" srcOrd="0" destOrd="0" presId="urn:microsoft.com/office/officeart/2005/8/layout/radial4"/>
    <dgm:cxn modelId="{35EAD4B1-2A59-4739-88AD-5A2B56361124}" type="presOf" srcId="{1B30C169-0A0E-4F10-8386-B6EF9182C9FB}" destId="{6709603B-E4AE-46BF-8881-AA0ECE14F49D}" srcOrd="0" destOrd="0" presId="urn:microsoft.com/office/officeart/2005/8/layout/radial4"/>
    <dgm:cxn modelId="{26C943AB-F464-4BA7-8F2A-9220025D1071}" srcId="{65F5E618-7CBA-4C8A-BB3E-B97D51CD8AEC}" destId="{1B30C169-0A0E-4F10-8386-B6EF9182C9FB}" srcOrd="1" destOrd="0" parTransId="{5E519E15-323A-476C-9A38-7CD9B5F3A150}" sibTransId="{4A30B5B6-DB56-4B4D-8DF2-1B3E3AA8C63E}"/>
    <dgm:cxn modelId="{BABEC7EB-2D45-47E5-94BB-526A62A1C149}" srcId="{9DCF3C01-C5C1-49C0-BB39-F7854CEFA6FC}" destId="{65F5E618-7CBA-4C8A-BB3E-B97D51CD8AEC}" srcOrd="0" destOrd="0" parTransId="{4AF350F6-F4F6-4830-8FB8-676E1DD573B9}" sibTransId="{503A0FF3-B2DC-4200-BC7D-465D5F8FF325}"/>
    <dgm:cxn modelId="{ED7331C3-E36C-4744-9C08-D762A164DB1F}" type="presOf" srcId="{5E519E15-323A-476C-9A38-7CD9B5F3A150}" destId="{94BBBFE1-D4AA-4CEC-B371-BC14B4F9FCBD}" srcOrd="0" destOrd="0" presId="urn:microsoft.com/office/officeart/2005/8/layout/radial4"/>
    <dgm:cxn modelId="{82A1F159-BA1A-47CF-9C41-7B42DFC0206D}" type="presParOf" srcId="{FC65EAFE-3A4B-4055-935D-A7B6F9581CDF}" destId="{04EC64EF-E7C2-4407-A6E8-0E53964909D3}" srcOrd="0" destOrd="0" presId="urn:microsoft.com/office/officeart/2005/8/layout/radial4"/>
    <dgm:cxn modelId="{2DAB5814-E6AE-440E-A161-DF30176E09FA}" type="presParOf" srcId="{FC65EAFE-3A4B-4055-935D-A7B6F9581CDF}" destId="{0F11959C-4FC2-4892-B24F-DAA0DCF96503}" srcOrd="1" destOrd="0" presId="urn:microsoft.com/office/officeart/2005/8/layout/radial4"/>
    <dgm:cxn modelId="{3DD4856A-B530-4C29-B2E9-899C53F05D5F}" type="presParOf" srcId="{FC65EAFE-3A4B-4055-935D-A7B6F9581CDF}" destId="{E7E3933E-8E2E-4980-845F-B9F41E4DD741}" srcOrd="2" destOrd="0" presId="urn:microsoft.com/office/officeart/2005/8/layout/radial4"/>
    <dgm:cxn modelId="{C96F8E19-8695-46AF-8BE6-AD1812F30090}" type="presParOf" srcId="{FC65EAFE-3A4B-4055-935D-A7B6F9581CDF}" destId="{94BBBFE1-D4AA-4CEC-B371-BC14B4F9FCBD}" srcOrd="3" destOrd="0" presId="urn:microsoft.com/office/officeart/2005/8/layout/radial4"/>
    <dgm:cxn modelId="{A5CC87BE-86F9-4BFF-9C04-D08220136928}" type="presParOf" srcId="{FC65EAFE-3A4B-4055-935D-A7B6F9581CDF}" destId="{6709603B-E4AE-46BF-8881-AA0ECE14F4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364333-B695-4562-8015-CD9431226854}" type="doc">
      <dgm:prSet loTypeId="urn:microsoft.com/office/officeart/2005/8/layout/arrow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B7632-20A5-4F4A-BC50-A812C9CF100A}">
      <dgm:prSet phldrT="[Text]"/>
      <dgm:spPr/>
      <dgm:t>
        <a:bodyPr/>
        <a:lstStyle/>
        <a:p>
          <a:r>
            <a:rPr lang="en-US" dirty="0" smtClean="0"/>
            <a:t>Sync</a:t>
          </a:r>
          <a:endParaRPr lang="en-US" dirty="0"/>
        </a:p>
      </dgm:t>
    </dgm:pt>
    <dgm:pt modelId="{04E44333-D0FB-43BF-AF70-78BDD6BE2B28}" type="parTrans" cxnId="{0CA767D8-69A2-4C62-B2D0-C58CFB7A2CF9}">
      <dgm:prSet/>
      <dgm:spPr/>
      <dgm:t>
        <a:bodyPr/>
        <a:lstStyle/>
        <a:p>
          <a:endParaRPr lang="en-US"/>
        </a:p>
      </dgm:t>
    </dgm:pt>
    <dgm:pt modelId="{EF87E14C-58C5-43EC-894C-ACEC690102A7}" type="sibTrans" cxnId="{0CA767D8-69A2-4C62-B2D0-C58CFB7A2CF9}">
      <dgm:prSet/>
      <dgm:spPr/>
      <dgm:t>
        <a:bodyPr/>
        <a:lstStyle/>
        <a:p>
          <a:endParaRPr lang="en-US"/>
        </a:p>
      </dgm:t>
    </dgm:pt>
    <dgm:pt modelId="{58442F45-FC17-42AB-90B0-25C63EF44347}">
      <dgm:prSet phldrT="[Text]"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CF90EDB4-C899-4B0E-9E5F-C83674938F34}" type="parTrans" cxnId="{6BB2F865-728F-468B-B156-C2089139E4C0}">
      <dgm:prSet/>
      <dgm:spPr/>
      <dgm:t>
        <a:bodyPr/>
        <a:lstStyle/>
        <a:p>
          <a:endParaRPr lang="en-US"/>
        </a:p>
      </dgm:t>
    </dgm:pt>
    <dgm:pt modelId="{A80B213F-5E61-422A-9C90-E332067302C3}" type="sibTrans" cxnId="{6BB2F865-728F-468B-B156-C2089139E4C0}">
      <dgm:prSet/>
      <dgm:spPr/>
      <dgm:t>
        <a:bodyPr/>
        <a:lstStyle/>
        <a:p>
          <a:endParaRPr lang="en-US"/>
        </a:p>
      </dgm:t>
    </dgm:pt>
    <dgm:pt modelId="{03F1FB41-1784-4BA1-8B80-FDFAD5BF37E0}" type="pres">
      <dgm:prSet presAssocID="{4B364333-B695-4562-8015-CD9431226854}" presName="compositeShape" presStyleCnt="0">
        <dgm:presLayoutVars>
          <dgm:chMax val="2"/>
          <dgm:dir/>
          <dgm:resizeHandles val="exact"/>
        </dgm:presLayoutVars>
      </dgm:prSet>
      <dgm:spPr/>
    </dgm:pt>
    <dgm:pt modelId="{01FCB702-0505-4C52-9D18-218EE43F81F6}" type="pres">
      <dgm:prSet presAssocID="{72CB7632-20A5-4F4A-BC50-A812C9CF100A}" presName="upArrow" presStyleLbl="node1" presStyleIdx="0" presStyleCnt="2"/>
      <dgm:spPr/>
    </dgm:pt>
    <dgm:pt modelId="{C033B9BE-42BA-4110-8175-CACE4F261B0D}" type="pres">
      <dgm:prSet presAssocID="{72CB7632-20A5-4F4A-BC50-A812C9CF100A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935C0450-FBE9-4894-B75C-35D5C2474749}" type="pres">
      <dgm:prSet presAssocID="{58442F45-FC17-42AB-90B0-25C63EF44347}" presName="downArrow" presStyleLbl="node1" presStyleIdx="1" presStyleCnt="2"/>
      <dgm:spPr/>
    </dgm:pt>
    <dgm:pt modelId="{BE1821B6-6683-4B26-B619-94551D3B0038}" type="pres">
      <dgm:prSet presAssocID="{58442F45-FC17-42AB-90B0-25C63EF4434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DB7A9D47-D456-45DF-B935-CE6C8085CC34}" type="presOf" srcId="{58442F45-FC17-42AB-90B0-25C63EF44347}" destId="{BE1821B6-6683-4B26-B619-94551D3B0038}" srcOrd="0" destOrd="0" presId="urn:microsoft.com/office/officeart/2005/8/layout/arrow4"/>
    <dgm:cxn modelId="{0CA767D8-69A2-4C62-B2D0-C58CFB7A2CF9}" srcId="{4B364333-B695-4562-8015-CD9431226854}" destId="{72CB7632-20A5-4F4A-BC50-A812C9CF100A}" srcOrd="0" destOrd="0" parTransId="{04E44333-D0FB-43BF-AF70-78BDD6BE2B28}" sibTransId="{EF87E14C-58C5-43EC-894C-ACEC690102A7}"/>
    <dgm:cxn modelId="{6BB2F865-728F-468B-B156-C2089139E4C0}" srcId="{4B364333-B695-4562-8015-CD9431226854}" destId="{58442F45-FC17-42AB-90B0-25C63EF44347}" srcOrd="1" destOrd="0" parTransId="{CF90EDB4-C899-4B0E-9E5F-C83674938F34}" sibTransId="{A80B213F-5E61-422A-9C90-E332067302C3}"/>
    <dgm:cxn modelId="{3304EA79-2BA1-4D87-B1CA-2FA7F80D0811}" type="presOf" srcId="{72CB7632-20A5-4F4A-BC50-A812C9CF100A}" destId="{C033B9BE-42BA-4110-8175-CACE4F261B0D}" srcOrd="0" destOrd="0" presId="urn:microsoft.com/office/officeart/2005/8/layout/arrow4"/>
    <dgm:cxn modelId="{72C0F590-F4AD-45E7-9593-F54718429D6C}" type="presOf" srcId="{4B364333-B695-4562-8015-CD9431226854}" destId="{03F1FB41-1784-4BA1-8B80-FDFAD5BF37E0}" srcOrd="0" destOrd="0" presId="urn:microsoft.com/office/officeart/2005/8/layout/arrow4"/>
    <dgm:cxn modelId="{A4E8BD10-C116-4BAF-A86B-78D3F8926F9D}" type="presParOf" srcId="{03F1FB41-1784-4BA1-8B80-FDFAD5BF37E0}" destId="{01FCB702-0505-4C52-9D18-218EE43F81F6}" srcOrd="0" destOrd="0" presId="urn:microsoft.com/office/officeart/2005/8/layout/arrow4"/>
    <dgm:cxn modelId="{1FF230C1-CDEC-409D-B83E-AAF9923CD463}" type="presParOf" srcId="{03F1FB41-1784-4BA1-8B80-FDFAD5BF37E0}" destId="{C033B9BE-42BA-4110-8175-CACE4F261B0D}" srcOrd="1" destOrd="0" presId="urn:microsoft.com/office/officeart/2005/8/layout/arrow4"/>
    <dgm:cxn modelId="{8A733013-0A56-4036-AEF8-A2243F5599E1}" type="presParOf" srcId="{03F1FB41-1784-4BA1-8B80-FDFAD5BF37E0}" destId="{935C0450-FBE9-4894-B75C-35D5C2474749}" srcOrd="2" destOrd="0" presId="urn:microsoft.com/office/officeart/2005/8/layout/arrow4"/>
    <dgm:cxn modelId="{87D3D386-A8EC-45C0-A327-1E3E10E5C5A1}" type="presParOf" srcId="{03F1FB41-1784-4BA1-8B80-FDFAD5BF37E0}" destId="{BE1821B6-6683-4B26-B619-94551D3B003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364333-B695-4562-8015-CD9431226854}" type="doc">
      <dgm:prSet loTypeId="urn:microsoft.com/office/officeart/2005/8/layout/arrow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B7632-20A5-4F4A-BC50-A812C9CF100A}">
      <dgm:prSet phldrT="[Text]"/>
      <dgm:spPr/>
      <dgm:t>
        <a:bodyPr/>
        <a:lstStyle/>
        <a:p>
          <a:r>
            <a:rPr lang="en-US" dirty="0" smtClean="0"/>
            <a:t>Temporary</a:t>
          </a:r>
          <a:endParaRPr lang="en-US" dirty="0"/>
        </a:p>
      </dgm:t>
    </dgm:pt>
    <dgm:pt modelId="{04E44333-D0FB-43BF-AF70-78BDD6BE2B28}" type="parTrans" cxnId="{0CA767D8-69A2-4C62-B2D0-C58CFB7A2CF9}">
      <dgm:prSet/>
      <dgm:spPr/>
      <dgm:t>
        <a:bodyPr/>
        <a:lstStyle/>
        <a:p>
          <a:endParaRPr lang="en-US"/>
        </a:p>
      </dgm:t>
    </dgm:pt>
    <dgm:pt modelId="{EF87E14C-58C5-43EC-894C-ACEC690102A7}" type="sibTrans" cxnId="{0CA767D8-69A2-4C62-B2D0-C58CFB7A2CF9}">
      <dgm:prSet/>
      <dgm:spPr/>
      <dgm:t>
        <a:bodyPr/>
        <a:lstStyle/>
        <a:p>
          <a:endParaRPr lang="en-US"/>
        </a:p>
      </dgm:t>
    </dgm:pt>
    <dgm:pt modelId="{58442F45-FC17-42AB-90B0-25C63EF44347}">
      <dgm:prSet phldrT="[Text]"/>
      <dgm:spPr/>
      <dgm:t>
        <a:bodyPr/>
        <a:lstStyle/>
        <a:p>
          <a:r>
            <a:rPr lang="en-US" dirty="0" smtClean="0"/>
            <a:t>Persistent</a:t>
          </a:r>
          <a:endParaRPr lang="en-US" dirty="0"/>
        </a:p>
      </dgm:t>
    </dgm:pt>
    <dgm:pt modelId="{CF90EDB4-C899-4B0E-9E5F-C83674938F34}" type="parTrans" cxnId="{6BB2F865-728F-468B-B156-C2089139E4C0}">
      <dgm:prSet/>
      <dgm:spPr/>
      <dgm:t>
        <a:bodyPr/>
        <a:lstStyle/>
        <a:p>
          <a:endParaRPr lang="en-US"/>
        </a:p>
      </dgm:t>
    </dgm:pt>
    <dgm:pt modelId="{A80B213F-5E61-422A-9C90-E332067302C3}" type="sibTrans" cxnId="{6BB2F865-728F-468B-B156-C2089139E4C0}">
      <dgm:prSet/>
      <dgm:spPr/>
      <dgm:t>
        <a:bodyPr/>
        <a:lstStyle/>
        <a:p>
          <a:endParaRPr lang="en-US"/>
        </a:p>
      </dgm:t>
    </dgm:pt>
    <dgm:pt modelId="{03F1FB41-1784-4BA1-8B80-FDFAD5BF37E0}" type="pres">
      <dgm:prSet presAssocID="{4B364333-B695-4562-8015-CD9431226854}" presName="compositeShape" presStyleCnt="0">
        <dgm:presLayoutVars>
          <dgm:chMax val="2"/>
          <dgm:dir/>
          <dgm:resizeHandles val="exact"/>
        </dgm:presLayoutVars>
      </dgm:prSet>
      <dgm:spPr/>
    </dgm:pt>
    <dgm:pt modelId="{01FCB702-0505-4C52-9D18-218EE43F81F6}" type="pres">
      <dgm:prSet presAssocID="{72CB7632-20A5-4F4A-BC50-A812C9CF100A}" presName="upArrow" presStyleLbl="node1" presStyleIdx="0" presStyleCnt="2"/>
      <dgm:spPr/>
    </dgm:pt>
    <dgm:pt modelId="{C033B9BE-42BA-4110-8175-CACE4F261B0D}" type="pres">
      <dgm:prSet presAssocID="{72CB7632-20A5-4F4A-BC50-A812C9CF100A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935C0450-FBE9-4894-B75C-35D5C2474749}" type="pres">
      <dgm:prSet presAssocID="{58442F45-FC17-42AB-90B0-25C63EF44347}" presName="downArrow" presStyleLbl="node1" presStyleIdx="1" presStyleCnt="2"/>
      <dgm:spPr/>
    </dgm:pt>
    <dgm:pt modelId="{BE1821B6-6683-4B26-B619-94551D3B0038}" type="pres">
      <dgm:prSet presAssocID="{58442F45-FC17-42AB-90B0-25C63EF4434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B66CB0C-18C0-41A4-B8A1-28302B1C4F49}" type="presOf" srcId="{58442F45-FC17-42AB-90B0-25C63EF44347}" destId="{BE1821B6-6683-4B26-B619-94551D3B0038}" srcOrd="0" destOrd="0" presId="urn:microsoft.com/office/officeart/2005/8/layout/arrow4"/>
    <dgm:cxn modelId="{0CA767D8-69A2-4C62-B2D0-C58CFB7A2CF9}" srcId="{4B364333-B695-4562-8015-CD9431226854}" destId="{72CB7632-20A5-4F4A-BC50-A812C9CF100A}" srcOrd="0" destOrd="0" parTransId="{04E44333-D0FB-43BF-AF70-78BDD6BE2B28}" sibTransId="{EF87E14C-58C5-43EC-894C-ACEC690102A7}"/>
    <dgm:cxn modelId="{6BB2F865-728F-468B-B156-C2089139E4C0}" srcId="{4B364333-B695-4562-8015-CD9431226854}" destId="{58442F45-FC17-42AB-90B0-25C63EF44347}" srcOrd="1" destOrd="0" parTransId="{CF90EDB4-C899-4B0E-9E5F-C83674938F34}" sibTransId="{A80B213F-5E61-422A-9C90-E332067302C3}"/>
    <dgm:cxn modelId="{A4D128F0-04D7-415D-90CE-1DBD5A9E9C4E}" type="presOf" srcId="{72CB7632-20A5-4F4A-BC50-A812C9CF100A}" destId="{C033B9BE-42BA-4110-8175-CACE4F261B0D}" srcOrd="0" destOrd="0" presId="urn:microsoft.com/office/officeart/2005/8/layout/arrow4"/>
    <dgm:cxn modelId="{9D4BC6B9-7F11-4AB7-8833-DA25CE921A4A}" type="presOf" srcId="{4B364333-B695-4562-8015-CD9431226854}" destId="{03F1FB41-1784-4BA1-8B80-FDFAD5BF37E0}" srcOrd="0" destOrd="0" presId="urn:microsoft.com/office/officeart/2005/8/layout/arrow4"/>
    <dgm:cxn modelId="{1E4396C3-878C-456B-8E50-2E1B9CD0BF3E}" type="presParOf" srcId="{03F1FB41-1784-4BA1-8B80-FDFAD5BF37E0}" destId="{01FCB702-0505-4C52-9D18-218EE43F81F6}" srcOrd="0" destOrd="0" presId="urn:microsoft.com/office/officeart/2005/8/layout/arrow4"/>
    <dgm:cxn modelId="{D14C0BF1-0B49-446D-8ECC-C65066275B40}" type="presParOf" srcId="{03F1FB41-1784-4BA1-8B80-FDFAD5BF37E0}" destId="{C033B9BE-42BA-4110-8175-CACE4F261B0D}" srcOrd="1" destOrd="0" presId="urn:microsoft.com/office/officeart/2005/8/layout/arrow4"/>
    <dgm:cxn modelId="{49A3C82A-0ADC-48E8-9BDF-C39175764904}" type="presParOf" srcId="{03F1FB41-1784-4BA1-8B80-FDFAD5BF37E0}" destId="{935C0450-FBE9-4894-B75C-35D5C2474749}" srcOrd="2" destOrd="0" presId="urn:microsoft.com/office/officeart/2005/8/layout/arrow4"/>
    <dgm:cxn modelId="{3A5B2498-48D9-40B1-A353-46BC8C3F2412}" type="presParOf" srcId="{03F1FB41-1784-4BA1-8B80-FDFAD5BF37E0}" destId="{BE1821B6-6683-4B26-B619-94551D3B003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5C8D95-009B-4729-A5F4-E741791755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51EA04-AA87-466A-BEE9-FFC248D99611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4456F0C1-39CB-4A84-B3E0-11603BE75383}" type="parTrans" cxnId="{8E9575AF-C440-409A-8C1A-CDB2413C1F8E}">
      <dgm:prSet/>
      <dgm:spPr/>
      <dgm:t>
        <a:bodyPr/>
        <a:lstStyle/>
        <a:p>
          <a:endParaRPr lang="en-US"/>
        </a:p>
      </dgm:t>
    </dgm:pt>
    <dgm:pt modelId="{7AEF6C40-48C4-4251-A8F3-98634DCF69DC}" type="sibTrans" cxnId="{8E9575AF-C440-409A-8C1A-CDB2413C1F8E}">
      <dgm:prSet/>
      <dgm:spPr/>
      <dgm:t>
        <a:bodyPr/>
        <a:lstStyle/>
        <a:p>
          <a:endParaRPr lang="en-US"/>
        </a:p>
      </dgm:t>
    </dgm:pt>
    <dgm:pt modelId="{F8C6297C-EB53-4D92-98FA-48A1B4E572D0}">
      <dgm:prSet phldrT="[Text]"/>
      <dgm:spPr/>
      <dgm:t>
        <a:bodyPr/>
        <a:lstStyle/>
        <a:p>
          <a:r>
            <a:rPr lang="en-US" dirty="0" err="1" smtClean="0"/>
            <a:t>DirectoryEntry</a:t>
          </a:r>
          <a:endParaRPr lang="en-US" dirty="0"/>
        </a:p>
      </dgm:t>
    </dgm:pt>
    <dgm:pt modelId="{155FACC9-0FC1-4635-B397-38D2CD8D4B97}" type="parTrans" cxnId="{CC93B82D-B643-46DF-A4D0-CDD5D1617B45}">
      <dgm:prSet/>
      <dgm:spPr/>
      <dgm:t>
        <a:bodyPr/>
        <a:lstStyle/>
        <a:p>
          <a:endParaRPr lang="en-US"/>
        </a:p>
      </dgm:t>
    </dgm:pt>
    <dgm:pt modelId="{694CC144-D79D-41AB-BC20-D30D8AA4D816}" type="sibTrans" cxnId="{CC93B82D-B643-46DF-A4D0-CDD5D1617B45}">
      <dgm:prSet/>
      <dgm:spPr/>
      <dgm:t>
        <a:bodyPr/>
        <a:lstStyle/>
        <a:p>
          <a:endParaRPr lang="en-US"/>
        </a:p>
      </dgm:t>
    </dgm:pt>
    <dgm:pt modelId="{62F08928-88B6-45FE-80A2-18B924B1B2B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FileEntry</a:t>
          </a:r>
          <a:endParaRPr lang="en-US" dirty="0"/>
        </a:p>
      </dgm:t>
    </dgm:pt>
    <dgm:pt modelId="{AA476442-F159-4DC4-8168-74B889EE76BE}" type="parTrans" cxnId="{D16DD438-184C-4CDE-A6C5-AE16FD50D503}">
      <dgm:prSet/>
      <dgm:spPr/>
      <dgm:t>
        <a:bodyPr/>
        <a:lstStyle/>
        <a:p>
          <a:endParaRPr lang="en-US"/>
        </a:p>
      </dgm:t>
    </dgm:pt>
    <dgm:pt modelId="{86E9521D-AD1D-4A73-A20B-6469149A0E45}" type="sibTrans" cxnId="{D16DD438-184C-4CDE-A6C5-AE16FD50D503}">
      <dgm:prSet/>
      <dgm:spPr/>
      <dgm:t>
        <a:bodyPr/>
        <a:lstStyle/>
        <a:p>
          <a:endParaRPr lang="en-US"/>
        </a:p>
      </dgm:t>
    </dgm:pt>
    <dgm:pt modelId="{330551E1-0083-4819-B277-F351908DA3E8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FileEntry</a:t>
          </a:r>
          <a:endParaRPr lang="en-US" dirty="0"/>
        </a:p>
      </dgm:t>
    </dgm:pt>
    <dgm:pt modelId="{131AD17A-EAD3-4635-96A0-660F25C81EDF}" type="parTrans" cxnId="{B123D81C-6351-42A8-9C4C-BA5C5C542431}">
      <dgm:prSet/>
      <dgm:spPr/>
      <dgm:t>
        <a:bodyPr/>
        <a:lstStyle/>
        <a:p>
          <a:endParaRPr lang="en-US"/>
        </a:p>
      </dgm:t>
    </dgm:pt>
    <dgm:pt modelId="{47306158-50E8-4F0A-8FCD-8CBCD5B90EE8}" type="sibTrans" cxnId="{B123D81C-6351-42A8-9C4C-BA5C5C542431}">
      <dgm:prSet/>
      <dgm:spPr/>
      <dgm:t>
        <a:bodyPr/>
        <a:lstStyle/>
        <a:p>
          <a:endParaRPr lang="en-US"/>
        </a:p>
      </dgm:t>
    </dgm:pt>
    <dgm:pt modelId="{AE4B5443-DA17-4621-B995-52645C83048C}">
      <dgm:prSet phldrT="[Text]"/>
      <dgm:spPr/>
      <dgm:t>
        <a:bodyPr/>
        <a:lstStyle/>
        <a:p>
          <a:r>
            <a:rPr lang="en-US" dirty="0" err="1" smtClean="0"/>
            <a:t>DirectoryEntry</a:t>
          </a:r>
          <a:endParaRPr lang="en-US" dirty="0"/>
        </a:p>
      </dgm:t>
    </dgm:pt>
    <dgm:pt modelId="{DFABC1CC-5FE7-4DDE-B71F-FC97D31C2DED}" type="parTrans" cxnId="{36A7A85C-6ABE-4920-ACDB-95C04E00E519}">
      <dgm:prSet/>
      <dgm:spPr/>
      <dgm:t>
        <a:bodyPr/>
        <a:lstStyle/>
        <a:p>
          <a:endParaRPr lang="en-US"/>
        </a:p>
      </dgm:t>
    </dgm:pt>
    <dgm:pt modelId="{67BBD20D-733B-4B7A-946A-66FB618989F0}" type="sibTrans" cxnId="{36A7A85C-6ABE-4920-ACDB-95C04E00E519}">
      <dgm:prSet/>
      <dgm:spPr/>
      <dgm:t>
        <a:bodyPr/>
        <a:lstStyle/>
        <a:p>
          <a:endParaRPr lang="en-US"/>
        </a:p>
      </dgm:t>
    </dgm:pt>
    <dgm:pt modelId="{3F4D704A-A049-49E8-B7CE-A56AB2CAE5D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FileEntry</a:t>
          </a:r>
          <a:endParaRPr lang="en-US" dirty="0"/>
        </a:p>
      </dgm:t>
    </dgm:pt>
    <dgm:pt modelId="{9FEC5002-29A1-4E3B-B173-26C69AA63D83}" type="parTrans" cxnId="{D406C943-2A0F-4D4A-B393-5DF4672430FE}">
      <dgm:prSet/>
      <dgm:spPr/>
      <dgm:t>
        <a:bodyPr/>
        <a:lstStyle/>
        <a:p>
          <a:endParaRPr lang="en-US"/>
        </a:p>
      </dgm:t>
    </dgm:pt>
    <dgm:pt modelId="{46435ADE-31EB-473C-ACB5-AF3238591ACE}" type="sibTrans" cxnId="{D406C943-2A0F-4D4A-B393-5DF4672430FE}">
      <dgm:prSet/>
      <dgm:spPr/>
      <dgm:t>
        <a:bodyPr/>
        <a:lstStyle/>
        <a:p>
          <a:endParaRPr lang="en-US"/>
        </a:p>
      </dgm:t>
    </dgm:pt>
    <dgm:pt modelId="{82722CA5-AD6C-40B6-B8DD-A5FC6D138D5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FileEntry</a:t>
          </a:r>
          <a:endParaRPr lang="en-US" dirty="0"/>
        </a:p>
      </dgm:t>
    </dgm:pt>
    <dgm:pt modelId="{539F24FF-0F75-4388-8175-45C212254964}" type="parTrans" cxnId="{7625EF40-A46B-4FF7-86E4-B5E1134EB66D}">
      <dgm:prSet/>
      <dgm:spPr/>
      <dgm:t>
        <a:bodyPr/>
        <a:lstStyle/>
        <a:p>
          <a:endParaRPr lang="en-US"/>
        </a:p>
      </dgm:t>
    </dgm:pt>
    <dgm:pt modelId="{C0DACDE3-60D7-48D5-B3EF-8B16A3EC692E}" type="sibTrans" cxnId="{7625EF40-A46B-4FF7-86E4-B5E1134EB66D}">
      <dgm:prSet/>
      <dgm:spPr/>
      <dgm:t>
        <a:bodyPr/>
        <a:lstStyle/>
        <a:p>
          <a:endParaRPr lang="en-US"/>
        </a:p>
      </dgm:t>
    </dgm:pt>
    <dgm:pt modelId="{6355EA61-726D-4C69-853A-43C4BAC749DC}" type="pres">
      <dgm:prSet presAssocID="{F65C8D95-009B-4729-A5F4-E741791755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95FFD9-534C-400D-BA7F-14DD7B4F9B74}" type="pres">
      <dgm:prSet presAssocID="{D151EA04-AA87-466A-BEE9-FFC248D99611}" presName="hierRoot1" presStyleCnt="0"/>
      <dgm:spPr/>
    </dgm:pt>
    <dgm:pt modelId="{1D27C1B6-6A93-421E-B255-AF66C6E599D8}" type="pres">
      <dgm:prSet presAssocID="{D151EA04-AA87-466A-BEE9-FFC248D99611}" presName="composite" presStyleCnt="0"/>
      <dgm:spPr/>
    </dgm:pt>
    <dgm:pt modelId="{F0F2FA64-D505-4118-A0E8-BA5AAA4BD8A2}" type="pres">
      <dgm:prSet presAssocID="{D151EA04-AA87-466A-BEE9-FFC248D99611}" presName="background" presStyleLbl="node0" presStyleIdx="0" presStyleCnt="1"/>
      <dgm:spPr/>
    </dgm:pt>
    <dgm:pt modelId="{94B26F32-53A8-401A-A76E-9D56FB43B4D0}" type="pres">
      <dgm:prSet presAssocID="{D151EA04-AA87-466A-BEE9-FFC248D9961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03246-600C-401F-BA94-DFE4841BC41D}" type="pres">
      <dgm:prSet presAssocID="{D151EA04-AA87-466A-BEE9-FFC248D99611}" presName="hierChild2" presStyleCnt="0"/>
      <dgm:spPr/>
    </dgm:pt>
    <dgm:pt modelId="{930330BE-FA63-4E67-996C-56AF914F2492}" type="pres">
      <dgm:prSet presAssocID="{155FACC9-0FC1-4635-B397-38D2CD8D4B97}" presName="Name10" presStyleLbl="parChTrans1D2" presStyleIdx="0" presStyleCnt="3"/>
      <dgm:spPr/>
    </dgm:pt>
    <dgm:pt modelId="{3F6DFF54-EBF7-4F1C-BA55-B515F4474D12}" type="pres">
      <dgm:prSet presAssocID="{F8C6297C-EB53-4D92-98FA-48A1B4E572D0}" presName="hierRoot2" presStyleCnt="0"/>
      <dgm:spPr/>
    </dgm:pt>
    <dgm:pt modelId="{94D09B56-1F69-404D-9E19-9BC6D0C666DB}" type="pres">
      <dgm:prSet presAssocID="{F8C6297C-EB53-4D92-98FA-48A1B4E572D0}" presName="composite2" presStyleCnt="0"/>
      <dgm:spPr/>
    </dgm:pt>
    <dgm:pt modelId="{071DEFEF-6D23-4C90-8B6E-F283E044517E}" type="pres">
      <dgm:prSet presAssocID="{F8C6297C-EB53-4D92-98FA-48A1B4E572D0}" presName="background2" presStyleLbl="node2" presStyleIdx="0" presStyleCnt="3"/>
      <dgm:spPr/>
    </dgm:pt>
    <dgm:pt modelId="{ED638F80-632F-46DC-8DD9-A33C1C334A2F}" type="pres">
      <dgm:prSet presAssocID="{F8C6297C-EB53-4D92-98FA-48A1B4E572D0}" presName="text2" presStyleLbl="fgAcc2" presStyleIdx="0" presStyleCnt="3">
        <dgm:presLayoutVars>
          <dgm:chPref val="3"/>
        </dgm:presLayoutVars>
      </dgm:prSet>
      <dgm:spPr/>
    </dgm:pt>
    <dgm:pt modelId="{CA676126-FE14-4FD9-AABA-B2968FB21CD1}" type="pres">
      <dgm:prSet presAssocID="{F8C6297C-EB53-4D92-98FA-48A1B4E572D0}" presName="hierChild3" presStyleCnt="0"/>
      <dgm:spPr/>
    </dgm:pt>
    <dgm:pt modelId="{E709E21B-CB0A-4FB3-97D5-B153BAA1E4ED}" type="pres">
      <dgm:prSet presAssocID="{AA476442-F159-4DC4-8168-74B889EE76BE}" presName="Name17" presStyleLbl="parChTrans1D3" presStyleIdx="0" presStyleCnt="3"/>
      <dgm:spPr/>
    </dgm:pt>
    <dgm:pt modelId="{E706310E-7528-46F3-A621-0049324FD6C8}" type="pres">
      <dgm:prSet presAssocID="{62F08928-88B6-45FE-80A2-18B924B1B2B6}" presName="hierRoot3" presStyleCnt="0"/>
      <dgm:spPr/>
    </dgm:pt>
    <dgm:pt modelId="{463C9210-9846-496B-A944-ACD5B67C0BBB}" type="pres">
      <dgm:prSet presAssocID="{62F08928-88B6-45FE-80A2-18B924B1B2B6}" presName="composite3" presStyleCnt="0"/>
      <dgm:spPr/>
    </dgm:pt>
    <dgm:pt modelId="{003FF5A9-805A-4B64-B65E-64C790EAE638}" type="pres">
      <dgm:prSet presAssocID="{62F08928-88B6-45FE-80A2-18B924B1B2B6}" presName="background3" presStyleLbl="node3" presStyleIdx="0" presStyleCnt="3"/>
      <dgm:spPr/>
    </dgm:pt>
    <dgm:pt modelId="{CE430DC6-61DD-4E3C-BEC8-985F1A40D14F}" type="pres">
      <dgm:prSet presAssocID="{62F08928-88B6-45FE-80A2-18B924B1B2B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C2D58-F4CE-4F87-94B0-B13E91C534D6}" type="pres">
      <dgm:prSet presAssocID="{62F08928-88B6-45FE-80A2-18B924B1B2B6}" presName="hierChild4" presStyleCnt="0"/>
      <dgm:spPr/>
    </dgm:pt>
    <dgm:pt modelId="{6628E37F-CF3C-4246-BFDF-0DA7D1AA362A}" type="pres">
      <dgm:prSet presAssocID="{131AD17A-EAD3-4635-96A0-660F25C81EDF}" presName="Name17" presStyleLbl="parChTrans1D3" presStyleIdx="1" presStyleCnt="3"/>
      <dgm:spPr/>
    </dgm:pt>
    <dgm:pt modelId="{779E1A48-314C-4C2A-84AE-0DABECEA5CC0}" type="pres">
      <dgm:prSet presAssocID="{330551E1-0083-4819-B277-F351908DA3E8}" presName="hierRoot3" presStyleCnt="0"/>
      <dgm:spPr/>
    </dgm:pt>
    <dgm:pt modelId="{9B11E7EA-F555-410F-9884-9E92E2254BEA}" type="pres">
      <dgm:prSet presAssocID="{330551E1-0083-4819-B277-F351908DA3E8}" presName="composite3" presStyleCnt="0"/>
      <dgm:spPr/>
    </dgm:pt>
    <dgm:pt modelId="{250FF499-CC4C-4574-9ECD-4E599B309DC9}" type="pres">
      <dgm:prSet presAssocID="{330551E1-0083-4819-B277-F351908DA3E8}" presName="background3" presStyleLbl="node3" presStyleIdx="1" presStyleCnt="3"/>
      <dgm:spPr/>
    </dgm:pt>
    <dgm:pt modelId="{4D70BA37-6009-4E2C-8EA0-6C40580CB56A}" type="pres">
      <dgm:prSet presAssocID="{330551E1-0083-4819-B277-F351908DA3E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2044F5-AF2F-4B81-8021-89B3BADE3E47}" type="pres">
      <dgm:prSet presAssocID="{330551E1-0083-4819-B277-F351908DA3E8}" presName="hierChild4" presStyleCnt="0"/>
      <dgm:spPr/>
    </dgm:pt>
    <dgm:pt modelId="{3E29E082-E4F3-45D0-B6C7-83014217FA1E}" type="pres">
      <dgm:prSet presAssocID="{DFABC1CC-5FE7-4DDE-B71F-FC97D31C2DED}" presName="Name10" presStyleLbl="parChTrans1D2" presStyleIdx="1" presStyleCnt="3"/>
      <dgm:spPr/>
    </dgm:pt>
    <dgm:pt modelId="{DA1B546F-E31B-47FF-9223-72AA34B8A594}" type="pres">
      <dgm:prSet presAssocID="{AE4B5443-DA17-4621-B995-52645C83048C}" presName="hierRoot2" presStyleCnt="0"/>
      <dgm:spPr/>
    </dgm:pt>
    <dgm:pt modelId="{875928B4-029D-4479-946D-3E95E84063C5}" type="pres">
      <dgm:prSet presAssocID="{AE4B5443-DA17-4621-B995-52645C83048C}" presName="composite2" presStyleCnt="0"/>
      <dgm:spPr/>
    </dgm:pt>
    <dgm:pt modelId="{31913498-ABF8-4CC5-8A71-393A86F0F3E0}" type="pres">
      <dgm:prSet presAssocID="{AE4B5443-DA17-4621-B995-52645C83048C}" presName="background2" presStyleLbl="node2" presStyleIdx="1" presStyleCnt="3"/>
      <dgm:spPr/>
    </dgm:pt>
    <dgm:pt modelId="{21A7D8D4-1B09-4947-B8F0-168B575B4901}" type="pres">
      <dgm:prSet presAssocID="{AE4B5443-DA17-4621-B995-52645C83048C}" presName="text2" presStyleLbl="fgAcc2" presStyleIdx="1" presStyleCnt="3">
        <dgm:presLayoutVars>
          <dgm:chPref val="3"/>
        </dgm:presLayoutVars>
      </dgm:prSet>
      <dgm:spPr/>
    </dgm:pt>
    <dgm:pt modelId="{5D9F981D-96E6-4B09-8ECB-099F98B13204}" type="pres">
      <dgm:prSet presAssocID="{AE4B5443-DA17-4621-B995-52645C83048C}" presName="hierChild3" presStyleCnt="0"/>
      <dgm:spPr/>
    </dgm:pt>
    <dgm:pt modelId="{4C9709F2-324B-4C69-86AF-0569746F72E9}" type="pres">
      <dgm:prSet presAssocID="{9FEC5002-29A1-4E3B-B173-26C69AA63D83}" presName="Name17" presStyleLbl="parChTrans1D3" presStyleIdx="2" presStyleCnt="3"/>
      <dgm:spPr/>
    </dgm:pt>
    <dgm:pt modelId="{4352ABC7-2511-4C38-BE4A-B43F918BDF26}" type="pres">
      <dgm:prSet presAssocID="{3F4D704A-A049-49E8-B7CE-A56AB2CAE5D0}" presName="hierRoot3" presStyleCnt="0"/>
      <dgm:spPr/>
    </dgm:pt>
    <dgm:pt modelId="{AD6C76A8-606F-4938-A1BA-E7753CEA4BD9}" type="pres">
      <dgm:prSet presAssocID="{3F4D704A-A049-49E8-B7CE-A56AB2CAE5D0}" presName="composite3" presStyleCnt="0"/>
      <dgm:spPr/>
    </dgm:pt>
    <dgm:pt modelId="{8F7EB256-CF73-48DC-BA62-2B058966A009}" type="pres">
      <dgm:prSet presAssocID="{3F4D704A-A049-49E8-B7CE-A56AB2CAE5D0}" presName="background3" presStyleLbl="node3" presStyleIdx="2" presStyleCnt="3"/>
      <dgm:spPr/>
    </dgm:pt>
    <dgm:pt modelId="{08DB48E7-0470-44BF-BEE4-507D0845E7AD}" type="pres">
      <dgm:prSet presAssocID="{3F4D704A-A049-49E8-B7CE-A56AB2CAE5D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D8569-807B-4E98-B093-FBACB2E05E70}" type="pres">
      <dgm:prSet presAssocID="{3F4D704A-A049-49E8-B7CE-A56AB2CAE5D0}" presName="hierChild4" presStyleCnt="0"/>
      <dgm:spPr/>
    </dgm:pt>
    <dgm:pt modelId="{8985C996-3C30-441F-B819-83AD3A7A92F1}" type="pres">
      <dgm:prSet presAssocID="{539F24FF-0F75-4388-8175-45C212254964}" presName="Name10" presStyleLbl="parChTrans1D2" presStyleIdx="2" presStyleCnt="3"/>
      <dgm:spPr/>
    </dgm:pt>
    <dgm:pt modelId="{66E6301A-F812-41A6-8B41-50FFB3B73D56}" type="pres">
      <dgm:prSet presAssocID="{82722CA5-AD6C-40B6-B8DD-A5FC6D138D50}" presName="hierRoot2" presStyleCnt="0"/>
      <dgm:spPr/>
    </dgm:pt>
    <dgm:pt modelId="{D4AE1A95-D7C8-4F5D-98E2-FEEBB2500DFC}" type="pres">
      <dgm:prSet presAssocID="{82722CA5-AD6C-40B6-B8DD-A5FC6D138D50}" presName="composite2" presStyleCnt="0"/>
      <dgm:spPr/>
    </dgm:pt>
    <dgm:pt modelId="{57D2061B-96BE-488C-AA51-073056EBC23A}" type="pres">
      <dgm:prSet presAssocID="{82722CA5-AD6C-40B6-B8DD-A5FC6D138D50}" presName="background2" presStyleLbl="node2" presStyleIdx="2" presStyleCnt="3"/>
      <dgm:spPr/>
    </dgm:pt>
    <dgm:pt modelId="{4EAC8BBC-EDCE-4D89-9A2A-2D605E5915EB}" type="pres">
      <dgm:prSet presAssocID="{82722CA5-AD6C-40B6-B8DD-A5FC6D138D50}" presName="text2" presStyleLbl="fgAcc2" presStyleIdx="2" presStyleCnt="3">
        <dgm:presLayoutVars>
          <dgm:chPref val="3"/>
        </dgm:presLayoutVars>
      </dgm:prSet>
      <dgm:spPr/>
    </dgm:pt>
    <dgm:pt modelId="{E6D50706-F136-4C70-B169-FAFC4E0F47F2}" type="pres">
      <dgm:prSet presAssocID="{82722CA5-AD6C-40B6-B8DD-A5FC6D138D50}" presName="hierChild3" presStyleCnt="0"/>
      <dgm:spPr/>
    </dgm:pt>
  </dgm:ptLst>
  <dgm:cxnLst>
    <dgm:cxn modelId="{22340AC6-58DD-4C4E-88BC-50063B24270A}" type="presOf" srcId="{F8C6297C-EB53-4D92-98FA-48A1B4E572D0}" destId="{ED638F80-632F-46DC-8DD9-A33C1C334A2F}" srcOrd="0" destOrd="0" presId="urn:microsoft.com/office/officeart/2005/8/layout/hierarchy1"/>
    <dgm:cxn modelId="{D0CB0C15-1BDA-407A-ADBB-541B459D2868}" type="presOf" srcId="{155FACC9-0FC1-4635-B397-38D2CD8D4B97}" destId="{930330BE-FA63-4E67-996C-56AF914F2492}" srcOrd="0" destOrd="0" presId="urn:microsoft.com/office/officeart/2005/8/layout/hierarchy1"/>
    <dgm:cxn modelId="{CFF34192-A337-4F6D-9CB0-94F533551AF8}" type="presOf" srcId="{AA476442-F159-4DC4-8168-74B889EE76BE}" destId="{E709E21B-CB0A-4FB3-97D5-B153BAA1E4ED}" srcOrd="0" destOrd="0" presId="urn:microsoft.com/office/officeart/2005/8/layout/hierarchy1"/>
    <dgm:cxn modelId="{2D10BCDC-0584-4F20-A560-E12B12496C23}" type="presOf" srcId="{9FEC5002-29A1-4E3B-B173-26C69AA63D83}" destId="{4C9709F2-324B-4C69-86AF-0569746F72E9}" srcOrd="0" destOrd="0" presId="urn:microsoft.com/office/officeart/2005/8/layout/hierarchy1"/>
    <dgm:cxn modelId="{458A3E29-B4B1-48A1-BCD8-475FDBEC429E}" type="presOf" srcId="{62F08928-88B6-45FE-80A2-18B924B1B2B6}" destId="{CE430DC6-61DD-4E3C-BEC8-985F1A40D14F}" srcOrd="0" destOrd="0" presId="urn:microsoft.com/office/officeart/2005/8/layout/hierarchy1"/>
    <dgm:cxn modelId="{36A7A85C-6ABE-4920-ACDB-95C04E00E519}" srcId="{D151EA04-AA87-466A-BEE9-FFC248D99611}" destId="{AE4B5443-DA17-4621-B995-52645C83048C}" srcOrd="1" destOrd="0" parTransId="{DFABC1CC-5FE7-4DDE-B71F-FC97D31C2DED}" sibTransId="{67BBD20D-733B-4B7A-946A-66FB618989F0}"/>
    <dgm:cxn modelId="{8E9575AF-C440-409A-8C1A-CDB2413C1F8E}" srcId="{F65C8D95-009B-4729-A5F4-E741791755A9}" destId="{D151EA04-AA87-466A-BEE9-FFC248D99611}" srcOrd="0" destOrd="0" parTransId="{4456F0C1-39CB-4A84-B3E0-11603BE75383}" sibTransId="{7AEF6C40-48C4-4251-A8F3-98634DCF69DC}"/>
    <dgm:cxn modelId="{02344F22-E9C7-4E7D-A2BB-8F10D92EAA0C}" type="presOf" srcId="{D151EA04-AA87-466A-BEE9-FFC248D99611}" destId="{94B26F32-53A8-401A-A76E-9D56FB43B4D0}" srcOrd="0" destOrd="0" presId="urn:microsoft.com/office/officeart/2005/8/layout/hierarchy1"/>
    <dgm:cxn modelId="{1FC78B9F-26D5-4BF2-86FB-6884024F84E5}" type="presOf" srcId="{F65C8D95-009B-4729-A5F4-E741791755A9}" destId="{6355EA61-726D-4C69-853A-43C4BAC749DC}" srcOrd="0" destOrd="0" presId="urn:microsoft.com/office/officeart/2005/8/layout/hierarchy1"/>
    <dgm:cxn modelId="{35CBFD53-1596-42F9-B0AF-7D4CF50893B4}" type="presOf" srcId="{3F4D704A-A049-49E8-B7CE-A56AB2CAE5D0}" destId="{08DB48E7-0470-44BF-BEE4-507D0845E7AD}" srcOrd="0" destOrd="0" presId="urn:microsoft.com/office/officeart/2005/8/layout/hierarchy1"/>
    <dgm:cxn modelId="{9DCDB58B-2D79-4057-B083-6C675BD9A066}" type="presOf" srcId="{AE4B5443-DA17-4621-B995-52645C83048C}" destId="{21A7D8D4-1B09-4947-B8F0-168B575B4901}" srcOrd="0" destOrd="0" presId="urn:microsoft.com/office/officeart/2005/8/layout/hierarchy1"/>
    <dgm:cxn modelId="{D406C943-2A0F-4D4A-B393-5DF4672430FE}" srcId="{AE4B5443-DA17-4621-B995-52645C83048C}" destId="{3F4D704A-A049-49E8-B7CE-A56AB2CAE5D0}" srcOrd="0" destOrd="0" parTransId="{9FEC5002-29A1-4E3B-B173-26C69AA63D83}" sibTransId="{46435ADE-31EB-473C-ACB5-AF3238591ACE}"/>
    <dgm:cxn modelId="{D16DD438-184C-4CDE-A6C5-AE16FD50D503}" srcId="{F8C6297C-EB53-4D92-98FA-48A1B4E572D0}" destId="{62F08928-88B6-45FE-80A2-18B924B1B2B6}" srcOrd="0" destOrd="0" parTransId="{AA476442-F159-4DC4-8168-74B889EE76BE}" sibTransId="{86E9521D-AD1D-4A73-A20B-6469149A0E45}"/>
    <dgm:cxn modelId="{B2F42167-4C12-4CC7-905E-CB1DB9C98CBD}" type="presOf" srcId="{DFABC1CC-5FE7-4DDE-B71F-FC97D31C2DED}" destId="{3E29E082-E4F3-45D0-B6C7-83014217FA1E}" srcOrd="0" destOrd="0" presId="urn:microsoft.com/office/officeart/2005/8/layout/hierarchy1"/>
    <dgm:cxn modelId="{B1B3A00E-C963-4B28-A188-01EA88290E9C}" type="presOf" srcId="{330551E1-0083-4819-B277-F351908DA3E8}" destId="{4D70BA37-6009-4E2C-8EA0-6C40580CB56A}" srcOrd="0" destOrd="0" presId="urn:microsoft.com/office/officeart/2005/8/layout/hierarchy1"/>
    <dgm:cxn modelId="{B123D81C-6351-42A8-9C4C-BA5C5C542431}" srcId="{F8C6297C-EB53-4D92-98FA-48A1B4E572D0}" destId="{330551E1-0083-4819-B277-F351908DA3E8}" srcOrd="1" destOrd="0" parTransId="{131AD17A-EAD3-4635-96A0-660F25C81EDF}" sibTransId="{47306158-50E8-4F0A-8FCD-8CBCD5B90EE8}"/>
    <dgm:cxn modelId="{1D12ADF5-2CE2-40A1-B8D4-085DA2A5C9B3}" type="presOf" srcId="{131AD17A-EAD3-4635-96A0-660F25C81EDF}" destId="{6628E37F-CF3C-4246-BFDF-0DA7D1AA362A}" srcOrd="0" destOrd="0" presId="urn:microsoft.com/office/officeart/2005/8/layout/hierarchy1"/>
    <dgm:cxn modelId="{7625EF40-A46B-4FF7-86E4-B5E1134EB66D}" srcId="{D151EA04-AA87-466A-BEE9-FFC248D99611}" destId="{82722CA5-AD6C-40B6-B8DD-A5FC6D138D50}" srcOrd="2" destOrd="0" parTransId="{539F24FF-0F75-4388-8175-45C212254964}" sibTransId="{C0DACDE3-60D7-48D5-B3EF-8B16A3EC692E}"/>
    <dgm:cxn modelId="{CC93B82D-B643-46DF-A4D0-CDD5D1617B45}" srcId="{D151EA04-AA87-466A-BEE9-FFC248D99611}" destId="{F8C6297C-EB53-4D92-98FA-48A1B4E572D0}" srcOrd="0" destOrd="0" parTransId="{155FACC9-0FC1-4635-B397-38D2CD8D4B97}" sibTransId="{694CC144-D79D-41AB-BC20-D30D8AA4D816}"/>
    <dgm:cxn modelId="{5EE6B8F8-13DA-4349-BD82-E9F5A2399B94}" type="presOf" srcId="{82722CA5-AD6C-40B6-B8DD-A5FC6D138D50}" destId="{4EAC8BBC-EDCE-4D89-9A2A-2D605E5915EB}" srcOrd="0" destOrd="0" presId="urn:microsoft.com/office/officeart/2005/8/layout/hierarchy1"/>
    <dgm:cxn modelId="{961B4A0E-53EE-4B52-B490-40F5AD246E8A}" type="presOf" srcId="{539F24FF-0F75-4388-8175-45C212254964}" destId="{8985C996-3C30-441F-B819-83AD3A7A92F1}" srcOrd="0" destOrd="0" presId="urn:microsoft.com/office/officeart/2005/8/layout/hierarchy1"/>
    <dgm:cxn modelId="{D233F4DE-369B-40B3-A5B4-C9AD20ACB14A}" type="presParOf" srcId="{6355EA61-726D-4C69-853A-43C4BAC749DC}" destId="{5F95FFD9-534C-400D-BA7F-14DD7B4F9B74}" srcOrd="0" destOrd="0" presId="urn:microsoft.com/office/officeart/2005/8/layout/hierarchy1"/>
    <dgm:cxn modelId="{C17EDEA5-876F-4FEF-B941-6E8D4F5EC288}" type="presParOf" srcId="{5F95FFD9-534C-400D-BA7F-14DD7B4F9B74}" destId="{1D27C1B6-6A93-421E-B255-AF66C6E599D8}" srcOrd="0" destOrd="0" presId="urn:microsoft.com/office/officeart/2005/8/layout/hierarchy1"/>
    <dgm:cxn modelId="{25056BEE-A9CA-4D85-BCEC-1936FC0DE0C4}" type="presParOf" srcId="{1D27C1B6-6A93-421E-B255-AF66C6E599D8}" destId="{F0F2FA64-D505-4118-A0E8-BA5AAA4BD8A2}" srcOrd="0" destOrd="0" presId="urn:microsoft.com/office/officeart/2005/8/layout/hierarchy1"/>
    <dgm:cxn modelId="{9A129242-F5B0-4AF0-BD46-ACBE669121AE}" type="presParOf" srcId="{1D27C1B6-6A93-421E-B255-AF66C6E599D8}" destId="{94B26F32-53A8-401A-A76E-9D56FB43B4D0}" srcOrd="1" destOrd="0" presId="urn:microsoft.com/office/officeart/2005/8/layout/hierarchy1"/>
    <dgm:cxn modelId="{A1BC0002-3C0F-476F-B432-CB6F9392F566}" type="presParOf" srcId="{5F95FFD9-534C-400D-BA7F-14DD7B4F9B74}" destId="{9BF03246-600C-401F-BA94-DFE4841BC41D}" srcOrd="1" destOrd="0" presId="urn:microsoft.com/office/officeart/2005/8/layout/hierarchy1"/>
    <dgm:cxn modelId="{DE4450CA-3052-4C39-8E57-209B4AB98FB9}" type="presParOf" srcId="{9BF03246-600C-401F-BA94-DFE4841BC41D}" destId="{930330BE-FA63-4E67-996C-56AF914F2492}" srcOrd="0" destOrd="0" presId="urn:microsoft.com/office/officeart/2005/8/layout/hierarchy1"/>
    <dgm:cxn modelId="{D44479D7-F02A-4319-AA18-CD8705000571}" type="presParOf" srcId="{9BF03246-600C-401F-BA94-DFE4841BC41D}" destId="{3F6DFF54-EBF7-4F1C-BA55-B515F4474D12}" srcOrd="1" destOrd="0" presId="urn:microsoft.com/office/officeart/2005/8/layout/hierarchy1"/>
    <dgm:cxn modelId="{CE495414-5ECD-4ECA-8710-AB05D18C7A0B}" type="presParOf" srcId="{3F6DFF54-EBF7-4F1C-BA55-B515F4474D12}" destId="{94D09B56-1F69-404D-9E19-9BC6D0C666DB}" srcOrd="0" destOrd="0" presId="urn:microsoft.com/office/officeart/2005/8/layout/hierarchy1"/>
    <dgm:cxn modelId="{5A000394-E21F-4980-BD38-CDCECA7B89A6}" type="presParOf" srcId="{94D09B56-1F69-404D-9E19-9BC6D0C666DB}" destId="{071DEFEF-6D23-4C90-8B6E-F283E044517E}" srcOrd="0" destOrd="0" presId="urn:microsoft.com/office/officeart/2005/8/layout/hierarchy1"/>
    <dgm:cxn modelId="{315023A6-E3A2-4C6E-8C0C-B9FD393E44E7}" type="presParOf" srcId="{94D09B56-1F69-404D-9E19-9BC6D0C666DB}" destId="{ED638F80-632F-46DC-8DD9-A33C1C334A2F}" srcOrd="1" destOrd="0" presId="urn:microsoft.com/office/officeart/2005/8/layout/hierarchy1"/>
    <dgm:cxn modelId="{5FDE0610-328C-477F-BDDA-2812AF16D2EE}" type="presParOf" srcId="{3F6DFF54-EBF7-4F1C-BA55-B515F4474D12}" destId="{CA676126-FE14-4FD9-AABA-B2968FB21CD1}" srcOrd="1" destOrd="0" presId="urn:microsoft.com/office/officeart/2005/8/layout/hierarchy1"/>
    <dgm:cxn modelId="{0797583D-B8D9-4C9F-ACB1-C42C52A2019B}" type="presParOf" srcId="{CA676126-FE14-4FD9-AABA-B2968FB21CD1}" destId="{E709E21B-CB0A-4FB3-97D5-B153BAA1E4ED}" srcOrd="0" destOrd="0" presId="urn:microsoft.com/office/officeart/2005/8/layout/hierarchy1"/>
    <dgm:cxn modelId="{57B2CE12-5A66-4D63-A010-D9A5F2ECFF66}" type="presParOf" srcId="{CA676126-FE14-4FD9-AABA-B2968FB21CD1}" destId="{E706310E-7528-46F3-A621-0049324FD6C8}" srcOrd="1" destOrd="0" presId="urn:microsoft.com/office/officeart/2005/8/layout/hierarchy1"/>
    <dgm:cxn modelId="{1ABC6E3A-CA3F-4024-A07B-CA82C39E437E}" type="presParOf" srcId="{E706310E-7528-46F3-A621-0049324FD6C8}" destId="{463C9210-9846-496B-A944-ACD5B67C0BBB}" srcOrd="0" destOrd="0" presId="urn:microsoft.com/office/officeart/2005/8/layout/hierarchy1"/>
    <dgm:cxn modelId="{FCFCD53D-30E3-499B-90F1-DFD970057099}" type="presParOf" srcId="{463C9210-9846-496B-A944-ACD5B67C0BBB}" destId="{003FF5A9-805A-4B64-B65E-64C790EAE638}" srcOrd="0" destOrd="0" presId="urn:microsoft.com/office/officeart/2005/8/layout/hierarchy1"/>
    <dgm:cxn modelId="{7991D22D-F08A-4CCF-B8C5-745186883928}" type="presParOf" srcId="{463C9210-9846-496B-A944-ACD5B67C0BBB}" destId="{CE430DC6-61DD-4E3C-BEC8-985F1A40D14F}" srcOrd="1" destOrd="0" presId="urn:microsoft.com/office/officeart/2005/8/layout/hierarchy1"/>
    <dgm:cxn modelId="{AF113806-BDA9-417A-9F78-6C76F98124C7}" type="presParOf" srcId="{E706310E-7528-46F3-A621-0049324FD6C8}" destId="{11CC2D58-F4CE-4F87-94B0-B13E91C534D6}" srcOrd="1" destOrd="0" presId="urn:microsoft.com/office/officeart/2005/8/layout/hierarchy1"/>
    <dgm:cxn modelId="{A0477D88-64BB-43C9-9C2F-2EB489019C7E}" type="presParOf" srcId="{CA676126-FE14-4FD9-AABA-B2968FB21CD1}" destId="{6628E37F-CF3C-4246-BFDF-0DA7D1AA362A}" srcOrd="2" destOrd="0" presId="urn:microsoft.com/office/officeart/2005/8/layout/hierarchy1"/>
    <dgm:cxn modelId="{78346E4E-C4B0-4ADE-BC80-A1072E2A9AE5}" type="presParOf" srcId="{CA676126-FE14-4FD9-AABA-B2968FB21CD1}" destId="{779E1A48-314C-4C2A-84AE-0DABECEA5CC0}" srcOrd="3" destOrd="0" presId="urn:microsoft.com/office/officeart/2005/8/layout/hierarchy1"/>
    <dgm:cxn modelId="{D3197713-8738-4A71-A7D1-868681B7E4DC}" type="presParOf" srcId="{779E1A48-314C-4C2A-84AE-0DABECEA5CC0}" destId="{9B11E7EA-F555-410F-9884-9E92E2254BEA}" srcOrd="0" destOrd="0" presId="urn:microsoft.com/office/officeart/2005/8/layout/hierarchy1"/>
    <dgm:cxn modelId="{550961FD-D25B-40F5-A50A-220EA85A3309}" type="presParOf" srcId="{9B11E7EA-F555-410F-9884-9E92E2254BEA}" destId="{250FF499-CC4C-4574-9ECD-4E599B309DC9}" srcOrd="0" destOrd="0" presId="urn:microsoft.com/office/officeart/2005/8/layout/hierarchy1"/>
    <dgm:cxn modelId="{5F416F6D-914A-495E-941C-A6ADC86F70FA}" type="presParOf" srcId="{9B11E7EA-F555-410F-9884-9E92E2254BEA}" destId="{4D70BA37-6009-4E2C-8EA0-6C40580CB56A}" srcOrd="1" destOrd="0" presId="urn:microsoft.com/office/officeart/2005/8/layout/hierarchy1"/>
    <dgm:cxn modelId="{401FB7BE-F595-40A3-A528-5D97C0FED727}" type="presParOf" srcId="{779E1A48-314C-4C2A-84AE-0DABECEA5CC0}" destId="{D22044F5-AF2F-4B81-8021-89B3BADE3E47}" srcOrd="1" destOrd="0" presId="urn:microsoft.com/office/officeart/2005/8/layout/hierarchy1"/>
    <dgm:cxn modelId="{D1B54ADC-1695-49C8-98A8-E5DC6670A059}" type="presParOf" srcId="{9BF03246-600C-401F-BA94-DFE4841BC41D}" destId="{3E29E082-E4F3-45D0-B6C7-83014217FA1E}" srcOrd="2" destOrd="0" presId="urn:microsoft.com/office/officeart/2005/8/layout/hierarchy1"/>
    <dgm:cxn modelId="{6D1116F5-8550-4F19-BA26-64E5CD29E0D6}" type="presParOf" srcId="{9BF03246-600C-401F-BA94-DFE4841BC41D}" destId="{DA1B546F-E31B-47FF-9223-72AA34B8A594}" srcOrd="3" destOrd="0" presId="urn:microsoft.com/office/officeart/2005/8/layout/hierarchy1"/>
    <dgm:cxn modelId="{5C8D94C4-F8EA-4A8A-A030-8995025C380D}" type="presParOf" srcId="{DA1B546F-E31B-47FF-9223-72AA34B8A594}" destId="{875928B4-029D-4479-946D-3E95E84063C5}" srcOrd="0" destOrd="0" presId="urn:microsoft.com/office/officeart/2005/8/layout/hierarchy1"/>
    <dgm:cxn modelId="{F9C79A27-C9D7-4FF5-AA90-78BFC9CF0F34}" type="presParOf" srcId="{875928B4-029D-4479-946D-3E95E84063C5}" destId="{31913498-ABF8-4CC5-8A71-393A86F0F3E0}" srcOrd="0" destOrd="0" presId="urn:microsoft.com/office/officeart/2005/8/layout/hierarchy1"/>
    <dgm:cxn modelId="{71A73B60-2725-4B2C-BCC5-217C3215CBFB}" type="presParOf" srcId="{875928B4-029D-4479-946D-3E95E84063C5}" destId="{21A7D8D4-1B09-4947-B8F0-168B575B4901}" srcOrd="1" destOrd="0" presId="urn:microsoft.com/office/officeart/2005/8/layout/hierarchy1"/>
    <dgm:cxn modelId="{5A392A9E-8800-4817-9BB9-0F390360D13D}" type="presParOf" srcId="{DA1B546F-E31B-47FF-9223-72AA34B8A594}" destId="{5D9F981D-96E6-4B09-8ECB-099F98B13204}" srcOrd="1" destOrd="0" presId="urn:microsoft.com/office/officeart/2005/8/layout/hierarchy1"/>
    <dgm:cxn modelId="{85564B60-B228-4958-B4D6-C543F6D1D289}" type="presParOf" srcId="{5D9F981D-96E6-4B09-8ECB-099F98B13204}" destId="{4C9709F2-324B-4C69-86AF-0569746F72E9}" srcOrd="0" destOrd="0" presId="urn:microsoft.com/office/officeart/2005/8/layout/hierarchy1"/>
    <dgm:cxn modelId="{80B25474-8B7C-47F1-9117-B629628DA172}" type="presParOf" srcId="{5D9F981D-96E6-4B09-8ECB-099F98B13204}" destId="{4352ABC7-2511-4C38-BE4A-B43F918BDF26}" srcOrd="1" destOrd="0" presId="urn:microsoft.com/office/officeart/2005/8/layout/hierarchy1"/>
    <dgm:cxn modelId="{3CAAD61D-E308-4F90-B8EA-0D66CC944A46}" type="presParOf" srcId="{4352ABC7-2511-4C38-BE4A-B43F918BDF26}" destId="{AD6C76A8-606F-4938-A1BA-E7753CEA4BD9}" srcOrd="0" destOrd="0" presId="urn:microsoft.com/office/officeart/2005/8/layout/hierarchy1"/>
    <dgm:cxn modelId="{1962B6B1-0316-4F35-8D3F-22EC5FC156B4}" type="presParOf" srcId="{AD6C76A8-606F-4938-A1BA-E7753CEA4BD9}" destId="{8F7EB256-CF73-48DC-BA62-2B058966A009}" srcOrd="0" destOrd="0" presId="urn:microsoft.com/office/officeart/2005/8/layout/hierarchy1"/>
    <dgm:cxn modelId="{5D7E50CC-B07F-459F-A263-B8517C8FBF5F}" type="presParOf" srcId="{AD6C76A8-606F-4938-A1BA-E7753CEA4BD9}" destId="{08DB48E7-0470-44BF-BEE4-507D0845E7AD}" srcOrd="1" destOrd="0" presId="urn:microsoft.com/office/officeart/2005/8/layout/hierarchy1"/>
    <dgm:cxn modelId="{8FBC548D-9C37-45FC-BE40-BB0E2EA597AB}" type="presParOf" srcId="{4352ABC7-2511-4C38-BE4A-B43F918BDF26}" destId="{627D8569-807B-4E98-B093-FBACB2E05E70}" srcOrd="1" destOrd="0" presId="urn:microsoft.com/office/officeart/2005/8/layout/hierarchy1"/>
    <dgm:cxn modelId="{EEB4127A-58A9-49FE-9037-3F82583C674D}" type="presParOf" srcId="{9BF03246-600C-401F-BA94-DFE4841BC41D}" destId="{8985C996-3C30-441F-B819-83AD3A7A92F1}" srcOrd="4" destOrd="0" presId="urn:microsoft.com/office/officeart/2005/8/layout/hierarchy1"/>
    <dgm:cxn modelId="{E799D6A6-32F8-47D0-A5DD-F96A3A5BDF57}" type="presParOf" srcId="{9BF03246-600C-401F-BA94-DFE4841BC41D}" destId="{66E6301A-F812-41A6-8B41-50FFB3B73D56}" srcOrd="5" destOrd="0" presId="urn:microsoft.com/office/officeart/2005/8/layout/hierarchy1"/>
    <dgm:cxn modelId="{035F6318-0EAC-4A40-8E6C-CE66451D775B}" type="presParOf" srcId="{66E6301A-F812-41A6-8B41-50FFB3B73D56}" destId="{D4AE1A95-D7C8-4F5D-98E2-FEEBB2500DFC}" srcOrd="0" destOrd="0" presId="urn:microsoft.com/office/officeart/2005/8/layout/hierarchy1"/>
    <dgm:cxn modelId="{42DF3CD7-0113-4B31-B3EF-DD383CC81256}" type="presParOf" srcId="{D4AE1A95-D7C8-4F5D-98E2-FEEBB2500DFC}" destId="{57D2061B-96BE-488C-AA51-073056EBC23A}" srcOrd="0" destOrd="0" presId="urn:microsoft.com/office/officeart/2005/8/layout/hierarchy1"/>
    <dgm:cxn modelId="{E5F4F1EF-2CCF-425C-9A70-27B5A7F9596B}" type="presParOf" srcId="{D4AE1A95-D7C8-4F5D-98E2-FEEBB2500DFC}" destId="{4EAC8BBC-EDCE-4D89-9A2A-2D605E5915EB}" srcOrd="1" destOrd="0" presId="urn:microsoft.com/office/officeart/2005/8/layout/hierarchy1"/>
    <dgm:cxn modelId="{48FABB3F-5A69-474E-84D8-7F3991FFF8F3}" type="presParOf" srcId="{66E6301A-F812-41A6-8B41-50FFB3B73D56}" destId="{E6D50706-F136-4C70-B169-FAFC4E0F47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23184-7CCB-410B-9D92-44FB4C35AD37}">
      <dsp:nvSpPr>
        <dsp:cNvPr id="0" name=""/>
        <dsp:cNvSpPr/>
      </dsp:nvSpPr>
      <dsp:spPr>
        <a:xfrm>
          <a:off x="1004" y="1087611"/>
          <a:ext cx="3917900" cy="2350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Static Position</a:t>
          </a:r>
          <a:endParaRPr lang="en-US" sz="6100" kern="1200" dirty="0"/>
        </a:p>
      </dsp:txBody>
      <dsp:txXfrm>
        <a:off x="115758" y="1202365"/>
        <a:ext cx="3688392" cy="2121232"/>
      </dsp:txXfrm>
    </dsp:sp>
    <dsp:sp modelId="{04DD3A42-C830-4520-A76A-A5B1E13610A9}">
      <dsp:nvSpPr>
        <dsp:cNvPr id="0" name=""/>
        <dsp:cNvSpPr/>
      </dsp:nvSpPr>
      <dsp:spPr>
        <a:xfrm>
          <a:off x="4310695" y="1087611"/>
          <a:ext cx="3917900" cy="2350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Track Position</a:t>
          </a:r>
          <a:endParaRPr lang="en-US" sz="6100" kern="1200" dirty="0"/>
        </a:p>
      </dsp:txBody>
      <dsp:txXfrm>
        <a:off x="4425449" y="1202365"/>
        <a:ext cx="3688392" cy="212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708BC-B205-4A4E-8959-476CD33AB624}">
      <dsp:nvSpPr>
        <dsp:cNvPr id="0" name=""/>
        <dsp:cNvSpPr/>
      </dsp:nvSpPr>
      <dsp:spPr>
        <a:xfrm>
          <a:off x="-5078383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C712-1019-460C-9E92-EA98EC0958FB}">
      <dsp:nvSpPr>
        <dsp:cNvPr id="0" name=""/>
        <dsp:cNvSpPr/>
      </dsp:nvSpPr>
      <dsp:spPr>
        <a:xfrm>
          <a:off x="831985" y="646579"/>
          <a:ext cx="7373740" cy="12929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Application Cache</a:t>
          </a:r>
          <a:endParaRPr lang="en-US" sz="1900" kern="1200" dirty="0"/>
        </a:p>
      </dsp:txBody>
      <dsp:txXfrm>
        <a:off x="895103" y="709697"/>
        <a:ext cx="7247504" cy="1166741"/>
      </dsp:txXfrm>
    </dsp:sp>
    <dsp:sp modelId="{D6523367-1671-479A-82E7-4377394CEC2A}">
      <dsp:nvSpPr>
        <dsp:cNvPr id="0" name=""/>
        <dsp:cNvSpPr/>
      </dsp:nvSpPr>
      <dsp:spPr>
        <a:xfrm>
          <a:off x="23874" y="484956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2E478-299E-461A-AD21-5D964B3F8E7D}">
      <dsp:nvSpPr>
        <dsp:cNvPr id="0" name=""/>
        <dsp:cNvSpPr/>
      </dsp:nvSpPr>
      <dsp:spPr>
        <a:xfrm>
          <a:off x="831985" y="2586406"/>
          <a:ext cx="7373740" cy="1292977"/>
        </a:xfrm>
        <a:prstGeom prst="roundRect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48260" rIns="48260" bIns="4826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Client-side Storage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Web Storage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Database Storage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File Access</a:t>
          </a:r>
          <a:endParaRPr lang="en-US" sz="1500" kern="1200" dirty="0"/>
        </a:p>
      </dsp:txBody>
      <dsp:txXfrm>
        <a:off x="895103" y="2649524"/>
        <a:ext cx="7247504" cy="1166741"/>
      </dsp:txXfrm>
    </dsp:sp>
    <dsp:sp modelId="{9B8E5DDC-5627-4E49-B529-1CB8B1A37FAA}">
      <dsp:nvSpPr>
        <dsp:cNvPr id="0" name=""/>
        <dsp:cNvSpPr/>
      </dsp:nvSpPr>
      <dsp:spPr>
        <a:xfrm>
          <a:off x="23874" y="2424784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21907"/>
              <a:satOff val="-33616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2961D-06A0-4B41-B2D8-15FAF9DE2505}">
      <dsp:nvSpPr>
        <dsp:cNvPr id="0" name=""/>
        <dsp:cNvSpPr/>
      </dsp:nvSpPr>
      <dsp:spPr>
        <a:xfrm>
          <a:off x="4922" y="958"/>
          <a:ext cx="821975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Client-side Storage</a:t>
          </a:r>
          <a:endParaRPr lang="en-US" sz="6300" kern="1200" dirty="0"/>
        </a:p>
      </dsp:txBody>
      <dsp:txXfrm>
        <a:off x="46283" y="42319"/>
        <a:ext cx="8137033" cy="1329431"/>
      </dsp:txXfrm>
    </dsp:sp>
    <dsp:sp modelId="{3452E2DA-E25C-49C4-A11C-0C37988B786A}">
      <dsp:nvSpPr>
        <dsp:cNvPr id="0" name=""/>
        <dsp:cNvSpPr/>
      </dsp:nvSpPr>
      <dsp:spPr>
        <a:xfrm>
          <a:off x="4922" y="1556904"/>
          <a:ext cx="2666784" cy="14121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Web Storage</a:t>
          </a:r>
          <a:endParaRPr lang="en-US" sz="3700" kern="1200" dirty="0"/>
        </a:p>
      </dsp:txBody>
      <dsp:txXfrm>
        <a:off x="46283" y="1598265"/>
        <a:ext cx="2584062" cy="1329431"/>
      </dsp:txXfrm>
    </dsp:sp>
    <dsp:sp modelId="{9B02C85A-BFFA-403B-A609-1B80538A0190}">
      <dsp:nvSpPr>
        <dsp:cNvPr id="0" name=""/>
        <dsp:cNvSpPr/>
      </dsp:nvSpPr>
      <dsp:spPr>
        <a:xfrm>
          <a:off x="4922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Local</a:t>
          </a:r>
          <a:endParaRPr lang="en-US" sz="2400" kern="1200" dirty="0"/>
        </a:p>
      </dsp:txBody>
      <dsp:txXfrm>
        <a:off x="43172" y="3151101"/>
        <a:ext cx="1229466" cy="1335653"/>
      </dsp:txXfrm>
    </dsp:sp>
    <dsp:sp modelId="{CE5C9DE0-6112-410F-B429-E892E203C5D1}">
      <dsp:nvSpPr>
        <dsp:cNvPr id="0" name=""/>
        <dsp:cNvSpPr/>
      </dsp:nvSpPr>
      <dsp:spPr>
        <a:xfrm>
          <a:off x="1365739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Session</a:t>
          </a:r>
          <a:endParaRPr lang="en-US" sz="2400" kern="1200" dirty="0"/>
        </a:p>
      </dsp:txBody>
      <dsp:txXfrm>
        <a:off x="1403989" y="3151101"/>
        <a:ext cx="1229466" cy="1335653"/>
      </dsp:txXfrm>
    </dsp:sp>
    <dsp:sp modelId="{1E221529-D469-43C4-9C2D-5B3A46862B8C}">
      <dsp:nvSpPr>
        <dsp:cNvPr id="0" name=""/>
        <dsp:cNvSpPr/>
      </dsp:nvSpPr>
      <dsp:spPr>
        <a:xfrm>
          <a:off x="2781407" y="1556904"/>
          <a:ext cx="2666784" cy="14121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DB Storage</a:t>
          </a:r>
          <a:endParaRPr lang="en-US" sz="3700" kern="1200" dirty="0"/>
        </a:p>
      </dsp:txBody>
      <dsp:txXfrm>
        <a:off x="2822768" y="1598265"/>
        <a:ext cx="2584062" cy="1329431"/>
      </dsp:txXfrm>
    </dsp:sp>
    <dsp:sp modelId="{FEEABE88-CCC9-4562-A067-38402A052B2D}">
      <dsp:nvSpPr>
        <dsp:cNvPr id="0" name=""/>
        <dsp:cNvSpPr/>
      </dsp:nvSpPr>
      <dsp:spPr>
        <a:xfrm>
          <a:off x="2781407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SQL</a:t>
          </a:r>
          <a:endParaRPr lang="en-US" sz="2400" kern="1200" dirty="0"/>
        </a:p>
      </dsp:txBody>
      <dsp:txXfrm>
        <a:off x="2819657" y="3151101"/>
        <a:ext cx="1229466" cy="1335653"/>
      </dsp:txXfrm>
    </dsp:sp>
    <dsp:sp modelId="{4230ECC4-AABD-40F1-A4BB-C9103504D929}">
      <dsp:nvSpPr>
        <dsp:cNvPr id="0" name=""/>
        <dsp:cNvSpPr/>
      </dsp:nvSpPr>
      <dsp:spPr>
        <a:xfrm>
          <a:off x="4142225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Indexed DB</a:t>
          </a:r>
          <a:endParaRPr lang="en-US" sz="2400" kern="1200" dirty="0"/>
        </a:p>
      </dsp:txBody>
      <dsp:txXfrm>
        <a:off x="4180475" y="3151101"/>
        <a:ext cx="1229466" cy="1335653"/>
      </dsp:txXfrm>
    </dsp:sp>
    <dsp:sp modelId="{7CDBD3BB-5E73-44B3-B31D-76ECC2B7BE98}">
      <dsp:nvSpPr>
        <dsp:cNvPr id="0" name=""/>
        <dsp:cNvSpPr/>
      </dsp:nvSpPr>
      <dsp:spPr>
        <a:xfrm>
          <a:off x="5557893" y="1556904"/>
          <a:ext cx="2666784" cy="14121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FileSystem </a:t>
          </a:r>
          <a:r>
            <a:rPr lang="en-US" sz="3700" kern="1200" dirty="0" smtClean="0"/>
            <a:t>API</a:t>
          </a:r>
          <a:endParaRPr lang="en-US" sz="3700" kern="1200" dirty="0"/>
        </a:p>
      </dsp:txBody>
      <dsp:txXfrm>
        <a:off x="5599254" y="1598265"/>
        <a:ext cx="2584062" cy="1329431"/>
      </dsp:txXfrm>
    </dsp:sp>
    <dsp:sp modelId="{E6A1F365-CA1D-490A-8F61-20542A646CA3}">
      <dsp:nvSpPr>
        <dsp:cNvPr id="0" name=""/>
        <dsp:cNvSpPr/>
      </dsp:nvSpPr>
      <dsp:spPr>
        <a:xfrm>
          <a:off x="5557893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Sync API</a:t>
          </a:r>
          <a:endParaRPr lang="en-US" sz="2400" kern="1200" dirty="0"/>
        </a:p>
      </dsp:txBody>
      <dsp:txXfrm>
        <a:off x="5596143" y="3151101"/>
        <a:ext cx="1229466" cy="1335653"/>
      </dsp:txXfrm>
    </dsp:sp>
    <dsp:sp modelId="{887A3AAF-B6BD-4469-932D-827E8A986A51}">
      <dsp:nvSpPr>
        <dsp:cNvPr id="0" name=""/>
        <dsp:cNvSpPr/>
      </dsp:nvSpPr>
      <dsp:spPr>
        <a:xfrm>
          <a:off x="6918710" y="3112851"/>
          <a:ext cx="1305966" cy="1412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Async</a:t>
          </a:r>
          <a:r>
            <a:rPr lang="en-US" sz="2400" kern="1200" dirty="0" smtClean="0"/>
            <a:t> API</a:t>
          </a:r>
          <a:endParaRPr lang="en-US" sz="2400" kern="1200" dirty="0"/>
        </a:p>
      </dsp:txBody>
      <dsp:txXfrm>
        <a:off x="6956960" y="3151101"/>
        <a:ext cx="1229466" cy="1335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87B6B-6583-4DFA-A5D8-890C9BB68A97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Local</a:t>
          </a:r>
          <a:endParaRPr lang="en-US" sz="2600" kern="1200" dirty="0"/>
        </a:p>
      </dsp:txBody>
      <dsp:txXfrm>
        <a:off x="1387203" y="242706"/>
        <a:ext cx="1166398" cy="1166398"/>
      </dsp:txXfrm>
    </dsp:sp>
    <dsp:sp modelId="{67D63C8B-FAC1-4023-99A6-58C7A1F313E0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18851" y="2150469"/>
        <a:ext cx="703101" cy="225023"/>
      </dsp:txXfrm>
    </dsp:sp>
    <dsp:sp modelId="{B4DF65E9-C031-4D61-A8F9-B95FA2EF8208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solidFill>
          <a:schemeClr val="accent2">
            <a:hueOff val="260954"/>
            <a:satOff val="-16808"/>
            <a:lumOff val="-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Session</a:t>
          </a:r>
          <a:endParaRPr lang="en-US" sz="2600" kern="1200" dirty="0"/>
        </a:p>
      </dsp:txBody>
      <dsp:txXfrm>
        <a:off x="1387203" y="3116858"/>
        <a:ext cx="1166398" cy="1166398"/>
      </dsp:txXfrm>
    </dsp:sp>
    <dsp:sp modelId="{2CEA775F-2EB6-411C-90F6-5FF2FE87DD5F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42601" y="2078892"/>
        <a:ext cx="367186" cy="368177"/>
      </dsp:txXfrm>
    </dsp:sp>
    <dsp:sp modelId="{51A3271D-36D8-40D3-AC08-CB4E0230B908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Web Storage</a:t>
          </a:r>
          <a:endParaRPr lang="en-US" sz="5300" kern="1200" dirty="0"/>
        </a:p>
      </dsp:txBody>
      <dsp:txXfrm>
        <a:off x="4268030" y="1096582"/>
        <a:ext cx="2332797" cy="23327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64EF-E7C2-4407-A6E8-0E53964909D3}">
      <dsp:nvSpPr>
        <dsp:cNvPr id="0" name=""/>
        <dsp:cNvSpPr/>
      </dsp:nvSpPr>
      <dsp:spPr>
        <a:xfrm>
          <a:off x="2816066" y="1815818"/>
          <a:ext cx="2597467" cy="2597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DB Storage</a:t>
          </a:r>
          <a:endParaRPr lang="en-US" sz="4300" kern="1200" dirty="0"/>
        </a:p>
      </dsp:txBody>
      <dsp:txXfrm>
        <a:off x="3196456" y="2196208"/>
        <a:ext cx="1836687" cy="1836687"/>
      </dsp:txXfrm>
    </dsp:sp>
    <dsp:sp modelId="{0F11959C-4FC2-4892-B24F-DAA0DCF96503}">
      <dsp:nvSpPr>
        <dsp:cNvPr id="0" name=""/>
        <dsp:cNvSpPr/>
      </dsp:nvSpPr>
      <dsp:spPr>
        <a:xfrm rot="12900000">
          <a:off x="1048123" y="1329610"/>
          <a:ext cx="2092257" cy="7402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3933E-8E2E-4980-845F-B9F41E4DD741}">
      <dsp:nvSpPr>
        <dsp:cNvPr id="0" name=""/>
        <dsp:cNvSpPr/>
      </dsp:nvSpPr>
      <dsp:spPr>
        <a:xfrm>
          <a:off x="3516" y="112676"/>
          <a:ext cx="2467594" cy="1974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Web SQL</a:t>
          </a:r>
          <a:endParaRPr lang="en-US" sz="4900" kern="1200" dirty="0"/>
        </a:p>
      </dsp:txBody>
      <dsp:txXfrm>
        <a:off x="61335" y="170495"/>
        <a:ext cx="2351956" cy="1858437"/>
      </dsp:txXfrm>
    </dsp:sp>
    <dsp:sp modelId="{94BBBFE1-D4AA-4CEC-B371-BC14B4F9FCBD}">
      <dsp:nvSpPr>
        <dsp:cNvPr id="0" name=""/>
        <dsp:cNvSpPr/>
      </dsp:nvSpPr>
      <dsp:spPr>
        <a:xfrm rot="19500000">
          <a:off x="5089219" y="1329610"/>
          <a:ext cx="2092257" cy="7402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603B-E4AE-46BF-8881-AA0ECE14F49D}">
      <dsp:nvSpPr>
        <dsp:cNvPr id="0" name=""/>
        <dsp:cNvSpPr/>
      </dsp:nvSpPr>
      <dsp:spPr>
        <a:xfrm>
          <a:off x="5758489" y="112676"/>
          <a:ext cx="2467594" cy="1974075"/>
        </a:xfrm>
        <a:prstGeom prst="roundRect">
          <a:avLst>
            <a:gd name="adj" fmla="val 10000"/>
          </a:avLst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Indexed DB</a:t>
          </a:r>
          <a:endParaRPr lang="en-US" sz="4900" kern="1200" dirty="0"/>
        </a:p>
      </dsp:txBody>
      <dsp:txXfrm>
        <a:off x="5816308" y="170495"/>
        <a:ext cx="2351956" cy="1858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CB702-0505-4C52-9D18-218EE43F81F6}">
      <dsp:nvSpPr>
        <dsp:cNvPr id="0" name=""/>
        <dsp:cNvSpPr/>
      </dsp:nvSpPr>
      <dsp:spPr>
        <a:xfrm>
          <a:off x="4526" y="0"/>
          <a:ext cx="2715768" cy="2340864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B9BE-42BA-4110-8175-CACE4F261B0D}">
      <dsp:nvSpPr>
        <dsp:cNvPr id="0" name=""/>
        <dsp:cNvSpPr/>
      </dsp:nvSpPr>
      <dsp:spPr>
        <a:xfrm>
          <a:off x="2801767" y="0"/>
          <a:ext cx="4608576" cy="2340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0" rIns="462280" bIns="46228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Sync</a:t>
          </a:r>
          <a:endParaRPr lang="en-US" sz="6500" kern="1200" dirty="0"/>
        </a:p>
      </dsp:txBody>
      <dsp:txXfrm>
        <a:off x="2801767" y="0"/>
        <a:ext cx="4608576" cy="2340864"/>
      </dsp:txXfrm>
    </dsp:sp>
    <dsp:sp modelId="{935C0450-FBE9-4894-B75C-35D5C2474749}">
      <dsp:nvSpPr>
        <dsp:cNvPr id="0" name=""/>
        <dsp:cNvSpPr/>
      </dsp:nvSpPr>
      <dsp:spPr>
        <a:xfrm>
          <a:off x="819256" y="2535936"/>
          <a:ext cx="2715768" cy="2340864"/>
        </a:xfrm>
        <a:prstGeom prst="downArrow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821B6-6683-4B26-B619-94551D3B0038}">
      <dsp:nvSpPr>
        <dsp:cNvPr id="0" name=""/>
        <dsp:cNvSpPr/>
      </dsp:nvSpPr>
      <dsp:spPr>
        <a:xfrm>
          <a:off x="3616497" y="2535936"/>
          <a:ext cx="4608576" cy="2340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0" rIns="462280" bIns="46228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Async</a:t>
          </a:r>
          <a:endParaRPr lang="en-US" sz="6500" kern="1200" dirty="0"/>
        </a:p>
      </dsp:txBody>
      <dsp:txXfrm>
        <a:off x="3616497" y="2535936"/>
        <a:ext cx="4608576" cy="23408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CB702-0505-4C52-9D18-218EE43F81F6}">
      <dsp:nvSpPr>
        <dsp:cNvPr id="0" name=""/>
        <dsp:cNvSpPr/>
      </dsp:nvSpPr>
      <dsp:spPr>
        <a:xfrm>
          <a:off x="4526" y="0"/>
          <a:ext cx="2715768" cy="2340864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B9BE-42BA-4110-8175-CACE4F261B0D}">
      <dsp:nvSpPr>
        <dsp:cNvPr id="0" name=""/>
        <dsp:cNvSpPr/>
      </dsp:nvSpPr>
      <dsp:spPr>
        <a:xfrm>
          <a:off x="2801767" y="0"/>
          <a:ext cx="4608576" cy="2340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0" rIns="440944" bIns="440944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Temporary</a:t>
          </a:r>
          <a:endParaRPr lang="en-US" sz="6200" kern="1200" dirty="0"/>
        </a:p>
      </dsp:txBody>
      <dsp:txXfrm>
        <a:off x="2801767" y="0"/>
        <a:ext cx="4608576" cy="2340864"/>
      </dsp:txXfrm>
    </dsp:sp>
    <dsp:sp modelId="{935C0450-FBE9-4894-B75C-35D5C2474749}">
      <dsp:nvSpPr>
        <dsp:cNvPr id="0" name=""/>
        <dsp:cNvSpPr/>
      </dsp:nvSpPr>
      <dsp:spPr>
        <a:xfrm>
          <a:off x="819256" y="2535936"/>
          <a:ext cx="2715768" cy="2340864"/>
        </a:xfrm>
        <a:prstGeom prst="downArrow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821B6-6683-4B26-B619-94551D3B0038}">
      <dsp:nvSpPr>
        <dsp:cNvPr id="0" name=""/>
        <dsp:cNvSpPr/>
      </dsp:nvSpPr>
      <dsp:spPr>
        <a:xfrm>
          <a:off x="3616497" y="2535936"/>
          <a:ext cx="4608576" cy="2340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0" rIns="440944" bIns="440944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Persistent</a:t>
          </a:r>
          <a:endParaRPr lang="en-US" sz="6200" kern="1200" dirty="0"/>
        </a:p>
      </dsp:txBody>
      <dsp:txXfrm>
        <a:off x="3616497" y="2535936"/>
        <a:ext cx="4608576" cy="23408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C996-3C30-441F-B819-83AD3A7A92F1}">
      <dsp:nvSpPr>
        <dsp:cNvPr id="0" name=""/>
        <dsp:cNvSpPr/>
      </dsp:nvSpPr>
      <dsp:spPr>
        <a:xfrm>
          <a:off x="4545166" y="1300320"/>
          <a:ext cx="263001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630016" y="341184"/>
              </a:lnTo>
              <a:lnTo>
                <a:pt x="2630016" y="5006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09F2-324B-4C69-86AF-0569746F72E9}">
      <dsp:nvSpPr>
        <dsp:cNvPr id="0" name=""/>
        <dsp:cNvSpPr/>
      </dsp:nvSpPr>
      <dsp:spPr>
        <a:xfrm>
          <a:off x="5025449" y="2894110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9E082-E4F3-45D0-B6C7-83014217FA1E}">
      <dsp:nvSpPr>
        <dsp:cNvPr id="0" name=""/>
        <dsp:cNvSpPr/>
      </dsp:nvSpPr>
      <dsp:spPr>
        <a:xfrm>
          <a:off x="4545166" y="1300320"/>
          <a:ext cx="526003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526003" y="341184"/>
              </a:lnTo>
              <a:lnTo>
                <a:pt x="526003" y="5006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8E37F-CF3C-4246-BFDF-0DA7D1AA362A}">
      <dsp:nvSpPr>
        <dsp:cNvPr id="0" name=""/>
        <dsp:cNvSpPr/>
      </dsp:nvSpPr>
      <dsp:spPr>
        <a:xfrm>
          <a:off x="1915150" y="2894110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9E21B-CB0A-4FB3-97D5-B153BAA1E4ED}">
      <dsp:nvSpPr>
        <dsp:cNvPr id="0" name=""/>
        <dsp:cNvSpPr/>
      </dsp:nvSpPr>
      <dsp:spPr>
        <a:xfrm>
          <a:off x="863143" y="2894110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330BE-FA63-4E67-996C-56AF914F2492}">
      <dsp:nvSpPr>
        <dsp:cNvPr id="0" name=""/>
        <dsp:cNvSpPr/>
      </dsp:nvSpPr>
      <dsp:spPr>
        <a:xfrm>
          <a:off x="1915150" y="1300320"/>
          <a:ext cx="2630016" cy="500659"/>
        </a:xfrm>
        <a:custGeom>
          <a:avLst/>
          <a:gdLst/>
          <a:ahLst/>
          <a:cxnLst/>
          <a:rect l="0" t="0" r="0" b="0"/>
          <a:pathLst>
            <a:path>
              <a:moveTo>
                <a:pt x="2630016" y="0"/>
              </a:moveTo>
              <a:lnTo>
                <a:pt x="263001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FA64-D505-4118-A0E8-BA5AAA4BD8A2}">
      <dsp:nvSpPr>
        <dsp:cNvPr id="0" name=""/>
        <dsp:cNvSpPr/>
      </dsp:nvSpPr>
      <dsp:spPr>
        <a:xfrm>
          <a:off x="3684433" y="20718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6F32-53A8-401A-A76E-9D56FB43B4D0}">
      <dsp:nvSpPr>
        <dsp:cNvPr id="0" name=""/>
        <dsp:cNvSpPr/>
      </dsp:nvSpPr>
      <dsp:spPr>
        <a:xfrm>
          <a:off x="3875707" y="388900"/>
          <a:ext cx="1721465" cy="10931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Root</a:t>
          </a:r>
          <a:endParaRPr lang="en-US" sz="1800" kern="1200" dirty="0"/>
        </a:p>
      </dsp:txBody>
      <dsp:txXfrm>
        <a:off x="3907724" y="420917"/>
        <a:ext cx="1657431" cy="1029096"/>
      </dsp:txXfrm>
    </dsp:sp>
    <dsp:sp modelId="{071DEFEF-6D23-4C90-8B6E-F283E044517E}">
      <dsp:nvSpPr>
        <dsp:cNvPr id="0" name=""/>
        <dsp:cNvSpPr/>
      </dsp:nvSpPr>
      <dsp:spPr>
        <a:xfrm>
          <a:off x="1054417" y="180097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38F80-632F-46DC-8DD9-A33C1C334A2F}">
      <dsp:nvSpPr>
        <dsp:cNvPr id="0" name=""/>
        <dsp:cNvSpPr/>
      </dsp:nvSpPr>
      <dsp:spPr>
        <a:xfrm>
          <a:off x="1245691" y="1982689"/>
          <a:ext cx="1721465" cy="10931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DirectoryEntry</a:t>
          </a:r>
          <a:endParaRPr lang="en-US" sz="1800" kern="1200" dirty="0"/>
        </a:p>
      </dsp:txBody>
      <dsp:txXfrm>
        <a:off x="1277708" y="2014706"/>
        <a:ext cx="1657431" cy="1029096"/>
      </dsp:txXfrm>
    </dsp:sp>
    <dsp:sp modelId="{003FF5A9-805A-4B64-B65E-64C790EAE638}">
      <dsp:nvSpPr>
        <dsp:cNvPr id="0" name=""/>
        <dsp:cNvSpPr/>
      </dsp:nvSpPr>
      <dsp:spPr>
        <a:xfrm>
          <a:off x="2411" y="339476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30DC6-61DD-4E3C-BEC8-985F1A40D14F}">
      <dsp:nvSpPr>
        <dsp:cNvPr id="0" name=""/>
        <dsp:cNvSpPr/>
      </dsp:nvSpPr>
      <dsp:spPr>
        <a:xfrm>
          <a:off x="193684" y="3576479"/>
          <a:ext cx="1721465" cy="10931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FileEntry</a:t>
          </a:r>
          <a:endParaRPr lang="en-US" sz="1800" kern="1200" dirty="0"/>
        </a:p>
      </dsp:txBody>
      <dsp:txXfrm>
        <a:off x="225701" y="3608496"/>
        <a:ext cx="1657431" cy="1029096"/>
      </dsp:txXfrm>
    </dsp:sp>
    <dsp:sp modelId="{250FF499-CC4C-4574-9ECD-4E599B309DC9}">
      <dsp:nvSpPr>
        <dsp:cNvPr id="0" name=""/>
        <dsp:cNvSpPr/>
      </dsp:nvSpPr>
      <dsp:spPr>
        <a:xfrm>
          <a:off x="2106423" y="339476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0BA37-6009-4E2C-8EA0-6C40580CB56A}">
      <dsp:nvSpPr>
        <dsp:cNvPr id="0" name=""/>
        <dsp:cNvSpPr/>
      </dsp:nvSpPr>
      <dsp:spPr>
        <a:xfrm>
          <a:off x="2297697" y="3576479"/>
          <a:ext cx="1721465" cy="10931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FileEntry</a:t>
          </a:r>
          <a:endParaRPr lang="en-US" sz="1800" kern="1200" dirty="0"/>
        </a:p>
      </dsp:txBody>
      <dsp:txXfrm>
        <a:off x="2329714" y="3608496"/>
        <a:ext cx="1657431" cy="1029096"/>
      </dsp:txXfrm>
    </dsp:sp>
    <dsp:sp modelId="{31913498-ABF8-4CC5-8A71-393A86F0F3E0}">
      <dsp:nvSpPr>
        <dsp:cNvPr id="0" name=""/>
        <dsp:cNvSpPr/>
      </dsp:nvSpPr>
      <dsp:spPr>
        <a:xfrm>
          <a:off x="4210436" y="180097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7D8D4-1B09-4947-B8F0-168B575B4901}">
      <dsp:nvSpPr>
        <dsp:cNvPr id="0" name=""/>
        <dsp:cNvSpPr/>
      </dsp:nvSpPr>
      <dsp:spPr>
        <a:xfrm>
          <a:off x="4401710" y="1982689"/>
          <a:ext cx="1721465" cy="10931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DirectoryEntry</a:t>
          </a:r>
          <a:endParaRPr lang="en-US" sz="1800" kern="1200" dirty="0"/>
        </a:p>
      </dsp:txBody>
      <dsp:txXfrm>
        <a:off x="4433727" y="2014706"/>
        <a:ext cx="1657431" cy="1029096"/>
      </dsp:txXfrm>
    </dsp:sp>
    <dsp:sp modelId="{8F7EB256-CF73-48DC-BA62-2B058966A009}">
      <dsp:nvSpPr>
        <dsp:cNvPr id="0" name=""/>
        <dsp:cNvSpPr/>
      </dsp:nvSpPr>
      <dsp:spPr>
        <a:xfrm>
          <a:off x="4210436" y="339476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B48E7-0470-44BF-BEE4-507D0845E7AD}">
      <dsp:nvSpPr>
        <dsp:cNvPr id="0" name=""/>
        <dsp:cNvSpPr/>
      </dsp:nvSpPr>
      <dsp:spPr>
        <a:xfrm>
          <a:off x="4401710" y="3576479"/>
          <a:ext cx="1721465" cy="10931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FileEntry</a:t>
          </a:r>
          <a:endParaRPr lang="en-US" sz="1800" kern="1200" dirty="0"/>
        </a:p>
      </dsp:txBody>
      <dsp:txXfrm>
        <a:off x="4433727" y="3608496"/>
        <a:ext cx="1657431" cy="1029096"/>
      </dsp:txXfrm>
    </dsp:sp>
    <dsp:sp modelId="{57D2061B-96BE-488C-AA51-073056EBC23A}">
      <dsp:nvSpPr>
        <dsp:cNvPr id="0" name=""/>
        <dsp:cNvSpPr/>
      </dsp:nvSpPr>
      <dsp:spPr>
        <a:xfrm>
          <a:off x="6314449" y="180097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C8BBC-EDCE-4D89-9A2A-2D605E5915EB}">
      <dsp:nvSpPr>
        <dsp:cNvPr id="0" name=""/>
        <dsp:cNvSpPr/>
      </dsp:nvSpPr>
      <dsp:spPr>
        <a:xfrm>
          <a:off x="6505723" y="1982689"/>
          <a:ext cx="1721465" cy="10931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FileEntry</a:t>
          </a:r>
          <a:endParaRPr lang="en-US" sz="1800" kern="1200" dirty="0"/>
        </a:p>
      </dsp:txBody>
      <dsp:txXfrm>
        <a:off x="6537740" y="2014706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99C83-F44E-4B07-964D-C1EE93B0CBF5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64FE0-A3A8-49D3-935F-10DE727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4FE0-A3A8-49D3-935F-10DE72749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cs typeface="Khmer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6553200"/>
            <a:ext cx="7162800" cy="0"/>
          </a:xfrm>
          <a:prstGeom prst="line">
            <a:avLst/>
          </a:prstGeom>
          <a:ln w="28575" cap="rnd">
            <a:solidFill>
              <a:srgbClr val="91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400"/>
            <a:ext cx="7315200" cy="11430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6553200"/>
            <a:ext cx="7162800" cy="0"/>
          </a:xfrm>
          <a:prstGeom prst="line">
            <a:avLst/>
          </a:prstGeom>
          <a:ln w="28575" cap="rnd">
            <a:solidFill>
              <a:srgbClr val="91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556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556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90600" y="6553200"/>
            <a:ext cx="7162800" cy="0"/>
          </a:xfrm>
          <a:prstGeom prst="line">
            <a:avLst/>
          </a:prstGeom>
          <a:ln w="28575" cap="rnd">
            <a:solidFill>
              <a:srgbClr val="91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731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33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731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90600" y="6553200"/>
            <a:ext cx="7162800" cy="0"/>
          </a:xfrm>
          <a:prstGeom prst="line">
            <a:avLst/>
          </a:prstGeom>
          <a:ln w="28575" cap="rnd">
            <a:solidFill>
              <a:srgbClr val="91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8640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DD54-8D49-4D4B-8C0F-BDFA08D39514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F8A8-BC28-4590-B177-55ED87E3B0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1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carrasco/HTML5-TODO-Li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73299"/>
            <a:ext cx="9144000" cy="612776"/>
          </a:xfrm>
          <a:prstGeom prst="rect">
            <a:avLst/>
          </a:prstGeom>
          <a:solidFill>
            <a:srgbClr val="91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5181600" cy="147002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latin typeface="Impact" pitchFamily="34" charset="0"/>
              </a:rPr>
              <a:t>Capabilities of HTML5</a:t>
            </a:r>
            <a:endParaRPr lang="en-US" sz="7200" dirty="0">
              <a:solidFill>
                <a:schemeClr val="tx2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6400800" cy="1752600"/>
          </a:xfrm>
        </p:spPr>
        <p:txBody>
          <a:bodyPr/>
          <a:lstStyle/>
          <a:p>
            <a:r>
              <a:rPr lang="en-US" dirty="0" smtClean="0"/>
              <a:t>What can you do with HTML5?</a:t>
            </a:r>
            <a:endParaRPr lang="en-US" dirty="0"/>
          </a:p>
        </p:txBody>
      </p:sp>
      <p:pic>
        <p:nvPicPr>
          <p:cNvPr id="3074" name="Picture 2" descr="C:\Users\Paolo\AppData\Local\Temp\Rar$DR67.491\html5\logo 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43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73299"/>
            <a:ext cx="1828800" cy="61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5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Online/Offline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50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&lt;html </a:t>
            </a:r>
            <a:r>
              <a:rPr lang="en-US" sz="1800" b="1" dirty="0" smtClean="0"/>
              <a:t>manifest="</a:t>
            </a:r>
            <a:r>
              <a:rPr lang="en-US" sz="1800" b="1" dirty="0" err="1" smtClean="0"/>
              <a:t>cache.appcache</a:t>
            </a:r>
            <a:r>
              <a:rPr lang="en-US" sz="1800" b="1" dirty="0" smtClean="0"/>
              <a:t>"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CACHE </a:t>
            </a:r>
            <a:r>
              <a:rPr lang="en-US" sz="1800" dirty="0"/>
              <a:t>MANIFEST</a:t>
            </a:r>
            <a:br>
              <a:rPr lang="en-US" sz="1800" dirty="0"/>
            </a:br>
            <a:r>
              <a:rPr lang="en-US" sz="1800" dirty="0"/>
              <a:t># version 1.0.0</a:t>
            </a:r>
            <a:br>
              <a:rPr lang="en-US" sz="1800" dirty="0"/>
            </a:br>
            <a:r>
              <a:rPr lang="en-US" sz="1800" dirty="0" smtClean="0"/>
              <a:t>CACHE: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/html5/</a:t>
            </a:r>
            <a:r>
              <a:rPr lang="en-US" sz="1800" dirty="0" err="1"/>
              <a:t>src</a:t>
            </a:r>
            <a:r>
              <a:rPr lang="en-US" sz="1800" dirty="0"/>
              <a:t>/style.css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smtClean="0"/>
              <a:t>html5/</a:t>
            </a:r>
            <a:r>
              <a:rPr lang="en-US" sz="1800" dirty="0" err="1" smtClean="0"/>
              <a:t>src</a:t>
            </a:r>
            <a:r>
              <a:rPr lang="en-US" sz="1800" dirty="0" smtClean="0"/>
              <a:t>/background.png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smtClean="0"/>
              <a:t>html5/</a:t>
            </a:r>
            <a:r>
              <a:rPr lang="en-US" sz="1800" dirty="0" err="1" smtClean="0"/>
              <a:t>src</a:t>
            </a:r>
            <a:r>
              <a:rPr lang="en-US" sz="1800" dirty="0" smtClean="0"/>
              <a:t>/index.html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NETWORK:</a:t>
            </a:r>
            <a:br>
              <a:rPr lang="en-US" sz="1800" dirty="0"/>
            </a:br>
            <a:r>
              <a:rPr lang="en-US" sz="1800" dirty="0" smtClean="0"/>
              <a:t>*</a:t>
            </a:r>
          </a:p>
          <a:p>
            <a:pPr marL="0" indent="0">
              <a:buNone/>
            </a:pPr>
            <a:r>
              <a:rPr lang="en-US" sz="1800" dirty="0"/>
              <a:t>FALLBACK: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/images/ images/offline.gif</a:t>
            </a:r>
          </a:p>
          <a:p>
            <a:pPr marL="0" indent="0">
              <a:buNone/>
            </a:pPr>
            <a:r>
              <a:rPr lang="en-US" sz="1800" dirty="0" smtClean="0"/>
              <a:t>/*.</a:t>
            </a:r>
            <a:r>
              <a:rPr lang="en-US" sz="1800" dirty="0"/>
              <a:t>html /</a:t>
            </a:r>
            <a:r>
              <a:rPr lang="en-US" sz="1800" dirty="0" smtClean="0"/>
              <a:t>offline.html</a:t>
            </a:r>
            <a:endParaRPr lang="en-US" sz="1800" dirty="0"/>
          </a:p>
        </p:txBody>
      </p:sp>
      <p:pic>
        <p:nvPicPr>
          <p:cNvPr id="2050" name="Picture 2" descr="C:\Users\Paolo\AppData\Local\Temp\Rar$DR13.689\html5\application ca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4" y="2438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191000" y="4419600"/>
            <a:ext cx="4343400" cy="117316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The new HTML5 API offers a way to detect if the app is online and handle the situation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animBg="1"/>
      <p:bldP spid="6" grpId="0" build="p" animBg="1"/>
      <p:bldP spid="6" grpI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35883"/>
              </p:ext>
            </p:extLst>
          </p:nvPr>
        </p:nvGraphicFramePr>
        <p:xfrm>
          <a:off x="457200" y="6556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30244"/>
              </p:ext>
            </p:extLst>
          </p:nvPr>
        </p:nvGraphicFramePr>
        <p:xfrm>
          <a:off x="457200" y="685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71060"/>
              </p:ext>
            </p:extLst>
          </p:nvPr>
        </p:nvGraphicFramePr>
        <p:xfrm>
          <a:off x="457200" y="685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6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088914"/>
              </p:ext>
            </p:extLst>
          </p:nvPr>
        </p:nvGraphicFramePr>
        <p:xfrm>
          <a:off x="457200" y="304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2819400" y="2819400"/>
            <a:ext cx="5638800" cy="2209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258927"/>
              </p:ext>
            </p:extLst>
          </p:nvPr>
        </p:nvGraphicFramePr>
        <p:xfrm>
          <a:off x="457200" y="304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6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Content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795098"/>
              </p:ext>
            </p:extLst>
          </p:nvPr>
        </p:nvGraphicFramePr>
        <p:xfrm>
          <a:off x="457200" y="304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685800" y="3657600"/>
            <a:ext cx="2819400" cy="2057400"/>
          </a:xfrm>
          <a:prstGeom prst="wedgeRoundRectCallout">
            <a:avLst>
              <a:gd name="adj1" fmla="val 25001"/>
              <a:gd name="adj2" fmla="val -72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getDirectory</a:t>
            </a:r>
            <a:endParaRPr lang="en-US" dirty="0" smtClean="0"/>
          </a:p>
          <a:p>
            <a:pPr algn="ctr"/>
            <a:r>
              <a:rPr lang="en-US" dirty="0" err="1" smtClean="0"/>
              <a:t>getfile</a:t>
            </a:r>
            <a:endParaRPr lang="en-US" dirty="0" smtClean="0"/>
          </a:p>
          <a:p>
            <a:pPr algn="ctr"/>
            <a:r>
              <a:rPr lang="en-US" dirty="0" err="1" smtClean="0"/>
              <a:t>createReader</a:t>
            </a:r>
            <a:endParaRPr lang="en-US" dirty="0" smtClean="0"/>
          </a:p>
          <a:p>
            <a:pPr algn="ctr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67400" y="3657600"/>
            <a:ext cx="2819400" cy="2057400"/>
          </a:xfrm>
          <a:prstGeom prst="wedgeRoundRectCallout">
            <a:avLst>
              <a:gd name="adj1" fmla="val 25001"/>
              <a:gd name="adj2" fmla="val -72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createWriter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pic>
        <p:nvPicPr>
          <p:cNvPr id="6" name="Picture 2" descr="C:\Users\Paolo\AppData\Local\Temp\Rar$DR10.0726\html5\websocke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01" y="3050483"/>
            <a:ext cx="1625397" cy="1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pic>
        <p:nvPicPr>
          <p:cNvPr id="5" name="Picture 2" descr="C:\Users\Paolo\AppData\Local\Temp\Rar$DR10.5980\html5\webworkers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98688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Features JavaScript</a:t>
            </a:r>
          </a:p>
          <a:p>
            <a:r>
              <a:rPr lang="en-US" dirty="0" smtClean="0"/>
              <a:t>Online/Offline: Application Cache, Client-side Storage</a:t>
            </a:r>
          </a:p>
          <a:p>
            <a:r>
              <a:rPr lang="en-US" dirty="0" smtClean="0"/>
              <a:t>Client-side Storage: Web Storage, Database Storage, File Access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Web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provides capabilities that can make our apps very powerful: fast, collaborative, interactive and responsive even in offline environments.</a:t>
            </a:r>
          </a:p>
          <a:p>
            <a:r>
              <a:rPr lang="en-US" dirty="0" smtClean="0"/>
              <a:t>If the apps we develop require these attributes, we know that we can achieve them using HTML5.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location</a:t>
            </a:r>
            <a:endParaRPr lang="en-US" dirty="0"/>
          </a:p>
        </p:txBody>
      </p:sp>
      <p:pic>
        <p:nvPicPr>
          <p:cNvPr id="1026" name="Picture 2" descr="http://qrcode.kaywa.com/img.php?s=8&amp;d=https%3A%2F%2Fgithub.com%2Fpaolocarrasco%2FHTML5-TODO-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51866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https://github.com/paolocarrasco/HTML5-TODO-List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SVG: It’s at least ten years old.</a:t>
            </a:r>
          </a:p>
          <a:p>
            <a:r>
              <a:rPr lang="en-US" dirty="0" smtClean="0"/>
              <a:t>CSS3: It’s…CSS.</a:t>
            </a:r>
          </a:p>
          <a:p>
            <a:r>
              <a:rPr lang="en-US" dirty="0" err="1" smtClean="0"/>
              <a:t>Geolocation</a:t>
            </a:r>
            <a:r>
              <a:rPr lang="en-US" dirty="0" smtClean="0"/>
              <a:t>: Just not HTML5</a:t>
            </a:r>
          </a:p>
          <a:p>
            <a:r>
              <a:rPr lang="en-US" dirty="0" smtClean="0"/>
              <a:t>Client Storage: It was at the beginning, but was separated from the spec, because it was becoming too complicated. It now has its own specification.</a:t>
            </a:r>
          </a:p>
          <a:p>
            <a:r>
              <a:rPr lang="en-US" dirty="0" smtClean="0"/>
              <a:t>Web Sockets: Again, was exported to its own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Tool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67600" cy="490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is now more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ways to retrieve elements of the DOM</a:t>
            </a:r>
          </a:p>
          <a:p>
            <a:r>
              <a:rPr lang="en-US" dirty="0" smtClean="0"/>
              <a:t>Finding </a:t>
            </a:r>
            <a:r>
              <a:rPr lang="en-US" dirty="0"/>
              <a:t>elements by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 err="1" smtClean="0"/>
              <a:t>getElementsByClassName</a:t>
            </a:r>
            <a:endParaRPr lang="en-US" dirty="0" smtClean="0"/>
          </a:p>
          <a:p>
            <a:r>
              <a:rPr lang="en-US" dirty="0" smtClean="0"/>
              <a:t>Finding elements by CSS syntax</a:t>
            </a:r>
          </a:p>
          <a:p>
            <a:pPr lvl="1"/>
            <a:r>
              <a:rPr lang="en-US" dirty="0" err="1" smtClean="0"/>
              <a:t>querySelector</a:t>
            </a:r>
            <a:endParaRPr lang="en-US" dirty="0" smtClean="0"/>
          </a:p>
          <a:p>
            <a:pPr lvl="1"/>
            <a:r>
              <a:rPr lang="en-US" dirty="0" err="1" smtClean="0"/>
              <a:t>querySelectorAll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Element.classList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the </a:t>
            </a:r>
            <a:r>
              <a:rPr lang="en-US" b="1" dirty="0" err="1" smtClean="0"/>
              <a:t>classList</a:t>
            </a:r>
            <a:r>
              <a:rPr lang="en-US" dirty="0" smtClean="0"/>
              <a:t> property to manage the CSS classes of the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5" name="Picture 2" descr="C:\Users\Paolo\AppData\Local\Temp\Rar$DR10.5065\html5\notification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366" y="2700969"/>
            <a:ext cx="3353268" cy="23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2327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640</TotalTime>
  <Words>311</Words>
  <Application>Microsoft Office PowerPoint</Application>
  <PresentationFormat>On-screen Show (4:3)</PresentationFormat>
  <Paragraphs>97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Capabilities of HTML5</vt:lpstr>
      <vt:lpstr>Agenda</vt:lpstr>
      <vt:lpstr>What is not HTML5</vt:lpstr>
      <vt:lpstr>Our Tool</vt:lpstr>
      <vt:lpstr>Main Features JavaScript</vt:lpstr>
      <vt:lpstr>New Selectors</vt:lpstr>
      <vt:lpstr>Element.classList</vt:lpstr>
      <vt:lpstr>Notifications</vt:lpstr>
      <vt:lpstr>Geolocation</vt:lpstr>
      <vt:lpstr>Online/Offline</vt:lpstr>
      <vt:lpstr>Application Cache</vt:lpstr>
      <vt:lpstr>Client-side Storage</vt:lpstr>
      <vt:lpstr>Web Storage</vt:lpstr>
      <vt:lpstr>DB Storage</vt:lpstr>
      <vt:lpstr>File Access</vt:lpstr>
      <vt:lpstr>File Access</vt:lpstr>
      <vt:lpstr>File System Content</vt:lpstr>
      <vt:lpstr>Web Sockets</vt:lpstr>
      <vt:lpstr>Web Workers</vt:lpstr>
      <vt:lpstr>Conclusions</vt:lpstr>
      <vt:lpstr>Sample code 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of HTML5</dc:title>
  <dc:creator>Paolo</dc:creator>
  <cp:lastModifiedBy>Paolo</cp:lastModifiedBy>
  <cp:revision>46</cp:revision>
  <dcterms:created xsi:type="dcterms:W3CDTF">2012-04-13T03:09:53Z</dcterms:created>
  <dcterms:modified xsi:type="dcterms:W3CDTF">2012-04-24T06:15:24Z</dcterms:modified>
</cp:coreProperties>
</file>